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sldIdLst>
    <p:sldId id="256" r:id="rId4"/>
    <p:sldId id="286" r:id="rId5"/>
    <p:sldId id="285" r:id="rId6"/>
    <p:sldId id="282" r:id="rId7"/>
    <p:sldId id="653" r:id="rId8"/>
    <p:sldId id="681" r:id="rId9"/>
    <p:sldId id="659" r:id="rId10"/>
    <p:sldId id="680" r:id="rId11"/>
    <p:sldId id="602" r:id="rId12"/>
    <p:sldId id="667" r:id="rId13"/>
    <p:sldId id="669" r:id="rId14"/>
    <p:sldId id="670" r:id="rId15"/>
    <p:sldId id="672" r:id="rId16"/>
    <p:sldId id="666" r:id="rId17"/>
    <p:sldId id="673" r:id="rId18"/>
    <p:sldId id="674" r:id="rId19"/>
    <p:sldId id="675" r:id="rId20"/>
    <p:sldId id="676" r:id="rId21"/>
    <p:sldId id="610" r:id="rId22"/>
    <p:sldId id="682" r:id="rId23"/>
    <p:sldId id="683" r:id="rId24"/>
    <p:sldId id="684" r:id="rId25"/>
    <p:sldId id="687" r:id="rId26"/>
    <p:sldId id="6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920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946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471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25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362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309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315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640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594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2161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941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170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67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414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9227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9507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6611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1795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071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5850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4138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642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6963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8885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6812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4290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676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609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663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37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1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819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652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68A35-FDDF-40C7-A903-698202E1E2BB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52CA-1B8D-4C57-92C8-38AC856764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705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C1D19-58BB-424D-AEAB-118725247404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C10E-F746-4D86-BD02-3391DF33E88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585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2EB7-C066-4496-AFB8-8F7D27F8D4F1}" type="datetimeFigureOut">
              <a:rPr lang="en-ZA" smtClean="0"/>
              <a:t>2020/11/29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6436-53FC-4E79-A13C-0D56A8BE297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7609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CB4B48D-946D-40C0-868B-A9CAB8EE1204}"/>
              </a:ext>
            </a:extLst>
          </p:cNvPr>
          <p:cNvSpPr txBox="1"/>
          <p:nvPr/>
        </p:nvSpPr>
        <p:spPr>
          <a:xfrm>
            <a:off x="-17427" y="2641002"/>
            <a:ext cx="9179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X-section U-V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prstClr val="black"/>
                </a:solidFill>
                <a:latin typeface="Calibri"/>
              </a:rPr>
              <a:t>See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locations.kmz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labels.kmz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for location in Google Earth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40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119285" y="4709211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1515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1005486" y="3978719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1917032" y="4190332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3144253" y="6019132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844845" y="5475937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F7EB16-085D-4FA0-B475-A58ABDA2B304}"/>
              </a:ext>
            </a:extLst>
          </p:cNvPr>
          <p:cNvSpPr/>
          <p:nvPr/>
        </p:nvSpPr>
        <p:spPr>
          <a:xfrm>
            <a:off x="-25400" y="4724400"/>
            <a:ext cx="1041400" cy="342900"/>
          </a:xfrm>
          <a:custGeom>
            <a:avLst/>
            <a:gdLst>
              <a:gd name="connsiteX0" fmla="*/ 1041400 w 1041400"/>
              <a:gd name="connsiteY0" fmla="*/ 0 h 342900"/>
              <a:gd name="connsiteX1" fmla="*/ 609600 w 1041400"/>
              <a:gd name="connsiteY1" fmla="*/ 203200 h 342900"/>
              <a:gd name="connsiteX2" fmla="*/ 419100 w 1041400"/>
              <a:gd name="connsiteY2" fmla="*/ 279400 h 342900"/>
              <a:gd name="connsiteX3" fmla="*/ 266700 w 1041400"/>
              <a:gd name="connsiteY3" fmla="*/ 342900 h 342900"/>
              <a:gd name="connsiteX4" fmla="*/ 0 w 1041400"/>
              <a:gd name="connsiteY4" fmla="*/ 3175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342900">
                <a:moveTo>
                  <a:pt x="1041400" y="0"/>
                </a:moveTo>
                <a:lnTo>
                  <a:pt x="609600" y="203200"/>
                </a:lnTo>
                <a:lnTo>
                  <a:pt x="419100" y="279400"/>
                </a:lnTo>
                <a:lnTo>
                  <a:pt x="266700" y="342900"/>
                </a:lnTo>
                <a:lnTo>
                  <a:pt x="0" y="3175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A47A4BD-329A-4DC4-9F18-2549DD6EE2FE}"/>
              </a:ext>
            </a:extLst>
          </p:cNvPr>
          <p:cNvSpPr/>
          <p:nvPr/>
        </p:nvSpPr>
        <p:spPr>
          <a:xfrm>
            <a:off x="312820" y="4313816"/>
            <a:ext cx="3577390" cy="1203158"/>
          </a:xfrm>
          <a:custGeom>
            <a:avLst/>
            <a:gdLst>
              <a:gd name="connsiteX0" fmla="*/ 0 w 3577390"/>
              <a:gd name="connsiteY0" fmla="*/ 0 h 1203158"/>
              <a:gd name="connsiteX1" fmla="*/ 529390 w 3577390"/>
              <a:gd name="connsiteY1" fmla="*/ 336884 h 1203158"/>
              <a:gd name="connsiteX2" fmla="*/ 1058779 w 3577390"/>
              <a:gd name="connsiteY2" fmla="*/ 577516 h 1203158"/>
              <a:gd name="connsiteX3" fmla="*/ 1796716 w 3577390"/>
              <a:gd name="connsiteY3" fmla="*/ 794084 h 1203158"/>
              <a:gd name="connsiteX4" fmla="*/ 2679032 w 3577390"/>
              <a:gd name="connsiteY4" fmla="*/ 1010652 h 1203158"/>
              <a:gd name="connsiteX5" fmla="*/ 3136232 w 3577390"/>
              <a:gd name="connsiteY5" fmla="*/ 1106905 h 1203158"/>
              <a:gd name="connsiteX6" fmla="*/ 3577390 w 3577390"/>
              <a:gd name="connsiteY6" fmla="*/ 1203158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7390" h="1203158">
                <a:moveTo>
                  <a:pt x="0" y="0"/>
                </a:moveTo>
                <a:lnTo>
                  <a:pt x="529390" y="336884"/>
                </a:lnTo>
                <a:lnTo>
                  <a:pt x="1058779" y="577516"/>
                </a:lnTo>
                <a:lnTo>
                  <a:pt x="1796716" y="794084"/>
                </a:lnTo>
                <a:lnTo>
                  <a:pt x="2679032" y="1010652"/>
                </a:lnTo>
                <a:lnTo>
                  <a:pt x="3136232" y="1106905"/>
                </a:lnTo>
                <a:lnTo>
                  <a:pt x="3577390" y="1203158"/>
                </a:lnTo>
              </a:path>
            </a:pathLst>
          </a:custGeom>
          <a:noFill/>
          <a:ln w="6032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2448F89-E1B8-49E6-9911-8F29B431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412230D-D1F6-4A94-BC40-3A7006192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C03099CA-F202-4EAC-B86B-919C89F9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30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119285" y="4709211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6AF748C-2BCD-4950-A829-07F9A3FE0710}"/>
              </a:ext>
            </a:extLst>
          </p:cNvPr>
          <p:cNvGrpSpPr/>
          <p:nvPr/>
        </p:nvGrpSpPr>
        <p:grpSpPr>
          <a:xfrm>
            <a:off x="3818323" y="4072844"/>
            <a:ext cx="4343519" cy="2565209"/>
            <a:chOff x="4223853" y="1422365"/>
            <a:chExt cx="4343519" cy="2565209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CD75DD9-826B-44AE-9722-225B2B97F0C9}"/>
                </a:ext>
              </a:extLst>
            </p:cNvPr>
            <p:cNvSpPr/>
            <p:nvPr/>
          </p:nvSpPr>
          <p:spPr>
            <a:xfrm>
              <a:off x="5330460" y="2255230"/>
              <a:ext cx="802481" cy="151446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481" h="134664">
                  <a:moveTo>
                    <a:pt x="7143" y="134664"/>
                  </a:moveTo>
                  <a:lnTo>
                    <a:pt x="0" y="92348"/>
                  </a:lnTo>
                  <a:lnTo>
                    <a:pt x="323849" y="39381"/>
                  </a:lnTo>
                  <a:cubicBezTo>
                    <a:pt x="518318" y="17079"/>
                    <a:pt x="634206" y="13833"/>
                    <a:pt x="790575" y="0"/>
                  </a:cubicBezTo>
                  <a:lnTo>
                    <a:pt x="802481" y="37032"/>
                  </a:lnTo>
                  <a:lnTo>
                    <a:pt x="307181" y="84657"/>
                  </a:lnTo>
                  <a:lnTo>
                    <a:pt x="147637" y="98945"/>
                  </a:lnTo>
                  <a:lnTo>
                    <a:pt x="7143" y="134664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806C41A-95B4-496D-9C80-D487D63EBE5F}"/>
                </a:ext>
              </a:extLst>
            </p:cNvPr>
            <p:cNvSpPr/>
            <p:nvPr/>
          </p:nvSpPr>
          <p:spPr>
            <a:xfrm>
              <a:off x="5313791" y="2250468"/>
              <a:ext cx="816769" cy="158590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0 w 816769"/>
                <a:gd name="connsiteY0" fmla="*/ 141016 h 141016"/>
                <a:gd name="connsiteX1" fmla="*/ 14288 w 816769"/>
                <a:gd name="connsiteY1" fmla="*/ 92348 h 141016"/>
                <a:gd name="connsiteX2" fmla="*/ 338137 w 816769"/>
                <a:gd name="connsiteY2" fmla="*/ 39381 h 141016"/>
                <a:gd name="connsiteX3" fmla="*/ 804863 w 816769"/>
                <a:gd name="connsiteY3" fmla="*/ 0 h 141016"/>
                <a:gd name="connsiteX4" fmla="*/ 816769 w 816769"/>
                <a:gd name="connsiteY4" fmla="*/ 37032 h 141016"/>
                <a:gd name="connsiteX5" fmla="*/ 321469 w 816769"/>
                <a:gd name="connsiteY5" fmla="*/ 84657 h 141016"/>
                <a:gd name="connsiteX6" fmla="*/ 161925 w 816769"/>
                <a:gd name="connsiteY6" fmla="*/ 98945 h 141016"/>
                <a:gd name="connsiteX7" fmla="*/ 0 w 816769"/>
                <a:gd name="connsiteY7" fmla="*/ 141016 h 14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769" h="141016">
                  <a:moveTo>
                    <a:pt x="0" y="141016"/>
                  </a:moveTo>
                  <a:lnTo>
                    <a:pt x="14288" y="92348"/>
                  </a:lnTo>
                  <a:lnTo>
                    <a:pt x="338137" y="39381"/>
                  </a:lnTo>
                  <a:cubicBezTo>
                    <a:pt x="532606" y="17079"/>
                    <a:pt x="648494" y="13833"/>
                    <a:pt x="804863" y="0"/>
                  </a:cubicBezTo>
                  <a:lnTo>
                    <a:pt x="816769" y="37032"/>
                  </a:lnTo>
                  <a:lnTo>
                    <a:pt x="321469" y="84657"/>
                  </a:lnTo>
                  <a:lnTo>
                    <a:pt x="161925" y="98945"/>
                  </a:lnTo>
                  <a:lnTo>
                    <a:pt x="0" y="141016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587A127-FA25-41E5-A8BB-99DC660F7214}"/>
                </a:ext>
              </a:extLst>
            </p:cNvPr>
            <p:cNvSpPr/>
            <p:nvPr/>
          </p:nvSpPr>
          <p:spPr>
            <a:xfrm>
              <a:off x="4538297" y="2679474"/>
              <a:ext cx="4029075" cy="1308100"/>
            </a:xfrm>
            <a:custGeom>
              <a:avLst/>
              <a:gdLst>
                <a:gd name="connsiteX0" fmla="*/ 4025900 w 4029075"/>
                <a:gd name="connsiteY0" fmla="*/ 244475 h 1308100"/>
                <a:gd name="connsiteX1" fmla="*/ 4010025 w 4029075"/>
                <a:gd name="connsiteY1" fmla="*/ 1304925 h 1308100"/>
                <a:gd name="connsiteX2" fmla="*/ 53975 w 4029075"/>
                <a:gd name="connsiteY2" fmla="*/ 1308100 h 1308100"/>
                <a:gd name="connsiteX3" fmla="*/ 0 w 4029075"/>
                <a:gd name="connsiteY3" fmla="*/ 1196975 h 1308100"/>
                <a:gd name="connsiteX4" fmla="*/ 352425 w 4029075"/>
                <a:gd name="connsiteY4" fmla="*/ 771525 h 1308100"/>
                <a:gd name="connsiteX5" fmla="*/ 1158875 w 4029075"/>
                <a:gd name="connsiteY5" fmla="*/ 666750 h 1308100"/>
                <a:gd name="connsiteX6" fmla="*/ 2101850 w 4029075"/>
                <a:gd name="connsiteY6" fmla="*/ 542925 h 1308100"/>
                <a:gd name="connsiteX7" fmla="*/ 2981325 w 4029075"/>
                <a:gd name="connsiteY7" fmla="*/ 206375 h 1308100"/>
                <a:gd name="connsiteX8" fmla="*/ 3476625 w 4029075"/>
                <a:gd name="connsiteY8" fmla="*/ 0 h 1308100"/>
                <a:gd name="connsiteX9" fmla="*/ 3810000 w 4029075"/>
                <a:gd name="connsiteY9" fmla="*/ 168275 h 1308100"/>
                <a:gd name="connsiteX10" fmla="*/ 4029075 w 4029075"/>
                <a:gd name="connsiteY10" fmla="*/ 327025 h 1308100"/>
                <a:gd name="connsiteX11" fmla="*/ 4025900 w 4029075"/>
                <a:gd name="connsiteY11" fmla="*/ 495300 h 1308100"/>
                <a:gd name="connsiteX12" fmla="*/ 4006850 w 4029075"/>
                <a:gd name="connsiteY12" fmla="*/ 130175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9075" h="1308100">
                  <a:moveTo>
                    <a:pt x="4025900" y="244475"/>
                  </a:moveTo>
                  <a:lnTo>
                    <a:pt x="4010025" y="1304925"/>
                  </a:lnTo>
                  <a:lnTo>
                    <a:pt x="53975" y="1308100"/>
                  </a:lnTo>
                  <a:lnTo>
                    <a:pt x="0" y="1196975"/>
                  </a:lnTo>
                  <a:lnTo>
                    <a:pt x="352425" y="771525"/>
                  </a:lnTo>
                  <a:lnTo>
                    <a:pt x="1158875" y="666750"/>
                  </a:lnTo>
                  <a:lnTo>
                    <a:pt x="2101850" y="542925"/>
                  </a:lnTo>
                  <a:lnTo>
                    <a:pt x="2981325" y="206375"/>
                  </a:lnTo>
                  <a:lnTo>
                    <a:pt x="3476625" y="0"/>
                  </a:lnTo>
                  <a:lnTo>
                    <a:pt x="3810000" y="168275"/>
                  </a:lnTo>
                  <a:lnTo>
                    <a:pt x="4029075" y="327025"/>
                  </a:lnTo>
                  <a:cubicBezTo>
                    <a:pt x="4028017" y="383117"/>
                    <a:pt x="4026958" y="439208"/>
                    <a:pt x="4025900" y="495300"/>
                  </a:cubicBezTo>
                  <a:lnTo>
                    <a:pt x="4006850" y="1301750"/>
                  </a:lnTo>
                </a:path>
              </a:pathLst>
            </a:custGeom>
            <a:solidFill>
              <a:srgbClr val="FE86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F94FE5E-88AD-4621-A376-17E1F030CDB4}"/>
                </a:ext>
              </a:extLst>
            </p:cNvPr>
            <p:cNvSpPr/>
            <p:nvPr/>
          </p:nvSpPr>
          <p:spPr>
            <a:xfrm>
              <a:off x="4309501" y="1987150"/>
              <a:ext cx="4032253" cy="1152566"/>
            </a:xfrm>
            <a:custGeom>
              <a:avLst/>
              <a:gdLst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65721 w 4032253"/>
                <a:gd name="connsiteY43" fmla="*/ 103612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91915 w 4032253"/>
                <a:gd name="connsiteY43" fmla="*/ 77418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32253" h="1152566">
                  <a:moveTo>
                    <a:pt x="16071" y="922762"/>
                  </a:moveTo>
                  <a:cubicBezTo>
                    <a:pt x="-3508" y="947633"/>
                    <a:pt x="12367" y="976208"/>
                    <a:pt x="9721" y="1005312"/>
                  </a:cubicBezTo>
                  <a:cubicBezTo>
                    <a:pt x="7075" y="1034416"/>
                    <a:pt x="-1392" y="1073045"/>
                    <a:pt x="196" y="1097387"/>
                  </a:cubicBezTo>
                  <a:cubicBezTo>
                    <a:pt x="1783" y="1121729"/>
                    <a:pt x="-4566" y="1159829"/>
                    <a:pt x="19246" y="1151362"/>
                  </a:cubicBezTo>
                  <a:cubicBezTo>
                    <a:pt x="43058" y="1142895"/>
                    <a:pt x="106558" y="1073575"/>
                    <a:pt x="143071" y="1046587"/>
                  </a:cubicBezTo>
                  <a:cubicBezTo>
                    <a:pt x="179584" y="1019599"/>
                    <a:pt x="212921" y="1005841"/>
                    <a:pt x="238321" y="989437"/>
                  </a:cubicBezTo>
                  <a:cubicBezTo>
                    <a:pt x="263721" y="973033"/>
                    <a:pt x="274834" y="955041"/>
                    <a:pt x="295471" y="948162"/>
                  </a:cubicBezTo>
                  <a:cubicBezTo>
                    <a:pt x="316108" y="941283"/>
                    <a:pt x="334629" y="944458"/>
                    <a:pt x="362146" y="948162"/>
                  </a:cubicBezTo>
                  <a:cubicBezTo>
                    <a:pt x="389663" y="951866"/>
                    <a:pt x="430408" y="964566"/>
                    <a:pt x="460571" y="970387"/>
                  </a:cubicBezTo>
                  <a:cubicBezTo>
                    <a:pt x="490734" y="976208"/>
                    <a:pt x="505021" y="980441"/>
                    <a:pt x="543121" y="983087"/>
                  </a:cubicBezTo>
                  <a:cubicBezTo>
                    <a:pt x="581221" y="985733"/>
                    <a:pt x="637842" y="996316"/>
                    <a:pt x="689171" y="986262"/>
                  </a:cubicBezTo>
                  <a:cubicBezTo>
                    <a:pt x="740500" y="976208"/>
                    <a:pt x="797650" y="946575"/>
                    <a:pt x="851096" y="922762"/>
                  </a:cubicBezTo>
                  <a:cubicBezTo>
                    <a:pt x="904542" y="898949"/>
                    <a:pt x="966454" y="869316"/>
                    <a:pt x="1009846" y="843387"/>
                  </a:cubicBezTo>
                  <a:cubicBezTo>
                    <a:pt x="1053238" y="817458"/>
                    <a:pt x="1077579" y="793116"/>
                    <a:pt x="1111446" y="767187"/>
                  </a:cubicBezTo>
                  <a:cubicBezTo>
                    <a:pt x="1145313" y="741258"/>
                    <a:pt x="1178650" y="705274"/>
                    <a:pt x="1213046" y="687812"/>
                  </a:cubicBezTo>
                  <a:cubicBezTo>
                    <a:pt x="1247442" y="670350"/>
                    <a:pt x="1288188" y="665587"/>
                    <a:pt x="1317821" y="662412"/>
                  </a:cubicBezTo>
                  <a:cubicBezTo>
                    <a:pt x="1347454" y="659237"/>
                    <a:pt x="1358567" y="653416"/>
                    <a:pt x="1390846" y="668762"/>
                  </a:cubicBezTo>
                  <a:cubicBezTo>
                    <a:pt x="1423125" y="684108"/>
                    <a:pt x="1456992" y="733849"/>
                    <a:pt x="1511496" y="754487"/>
                  </a:cubicBezTo>
                  <a:cubicBezTo>
                    <a:pt x="1566000" y="775124"/>
                    <a:pt x="1666542" y="784649"/>
                    <a:pt x="1717871" y="792587"/>
                  </a:cubicBezTo>
                  <a:cubicBezTo>
                    <a:pt x="1769200" y="800524"/>
                    <a:pt x="1787192" y="803699"/>
                    <a:pt x="1819471" y="802112"/>
                  </a:cubicBezTo>
                  <a:cubicBezTo>
                    <a:pt x="1851750" y="800525"/>
                    <a:pt x="1865509" y="800524"/>
                    <a:pt x="1911546" y="783062"/>
                  </a:cubicBezTo>
                  <a:cubicBezTo>
                    <a:pt x="1957583" y="765600"/>
                    <a:pt x="2038017" y="725912"/>
                    <a:pt x="2095696" y="697337"/>
                  </a:cubicBezTo>
                  <a:cubicBezTo>
                    <a:pt x="2153375" y="668762"/>
                    <a:pt x="2207879" y="640187"/>
                    <a:pt x="2257621" y="611612"/>
                  </a:cubicBezTo>
                  <a:cubicBezTo>
                    <a:pt x="2307363" y="583037"/>
                    <a:pt x="2394146" y="525887"/>
                    <a:pt x="2394146" y="525887"/>
                  </a:cubicBezTo>
                  <a:cubicBezTo>
                    <a:pt x="2442300" y="495195"/>
                    <a:pt x="2508446" y="457624"/>
                    <a:pt x="2546546" y="427462"/>
                  </a:cubicBezTo>
                  <a:cubicBezTo>
                    <a:pt x="2584646" y="397300"/>
                    <a:pt x="2591525" y="369254"/>
                    <a:pt x="2622746" y="344912"/>
                  </a:cubicBezTo>
                  <a:cubicBezTo>
                    <a:pt x="2653967" y="320570"/>
                    <a:pt x="2708471" y="287762"/>
                    <a:pt x="2733871" y="281412"/>
                  </a:cubicBezTo>
                  <a:cubicBezTo>
                    <a:pt x="2759271" y="275062"/>
                    <a:pt x="2766679" y="288291"/>
                    <a:pt x="2775146" y="306812"/>
                  </a:cubicBezTo>
                  <a:cubicBezTo>
                    <a:pt x="2783613" y="325333"/>
                    <a:pt x="2778850" y="367137"/>
                    <a:pt x="2784671" y="392537"/>
                  </a:cubicBezTo>
                  <a:cubicBezTo>
                    <a:pt x="2790492" y="417937"/>
                    <a:pt x="2793138" y="445454"/>
                    <a:pt x="2810071" y="459212"/>
                  </a:cubicBezTo>
                  <a:cubicBezTo>
                    <a:pt x="2827004" y="472970"/>
                    <a:pt x="2858754" y="488316"/>
                    <a:pt x="2886271" y="475087"/>
                  </a:cubicBezTo>
                  <a:cubicBezTo>
                    <a:pt x="2913788" y="461858"/>
                    <a:pt x="2952946" y="407354"/>
                    <a:pt x="2975171" y="379837"/>
                  </a:cubicBezTo>
                  <a:cubicBezTo>
                    <a:pt x="2997396" y="352320"/>
                    <a:pt x="3004804" y="329566"/>
                    <a:pt x="3019621" y="309987"/>
                  </a:cubicBezTo>
                  <a:cubicBezTo>
                    <a:pt x="3034438" y="290408"/>
                    <a:pt x="3051371" y="270829"/>
                    <a:pt x="3064071" y="262362"/>
                  </a:cubicBezTo>
                  <a:cubicBezTo>
                    <a:pt x="3076771" y="253895"/>
                    <a:pt x="3084179" y="255483"/>
                    <a:pt x="3095821" y="259187"/>
                  </a:cubicBezTo>
                  <a:cubicBezTo>
                    <a:pt x="3107463" y="262891"/>
                    <a:pt x="3116459" y="277708"/>
                    <a:pt x="3133921" y="284587"/>
                  </a:cubicBezTo>
                  <a:cubicBezTo>
                    <a:pt x="3151383" y="291466"/>
                    <a:pt x="3178371" y="310516"/>
                    <a:pt x="3200596" y="300462"/>
                  </a:cubicBezTo>
                  <a:cubicBezTo>
                    <a:pt x="3222821" y="290408"/>
                    <a:pt x="3242929" y="247545"/>
                    <a:pt x="3267271" y="224262"/>
                  </a:cubicBezTo>
                  <a:cubicBezTo>
                    <a:pt x="3291613" y="200979"/>
                    <a:pt x="3327596" y="181399"/>
                    <a:pt x="3346646" y="160762"/>
                  </a:cubicBezTo>
                  <a:cubicBezTo>
                    <a:pt x="3365696" y="140125"/>
                    <a:pt x="3371517" y="112608"/>
                    <a:pt x="3381571" y="100437"/>
                  </a:cubicBezTo>
                  <a:cubicBezTo>
                    <a:pt x="3391625" y="88266"/>
                    <a:pt x="3394271" y="93029"/>
                    <a:pt x="3406971" y="87737"/>
                  </a:cubicBezTo>
                  <a:cubicBezTo>
                    <a:pt x="3419671" y="82445"/>
                    <a:pt x="3437663" y="71862"/>
                    <a:pt x="3457771" y="68687"/>
                  </a:cubicBezTo>
                  <a:cubicBezTo>
                    <a:pt x="3477879" y="65512"/>
                    <a:pt x="3505264" y="67232"/>
                    <a:pt x="3527621" y="68687"/>
                  </a:cubicBezTo>
                  <a:cubicBezTo>
                    <a:pt x="3549978" y="70142"/>
                    <a:pt x="3567044" y="63660"/>
                    <a:pt x="3591915" y="77418"/>
                  </a:cubicBezTo>
                  <a:cubicBezTo>
                    <a:pt x="3616786" y="91176"/>
                    <a:pt x="3648403" y="124117"/>
                    <a:pt x="3676846" y="151237"/>
                  </a:cubicBezTo>
                  <a:cubicBezTo>
                    <a:pt x="3705289" y="178357"/>
                    <a:pt x="3740875" y="215796"/>
                    <a:pt x="3762571" y="240137"/>
                  </a:cubicBezTo>
                  <a:cubicBezTo>
                    <a:pt x="3784267" y="264478"/>
                    <a:pt x="3787971" y="282999"/>
                    <a:pt x="3807021" y="297287"/>
                  </a:cubicBezTo>
                  <a:cubicBezTo>
                    <a:pt x="3826071" y="311574"/>
                    <a:pt x="3847767" y="322687"/>
                    <a:pt x="3876871" y="325862"/>
                  </a:cubicBezTo>
                  <a:cubicBezTo>
                    <a:pt x="3905975" y="329037"/>
                    <a:pt x="3956246" y="330624"/>
                    <a:pt x="3981646" y="316337"/>
                  </a:cubicBezTo>
                  <a:cubicBezTo>
                    <a:pt x="4007046" y="302050"/>
                    <a:pt x="4021863" y="261304"/>
                    <a:pt x="4029271" y="240137"/>
                  </a:cubicBezTo>
                  <a:cubicBezTo>
                    <a:pt x="4036679" y="218970"/>
                    <a:pt x="4028213" y="207329"/>
                    <a:pt x="4026096" y="189337"/>
                  </a:cubicBezTo>
                  <a:cubicBezTo>
                    <a:pt x="4023979" y="171345"/>
                    <a:pt x="4021863" y="148591"/>
                    <a:pt x="4016571" y="132187"/>
                  </a:cubicBezTo>
                  <a:cubicBezTo>
                    <a:pt x="4011279" y="115783"/>
                    <a:pt x="3999109" y="101495"/>
                    <a:pt x="3994346" y="90912"/>
                  </a:cubicBezTo>
                  <a:cubicBezTo>
                    <a:pt x="3989584" y="80329"/>
                    <a:pt x="4000696" y="66041"/>
                    <a:pt x="3987996" y="68687"/>
                  </a:cubicBezTo>
                  <a:cubicBezTo>
                    <a:pt x="3975296" y="71333"/>
                    <a:pt x="3957833" y="105729"/>
                    <a:pt x="3918146" y="106787"/>
                  </a:cubicBezTo>
                  <a:cubicBezTo>
                    <a:pt x="3878459" y="107845"/>
                    <a:pt x="3790617" y="80858"/>
                    <a:pt x="3749871" y="75037"/>
                  </a:cubicBezTo>
                  <a:cubicBezTo>
                    <a:pt x="3709125" y="69216"/>
                    <a:pt x="3714946" y="80858"/>
                    <a:pt x="3673671" y="71862"/>
                  </a:cubicBezTo>
                  <a:cubicBezTo>
                    <a:pt x="3632396" y="62866"/>
                    <a:pt x="3547200" y="31645"/>
                    <a:pt x="3502221" y="21062"/>
                  </a:cubicBezTo>
                  <a:cubicBezTo>
                    <a:pt x="3457242" y="10479"/>
                    <a:pt x="3445600" y="-12276"/>
                    <a:pt x="3403796" y="8362"/>
                  </a:cubicBezTo>
                  <a:cubicBezTo>
                    <a:pt x="3361992" y="28999"/>
                    <a:pt x="3320188" y="116841"/>
                    <a:pt x="3251396" y="144887"/>
                  </a:cubicBezTo>
                  <a:cubicBezTo>
                    <a:pt x="3182604" y="172933"/>
                    <a:pt x="3053488" y="145416"/>
                    <a:pt x="2991046" y="176637"/>
                  </a:cubicBezTo>
                  <a:cubicBezTo>
                    <a:pt x="2928604" y="207858"/>
                    <a:pt x="2913258" y="332212"/>
                    <a:pt x="2876746" y="332212"/>
                  </a:cubicBezTo>
                  <a:cubicBezTo>
                    <a:pt x="2840234" y="332212"/>
                    <a:pt x="2832825" y="181399"/>
                    <a:pt x="2771971" y="176637"/>
                  </a:cubicBezTo>
                  <a:cubicBezTo>
                    <a:pt x="2711117" y="171875"/>
                    <a:pt x="2625392" y="242254"/>
                    <a:pt x="2511621" y="303637"/>
                  </a:cubicBezTo>
                  <a:cubicBezTo>
                    <a:pt x="2397850" y="365020"/>
                    <a:pt x="2238571" y="495195"/>
                    <a:pt x="2089346" y="544937"/>
                  </a:cubicBezTo>
                  <a:cubicBezTo>
                    <a:pt x="1940121" y="594679"/>
                    <a:pt x="1751208" y="603145"/>
                    <a:pt x="1616271" y="602087"/>
                  </a:cubicBezTo>
                  <a:cubicBezTo>
                    <a:pt x="1481334" y="601029"/>
                    <a:pt x="1415188" y="508425"/>
                    <a:pt x="1279721" y="538587"/>
                  </a:cubicBezTo>
                  <a:cubicBezTo>
                    <a:pt x="1144254" y="568749"/>
                    <a:pt x="943700" y="728029"/>
                    <a:pt x="803471" y="783062"/>
                  </a:cubicBezTo>
                  <a:cubicBezTo>
                    <a:pt x="663242" y="838095"/>
                    <a:pt x="535713" y="858204"/>
                    <a:pt x="438346" y="868787"/>
                  </a:cubicBezTo>
                  <a:cubicBezTo>
                    <a:pt x="340979" y="879370"/>
                    <a:pt x="271129" y="848679"/>
                    <a:pt x="219271" y="846562"/>
                  </a:cubicBezTo>
                  <a:cubicBezTo>
                    <a:pt x="167413" y="844445"/>
                    <a:pt x="158417" y="848679"/>
                    <a:pt x="127196" y="856087"/>
                  </a:cubicBezTo>
                  <a:cubicBezTo>
                    <a:pt x="95975" y="863495"/>
                    <a:pt x="35650" y="897891"/>
                    <a:pt x="16071" y="922762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AC63780-32D0-4E95-9D81-63414F088DFA}"/>
                </a:ext>
              </a:extLst>
            </p:cNvPr>
            <p:cNvSpPr/>
            <p:nvPr/>
          </p:nvSpPr>
          <p:spPr>
            <a:xfrm>
              <a:off x="7923850" y="1817468"/>
              <a:ext cx="374202" cy="464870"/>
            </a:xfrm>
            <a:custGeom>
              <a:avLst/>
              <a:gdLst>
                <a:gd name="connsiteX0" fmla="*/ 106947 w 374202"/>
                <a:gd name="connsiteY0" fmla="*/ 54219 h 464870"/>
                <a:gd name="connsiteX1" fmla="*/ 21222 w 374202"/>
                <a:gd name="connsiteY1" fmla="*/ 155819 h 464870"/>
                <a:gd name="connsiteX2" fmla="*/ 2172 w 374202"/>
                <a:gd name="connsiteY2" fmla="*/ 228844 h 464870"/>
                <a:gd name="connsiteX3" fmla="*/ 59322 w 374202"/>
                <a:gd name="connsiteY3" fmla="*/ 276469 h 464870"/>
                <a:gd name="connsiteX4" fmla="*/ 145047 w 374202"/>
                <a:gd name="connsiteY4" fmla="*/ 349494 h 464870"/>
                <a:gd name="connsiteX5" fmla="*/ 218072 w 374202"/>
                <a:gd name="connsiteY5" fmla="*/ 419344 h 464870"/>
                <a:gd name="connsiteX6" fmla="*/ 259347 w 374202"/>
                <a:gd name="connsiteY6" fmla="*/ 460619 h 464870"/>
                <a:gd name="connsiteX7" fmla="*/ 338722 w 374202"/>
                <a:gd name="connsiteY7" fmla="*/ 457444 h 464870"/>
                <a:gd name="connsiteX8" fmla="*/ 373647 w 374202"/>
                <a:gd name="connsiteY8" fmla="*/ 406644 h 464870"/>
                <a:gd name="connsiteX9" fmla="*/ 357772 w 374202"/>
                <a:gd name="connsiteY9" fmla="*/ 314569 h 464870"/>
                <a:gd name="connsiteX10" fmla="*/ 326022 w 374202"/>
                <a:gd name="connsiteY10" fmla="*/ 216144 h 464870"/>
                <a:gd name="connsiteX11" fmla="*/ 287922 w 374202"/>
                <a:gd name="connsiteY11" fmla="*/ 133594 h 464870"/>
                <a:gd name="connsiteX12" fmla="*/ 265697 w 374202"/>
                <a:gd name="connsiteY12" fmla="*/ 79619 h 464870"/>
                <a:gd name="connsiteX13" fmla="*/ 243472 w 374202"/>
                <a:gd name="connsiteY13" fmla="*/ 47869 h 464870"/>
                <a:gd name="connsiteX14" fmla="*/ 224422 w 374202"/>
                <a:gd name="connsiteY14" fmla="*/ 12944 h 464870"/>
                <a:gd name="connsiteX15" fmla="*/ 218072 w 374202"/>
                <a:gd name="connsiteY15" fmla="*/ 244 h 464870"/>
                <a:gd name="connsiteX16" fmla="*/ 170447 w 374202"/>
                <a:gd name="connsiteY16" fmla="*/ 22469 h 464870"/>
                <a:gd name="connsiteX17" fmla="*/ 106947 w 374202"/>
                <a:gd name="connsiteY17" fmla="*/ 54219 h 4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202" h="464870">
                  <a:moveTo>
                    <a:pt x="106947" y="54219"/>
                  </a:moveTo>
                  <a:cubicBezTo>
                    <a:pt x="82076" y="76444"/>
                    <a:pt x="38685" y="126715"/>
                    <a:pt x="21222" y="155819"/>
                  </a:cubicBezTo>
                  <a:cubicBezTo>
                    <a:pt x="3759" y="184923"/>
                    <a:pt x="-4178" y="208736"/>
                    <a:pt x="2172" y="228844"/>
                  </a:cubicBezTo>
                  <a:cubicBezTo>
                    <a:pt x="8522" y="248952"/>
                    <a:pt x="59322" y="276469"/>
                    <a:pt x="59322" y="276469"/>
                  </a:cubicBezTo>
                  <a:cubicBezTo>
                    <a:pt x="83134" y="296577"/>
                    <a:pt x="118589" y="325682"/>
                    <a:pt x="145047" y="349494"/>
                  </a:cubicBezTo>
                  <a:cubicBezTo>
                    <a:pt x="171505" y="373306"/>
                    <a:pt x="199022" y="400823"/>
                    <a:pt x="218072" y="419344"/>
                  </a:cubicBezTo>
                  <a:cubicBezTo>
                    <a:pt x="237122" y="437865"/>
                    <a:pt x="239239" y="454269"/>
                    <a:pt x="259347" y="460619"/>
                  </a:cubicBezTo>
                  <a:cubicBezTo>
                    <a:pt x="279455" y="466969"/>
                    <a:pt x="319672" y="466440"/>
                    <a:pt x="338722" y="457444"/>
                  </a:cubicBezTo>
                  <a:cubicBezTo>
                    <a:pt x="357772" y="448448"/>
                    <a:pt x="370472" y="430457"/>
                    <a:pt x="373647" y="406644"/>
                  </a:cubicBezTo>
                  <a:cubicBezTo>
                    <a:pt x="376822" y="382832"/>
                    <a:pt x="365709" y="346319"/>
                    <a:pt x="357772" y="314569"/>
                  </a:cubicBezTo>
                  <a:cubicBezTo>
                    <a:pt x="349835" y="282819"/>
                    <a:pt x="337664" y="246306"/>
                    <a:pt x="326022" y="216144"/>
                  </a:cubicBezTo>
                  <a:cubicBezTo>
                    <a:pt x="314380" y="185982"/>
                    <a:pt x="297976" y="156348"/>
                    <a:pt x="287922" y="133594"/>
                  </a:cubicBezTo>
                  <a:cubicBezTo>
                    <a:pt x="277868" y="110840"/>
                    <a:pt x="273105" y="93906"/>
                    <a:pt x="265697" y="79619"/>
                  </a:cubicBezTo>
                  <a:cubicBezTo>
                    <a:pt x="258289" y="65332"/>
                    <a:pt x="250351" y="58981"/>
                    <a:pt x="243472" y="47869"/>
                  </a:cubicBezTo>
                  <a:cubicBezTo>
                    <a:pt x="236593" y="36757"/>
                    <a:pt x="224422" y="12944"/>
                    <a:pt x="224422" y="12944"/>
                  </a:cubicBezTo>
                  <a:cubicBezTo>
                    <a:pt x="220189" y="5007"/>
                    <a:pt x="227068" y="-1343"/>
                    <a:pt x="218072" y="244"/>
                  </a:cubicBezTo>
                  <a:cubicBezTo>
                    <a:pt x="209076" y="1831"/>
                    <a:pt x="183147" y="15590"/>
                    <a:pt x="170447" y="22469"/>
                  </a:cubicBezTo>
                  <a:cubicBezTo>
                    <a:pt x="157747" y="29348"/>
                    <a:pt x="131818" y="31994"/>
                    <a:pt x="106947" y="54219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251CEE6-ED77-4AB0-A6FB-622595F80CED}"/>
                </a:ext>
              </a:extLst>
            </p:cNvPr>
            <p:cNvSpPr/>
            <p:nvPr/>
          </p:nvSpPr>
          <p:spPr>
            <a:xfrm>
              <a:off x="7995872" y="1858987"/>
              <a:ext cx="88900" cy="98425"/>
            </a:xfrm>
            <a:custGeom>
              <a:avLst/>
              <a:gdLst>
                <a:gd name="connsiteX0" fmla="*/ 73025 w 88900"/>
                <a:gd name="connsiteY0" fmla="*/ 0 h 98425"/>
                <a:gd name="connsiteX1" fmla="*/ 88900 w 88900"/>
                <a:gd name="connsiteY1" fmla="*/ 85725 h 98425"/>
                <a:gd name="connsiteX2" fmla="*/ 76200 w 88900"/>
                <a:gd name="connsiteY2" fmla="*/ 98425 h 98425"/>
                <a:gd name="connsiteX3" fmla="*/ 63500 w 88900"/>
                <a:gd name="connsiteY3" fmla="*/ 98425 h 98425"/>
                <a:gd name="connsiteX4" fmla="*/ 38100 w 88900"/>
                <a:gd name="connsiteY4" fmla="*/ 79375 h 98425"/>
                <a:gd name="connsiteX5" fmla="*/ 19050 w 88900"/>
                <a:gd name="connsiteY5" fmla="*/ 69850 h 98425"/>
                <a:gd name="connsiteX6" fmla="*/ 0 w 88900"/>
                <a:gd name="connsiteY6" fmla="*/ 44450 h 98425"/>
                <a:gd name="connsiteX7" fmla="*/ 15875 w 88900"/>
                <a:gd name="connsiteY7" fmla="*/ 19050 h 98425"/>
                <a:gd name="connsiteX8" fmla="*/ 73025 w 88900"/>
                <a:gd name="connsiteY8" fmla="*/ 0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00" h="98425">
                  <a:moveTo>
                    <a:pt x="73025" y="0"/>
                  </a:moveTo>
                  <a:lnTo>
                    <a:pt x="88900" y="85725"/>
                  </a:lnTo>
                  <a:lnTo>
                    <a:pt x="76200" y="98425"/>
                  </a:lnTo>
                  <a:lnTo>
                    <a:pt x="63500" y="98425"/>
                  </a:lnTo>
                  <a:lnTo>
                    <a:pt x="38100" y="79375"/>
                  </a:lnTo>
                  <a:lnTo>
                    <a:pt x="19050" y="69850"/>
                  </a:lnTo>
                  <a:lnTo>
                    <a:pt x="0" y="44450"/>
                  </a:lnTo>
                  <a:lnTo>
                    <a:pt x="15875" y="1905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DCA1C00-AC11-4B15-8531-7B907E0DA518}"/>
                </a:ext>
              </a:extLst>
            </p:cNvPr>
            <p:cNvSpPr/>
            <p:nvPr/>
          </p:nvSpPr>
          <p:spPr>
            <a:xfrm>
              <a:off x="4303241" y="2273626"/>
              <a:ext cx="2369053" cy="620421"/>
            </a:xfrm>
            <a:custGeom>
              <a:avLst/>
              <a:gdLst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9806 w 2369053"/>
                <a:gd name="connsiteY2" fmla="*/ 229886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5044 w 2369053"/>
                <a:gd name="connsiteY2" fmla="*/ 220361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9053" h="620421">
                  <a:moveTo>
                    <a:pt x="44556" y="283861"/>
                  </a:moveTo>
                  <a:cubicBezTo>
                    <a:pt x="57256" y="236765"/>
                    <a:pt x="80275" y="281744"/>
                    <a:pt x="95356" y="271161"/>
                  </a:cubicBezTo>
                  <a:cubicBezTo>
                    <a:pt x="110437" y="260578"/>
                    <a:pt x="119698" y="236236"/>
                    <a:pt x="135044" y="220361"/>
                  </a:cubicBezTo>
                  <a:cubicBezTo>
                    <a:pt x="150390" y="204486"/>
                    <a:pt x="171292" y="181203"/>
                    <a:pt x="187431" y="175911"/>
                  </a:cubicBezTo>
                  <a:cubicBezTo>
                    <a:pt x="203570" y="170619"/>
                    <a:pt x="217594" y="174324"/>
                    <a:pt x="231881" y="188611"/>
                  </a:cubicBezTo>
                  <a:cubicBezTo>
                    <a:pt x="246168" y="202898"/>
                    <a:pt x="258339" y="233590"/>
                    <a:pt x="273156" y="261636"/>
                  </a:cubicBezTo>
                  <a:cubicBezTo>
                    <a:pt x="287973" y="289682"/>
                    <a:pt x="304906" y="327782"/>
                    <a:pt x="320781" y="356886"/>
                  </a:cubicBezTo>
                  <a:cubicBezTo>
                    <a:pt x="336656" y="385990"/>
                    <a:pt x="355177" y="419328"/>
                    <a:pt x="368406" y="436261"/>
                  </a:cubicBezTo>
                  <a:cubicBezTo>
                    <a:pt x="381635" y="453194"/>
                    <a:pt x="383752" y="457428"/>
                    <a:pt x="400156" y="458486"/>
                  </a:cubicBezTo>
                  <a:cubicBezTo>
                    <a:pt x="416560" y="459544"/>
                    <a:pt x="444077" y="443140"/>
                    <a:pt x="466831" y="442611"/>
                  </a:cubicBezTo>
                  <a:cubicBezTo>
                    <a:pt x="489585" y="442082"/>
                    <a:pt x="516573" y="448961"/>
                    <a:pt x="536681" y="455311"/>
                  </a:cubicBezTo>
                  <a:cubicBezTo>
                    <a:pt x="556789" y="461661"/>
                    <a:pt x="569489" y="476478"/>
                    <a:pt x="587481" y="480711"/>
                  </a:cubicBezTo>
                  <a:cubicBezTo>
                    <a:pt x="605473" y="484944"/>
                    <a:pt x="616585" y="492882"/>
                    <a:pt x="644631" y="480711"/>
                  </a:cubicBezTo>
                  <a:cubicBezTo>
                    <a:pt x="672677" y="468540"/>
                    <a:pt x="723477" y="438907"/>
                    <a:pt x="755756" y="407686"/>
                  </a:cubicBezTo>
                  <a:cubicBezTo>
                    <a:pt x="788035" y="376465"/>
                    <a:pt x="811319" y="328840"/>
                    <a:pt x="838306" y="293386"/>
                  </a:cubicBezTo>
                  <a:cubicBezTo>
                    <a:pt x="865294" y="257932"/>
                    <a:pt x="896514" y="216657"/>
                    <a:pt x="917681" y="194961"/>
                  </a:cubicBezTo>
                  <a:cubicBezTo>
                    <a:pt x="938848" y="173265"/>
                    <a:pt x="945198" y="178028"/>
                    <a:pt x="965306" y="163211"/>
                  </a:cubicBezTo>
                  <a:cubicBezTo>
                    <a:pt x="985414" y="148394"/>
                    <a:pt x="973244" y="125640"/>
                    <a:pt x="1038331" y="106061"/>
                  </a:cubicBezTo>
                  <a:cubicBezTo>
                    <a:pt x="1103418" y="86482"/>
                    <a:pt x="1228831" y="63198"/>
                    <a:pt x="1355831" y="45736"/>
                  </a:cubicBezTo>
                  <a:cubicBezTo>
                    <a:pt x="1482831" y="28273"/>
                    <a:pt x="1710373" y="-7181"/>
                    <a:pt x="1800331" y="1286"/>
                  </a:cubicBezTo>
                  <a:cubicBezTo>
                    <a:pt x="1890289" y="9753"/>
                    <a:pt x="1869652" y="82249"/>
                    <a:pt x="1895581" y="96536"/>
                  </a:cubicBezTo>
                  <a:cubicBezTo>
                    <a:pt x="1921510" y="110823"/>
                    <a:pt x="1938973" y="94419"/>
                    <a:pt x="1955906" y="87011"/>
                  </a:cubicBezTo>
                  <a:cubicBezTo>
                    <a:pt x="1972839" y="79603"/>
                    <a:pt x="1976544" y="53144"/>
                    <a:pt x="1997181" y="52086"/>
                  </a:cubicBezTo>
                  <a:cubicBezTo>
                    <a:pt x="2017818" y="51028"/>
                    <a:pt x="2054860" y="72724"/>
                    <a:pt x="2079731" y="80661"/>
                  </a:cubicBezTo>
                  <a:cubicBezTo>
                    <a:pt x="2104602" y="88598"/>
                    <a:pt x="2126298" y="96007"/>
                    <a:pt x="2146406" y="99711"/>
                  </a:cubicBezTo>
                  <a:cubicBezTo>
                    <a:pt x="2166514" y="103415"/>
                    <a:pt x="2180802" y="107648"/>
                    <a:pt x="2200381" y="102886"/>
                  </a:cubicBezTo>
                  <a:cubicBezTo>
                    <a:pt x="2219960" y="98124"/>
                    <a:pt x="2244831" y="81190"/>
                    <a:pt x="2263881" y="71136"/>
                  </a:cubicBezTo>
                  <a:cubicBezTo>
                    <a:pt x="2282931" y="61082"/>
                    <a:pt x="2297748" y="50498"/>
                    <a:pt x="2314681" y="42561"/>
                  </a:cubicBezTo>
                  <a:cubicBezTo>
                    <a:pt x="2331614" y="34624"/>
                    <a:pt x="2382943" y="8165"/>
                    <a:pt x="2365481" y="23511"/>
                  </a:cubicBezTo>
                  <a:cubicBezTo>
                    <a:pt x="2348019" y="38857"/>
                    <a:pt x="2258589" y="99182"/>
                    <a:pt x="2209906" y="134636"/>
                  </a:cubicBezTo>
                  <a:cubicBezTo>
                    <a:pt x="2161223" y="170090"/>
                    <a:pt x="2135823" y="203428"/>
                    <a:pt x="2073381" y="236236"/>
                  </a:cubicBezTo>
                  <a:cubicBezTo>
                    <a:pt x="2010939" y="269044"/>
                    <a:pt x="1891877" y="311907"/>
                    <a:pt x="1835256" y="331486"/>
                  </a:cubicBezTo>
                  <a:cubicBezTo>
                    <a:pt x="1778635" y="351065"/>
                    <a:pt x="1769110" y="352653"/>
                    <a:pt x="1733656" y="353711"/>
                  </a:cubicBezTo>
                  <a:cubicBezTo>
                    <a:pt x="1698202" y="354769"/>
                    <a:pt x="1662218" y="350007"/>
                    <a:pt x="1622531" y="337836"/>
                  </a:cubicBezTo>
                  <a:cubicBezTo>
                    <a:pt x="1582844" y="325665"/>
                    <a:pt x="1532573" y="301324"/>
                    <a:pt x="1495531" y="280686"/>
                  </a:cubicBezTo>
                  <a:cubicBezTo>
                    <a:pt x="1458489" y="260048"/>
                    <a:pt x="1429914" y="229357"/>
                    <a:pt x="1400281" y="214011"/>
                  </a:cubicBezTo>
                  <a:cubicBezTo>
                    <a:pt x="1370648" y="198665"/>
                    <a:pt x="1352127" y="193373"/>
                    <a:pt x="1317731" y="188611"/>
                  </a:cubicBezTo>
                  <a:cubicBezTo>
                    <a:pt x="1283335" y="183849"/>
                    <a:pt x="1247352" y="161623"/>
                    <a:pt x="1193906" y="185436"/>
                  </a:cubicBezTo>
                  <a:cubicBezTo>
                    <a:pt x="1140460" y="209249"/>
                    <a:pt x="1060027" y="286507"/>
                    <a:pt x="997056" y="331486"/>
                  </a:cubicBezTo>
                  <a:cubicBezTo>
                    <a:pt x="934085" y="376465"/>
                    <a:pt x="872702" y="425678"/>
                    <a:pt x="816081" y="455311"/>
                  </a:cubicBezTo>
                  <a:cubicBezTo>
                    <a:pt x="759460" y="484944"/>
                    <a:pt x="705485" y="497115"/>
                    <a:pt x="657331" y="509286"/>
                  </a:cubicBezTo>
                  <a:cubicBezTo>
                    <a:pt x="609177" y="521457"/>
                    <a:pt x="568960" y="530453"/>
                    <a:pt x="527156" y="528336"/>
                  </a:cubicBezTo>
                  <a:cubicBezTo>
                    <a:pt x="485352" y="526219"/>
                    <a:pt x="443548" y="505053"/>
                    <a:pt x="406506" y="496586"/>
                  </a:cubicBezTo>
                  <a:cubicBezTo>
                    <a:pt x="369464" y="488119"/>
                    <a:pt x="344593" y="480182"/>
                    <a:pt x="304906" y="477536"/>
                  </a:cubicBezTo>
                  <a:cubicBezTo>
                    <a:pt x="265219" y="474890"/>
                    <a:pt x="204893" y="468540"/>
                    <a:pt x="168381" y="480711"/>
                  </a:cubicBezTo>
                  <a:cubicBezTo>
                    <a:pt x="131869" y="492882"/>
                    <a:pt x="85831" y="550561"/>
                    <a:pt x="85831" y="550561"/>
                  </a:cubicBezTo>
                  <a:cubicBezTo>
                    <a:pt x="58314" y="573844"/>
                    <a:pt x="14393" y="619882"/>
                    <a:pt x="3281" y="620411"/>
                  </a:cubicBezTo>
                  <a:cubicBezTo>
                    <a:pt x="-7831" y="620940"/>
                    <a:pt x="12277" y="601890"/>
                    <a:pt x="19156" y="553736"/>
                  </a:cubicBezTo>
                  <a:cubicBezTo>
                    <a:pt x="26035" y="505582"/>
                    <a:pt x="31856" y="330957"/>
                    <a:pt x="44556" y="28386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8D1148A-3589-420E-98D2-3014D1BA7D3F}"/>
                </a:ext>
              </a:extLst>
            </p:cNvPr>
            <p:cNvSpPr/>
            <p:nvPr/>
          </p:nvSpPr>
          <p:spPr>
            <a:xfrm>
              <a:off x="4312781" y="1897087"/>
              <a:ext cx="3563448" cy="1194113"/>
            </a:xfrm>
            <a:custGeom>
              <a:avLst/>
              <a:gdLst>
                <a:gd name="connsiteX0" fmla="*/ 31841 w 3563448"/>
                <a:gd name="connsiteY0" fmla="*/ 825500 h 1194113"/>
                <a:gd name="connsiteX1" fmla="*/ 12791 w 3563448"/>
                <a:gd name="connsiteY1" fmla="*/ 1079500 h 1194113"/>
                <a:gd name="connsiteX2" fmla="*/ 9616 w 3563448"/>
                <a:gd name="connsiteY2" fmla="*/ 1114425 h 1194113"/>
                <a:gd name="connsiteX3" fmla="*/ 91 w 3563448"/>
                <a:gd name="connsiteY3" fmla="*/ 1162050 h 1194113"/>
                <a:gd name="connsiteX4" fmla="*/ 15966 w 3563448"/>
                <a:gd name="connsiteY4" fmla="*/ 1193800 h 1194113"/>
                <a:gd name="connsiteX5" fmla="*/ 69941 w 3563448"/>
                <a:gd name="connsiteY5" fmla="*/ 1143000 h 1194113"/>
                <a:gd name="connsiteX6" fmla="*/ 187416 w 3563448"/>
                <a:gd name="connsiteY6" fmla="*/ 1054100 h 1194113"/>
                <a:gd name="connsiteX7" fmla="*/ 266791 w 3563448"/>
                <a:gd name="connsiteY7" fmla="*/ 1003300 h 1194113"/>
                <a:gd name="connsiteX8" fmla="*/ 358866 w 3563448"/>
                <a:gd name="connsiteY8" fmla="*/ 1003300 h 1194113"/>
                <a:gd name="connsiteX9" fmla="*/ 457291 w 3563448"/>
                <a:gd name="connsiteY9" fmla="*/ 1028700 h 1194113"/>
                <a:gd name="connsiteX10" fmla="*/ 612866 w 3563448"/>
                <a:gd name="connsiteY10" fmla="*/ 1041400 h 1194113"/>
                <a:gd name="connsiteX11" fmla="*/ 743041 w 3563448"/>
                <a:gd name="connsiteY11" fmla="*/ 1009650 h 1194113"/>
                <a:gd name="connsiteX12" fmla="*/ 885916 w 3563448"/>
                <a:gd name="connsiteY12" fmla="*/ 968375 h 1194113"/>
                <a:gd name="connsiteX13" fmla="*/ 997041 w 3563448"/>
                <a:gd name="connsiteY13" fmla="*/ 892175 h 1194113"/>
                <a:gd name="connsiteX14" fmla="*/ 1136741 w 3563448"/>
                <a:gd name="connsiteY14" fmla="*/ 787400 h 1194113"/>
                <a:gd name="connsiteX15" fmla="*/ 1231991 w 3563448"/>
                <a:gd name="connsiteY15" fmla="*/ 736600 h 1194113"/>
                <a:gd name="connsiteX16" fmla="*/ 1368516 w 3563448"/>
                <a:gd name="connsiteY16" fmla="*/ 717550 h 1194113"/>
                <a:gd name="connsiteX17" fmla="*/ 1460591 w 3563448"/>
                <a:gd name="connsiteY17" fmla="*/ 787400 h 1194113"/>
                <a:gd name="connsiteX18" fmla="*/ 1666966 w 3563448"/>
                <a:gd name="connsiteY18" fmla="*/ 844550 h 1194113"/>
                <a:gd name="connsiteX19" fmla="*/ 1813016 w 3563448"/>
                <a:gd name="connsiteY19" fmla="*/ 857250 h 1194113"/>
                <a:gd name="connsiteX20" fmla="*/ 1990816 w 3563448"/>
                <a:gd name="connsiteY20" fmla="*/ 793750 h 1194113"/>
                <a:gd name="connsiteX21" fmla="*/ 2140041 w 3563448"/>
                <a:gd name="connsiteY21" fmla="*/ 717550 h 1194113"/>
                <a:gd name="connsiteX22" fmla="*/ 2292441 w 3563448"/>
                <a:gd name="connsiteY22" fmla="*/ 628650 h 1194113"/>
                <a:gd name="connsiteX23" fmla="*/ 2482941 w 3563448"/>
                <a:gd name="connsiteY23" fmla="*/ 514350 h 1194113"/>
                <a:gd name="connsiteX24" fmla="*/ 2581366 w 3563448"/>
                <a:gd name="connsiteY24" fmla="*/ 425450 h 1194113"/>
                <a:gd name="connsiteX25" fmla="*/ 2644866 w 3563448"/>
                <a:gd name="connsiteY25" fmla="*/ 377825 h 1194113"/>
                <a:gd name="connsiteX26" fmla="*/ 2708366 w 3563448"/>
                <a:gd name="connsiteY26" fmla="*/ 346075 h 1194113"/>
                <a:gd name="connsiteX27" fmla="*/ 2768691 w 3563448"/>
                <a:gd name="connsiteY27" fmla="*/ 342900 h 1194113"/>
                <a:gd name="connsiteX28" fmla="*/ 2806791 w 3563448"/>
                <a:gd name="connsiteY28" fmla="*/ 438150 h 1194113"/>
                <a:gd name="connsiteX29" fmla="*/ 2813141 w 3563448"/>
                <a:gd name="connsiteY29" fmla="*/ 495300 h 1194113"/>
                <a:gd name="connsiteX30" fmla="*/ 2876641 w 3563448"/>
                <a:gd name="connsiteY30" fmla="*/ 530225 h 1194113"/>
                <a:gd name="connsiteX31" fmla="*/ 2936966 w 3563448"/>
                <a:gd name="connsiteY31" fmla="*/ 438150 h 1194113"/>
                <a:gd name="connsiteX32" fmla="*/ 3016341 w 3563448"/>
                <a:gd name="connsiteY32" fmla="*/ 346075 h 1194113"/>
                <a:gd name="connsiteX33" fmla="*/ 3048091 w 3563448"/>
                <a:gd name="connsiteY33" fmla="*/ 317500 h 1194113"/>
                <a:gd name="connsiteX34" fmla="*/ 3111591 w 3563448"/>
                <a:gd name="connsiteY34" fmla="*/ 320675 h 1194113"/>
                <a:gd name="connsiteX35" fmla="*/ 3165566 w 3563448"/>
                <a:gd name="connsiteY35" fmla="*/ 365125 h 1194113"/>
                <a:gd name="connsiteX36" fmla="*/ 3222716 w 3563448"/>
                <a:gd name="connsiteY36" fmla="*/ 307975 h 1194113"/>
                <a:gd name="connsiteX37" fmla="*/ 3292566 w 3563448"/>
                <a:gd name="connsiteY37" fmla="*/ 254000 h 1194113"/>
                <a:gd name="connsiteX38" fmla="*/ 3333841 w 3563448"/>
                <a:gd name="connsiteY38" fmla="*/ 196850 h 1194113"/>
                <a:gd name="connsiteX39" fmla="*/ 3368766 w 3563448"/>
                <a:gd name="connsiteY39" fmla="*/ 155575 h 1194113"/>
                <a:gd name="connsiteX40" fmla="*/ 3413216 w 3563448"/>
                <a:gd name="connsiteY40" fmla="*/ 127000 h 1194113"/>
                <a:gd name="connsiteX41" fmla="*/ 3476716 w 3563448"/>
                <a:gd name="connsiteY41" fmla="*/ 127000 h 1194113"/>
                <a:gd name="connsiteX42" fmla="*/ 3562441 w 3563448"/>
                <a:gd name="connsiteY42" fmla="*/ 146050 h 1194113"/>
                <a:gd name="connsiteX43" fmla="*/ 3521166 w 3563448"/>
                <a:gd name="connsiteY43" fmla="*/ 73025 h 1194113"/>
                <a:gd name="connsiteX44" fmla="*/ 3483066 w 3563448"/>
                <a:gd name="connsiteY44" fmla="*/ 31750 h 1194113"/>
                <a:gd name="connsiteX45" fmla="*/ 3441791 w 3563448"/>
                <a:gd name="connsiteY45" fmla="*/ 0 h 1194113"/>
                <a:gd name="connsiteX46" fmla="*/ 3413216 w 3563448"/>
                <a:gd name="connsiteY46" fmla="*/ 31750 h 1194113"/>
                <a:gd name="connsiteX47" fmla="*/ 3384641 w 3563448"/>
                <a:gd name="connsiteY47" fmla="*/ 85725 h 1194113"/>
                <a:gd name="connsiteX48" fmla="*/ 3362416 w 3563448"/>
                <a:gd name="connsiteY48" fmla="*/ 114300 h 1194113"/>
                <a:gd name="connsiteX49" fmla="*/ 3333841 w 3563448"/>
                <a:gd name="connsiteY49" fmla="*/ 117475 h 1194113"/>
                <a:gd name="connsiteX50" fmla="*/ 3308441 w 3563448"/>
                <a:gd name="connsiteY50" fmla="*/ 76200 h 1194113"/>
                <a:gd name="connsiteX51" fmla="*/ 3279866 w 3563448"/>
                <a:gd name="connsiteY51" fmla="*/ 57150 h 1194113"/>
                <a:gd name="connsiteX52" fmla="*/ 3244941 w 3563448"/>
                <a:gd name="connsiteY52" fmla="*/ 41275 h 1194113"/>
                <a:gd name="connsiteX53" fmla="*/ 3206841 w 3563448"/>
                <a:gd name="connsiteY53" fmla="*/ 98425 h 1194113"/>
                <a:gd name="connsiteX54" fmla="*/ 3165566 w 3563448"/>
                <a:gd name="connsiteY54" fmla="*/ 142875 h 1194113"/>
                <a:gd name="connsiteX55" fmla="*/ 3121116 w 3563448"/>
                <a:gd name="connsiteY55" fmla="*/ 165100 h 1194113"/>
                <a:gd name="connsiteX56" fmla="*/ 3057616 w 3563448"/>
                <a:gd name="connsiteY56" fmla="*/ 165100 h 1194113"/>
                <a:gd name="connsiteX57" fmla="*/ 2981416 w 3563448"/>
                <a:gd name="connsiteY57" fmla="*/ 161925 h 1194113"/>
                <a:gd name="connsiteX58" fmla="*/ 2924266 w 3563448"/>
                <a:gd name="connsiteY58" fmla="*/ 241300 h 1194113"/>
                <a:gd name="connsiteX59" fmla="*/ 2905216 w 3563448"/>
                <a:gd name="connsiteY59" fmla="*/ 276225 h 1194113"/>
                <a:gd name="connsiteX60" fmla="*/ 2867116 w 3563448"/>
                <a:gd name="connsiteY60" fmla="*/ 304800 h 1194113"/>
                <a:gd name="connsiteX61" fmla="*/ 2813141 w 3563448"/>
                <a:gd name="connsiteY61" fmla="*/ 269875 h 1194113"/>
                <a:gd name="connsiteX62" fmla="*/ 2765516 w 3563448"/>
                <a:gd name="connsiteY62" fmla="*/ 206375 h 1194113"/>
                <a:gd name="connsiteX63" fmla="*/ 2705191 w 3563448"/>
                <a:gd name="connsiteY63" fmla="*/ 196850 h 1194113"/>
                <a:gd name="connsiteX64" fmla="*/ 2660741 w 3563448"/>
                <a:gd name="connsiteY64" fmla="*/ 212725 h 1194113"/>
                <a:gd name="connsiteX65" fmla="*/ 2578191 w 3563448"/>
                <a:gd name="connsiteY65" fmla="*/ 282575 h 1194113"/>
                <a:gd name="connsiteX66" fmla="*/ 2498816 w 3563448"/>
                <a:gd name="connsiteY66" fmla="*/ 330200 h 1194113"/>
                <a:gd name="connsiteX67" fmla="*/ 2422616 w 3563448"/>
                <a:gd name="connsiteY67" fmla="*/ 377825 h 1194113"/>
                <a:gd name="connsiteX68" fmla="*/ 2349591 w 3563448"/>
                <a:gd name="connsiteY68" fmla="*/ 415925 h 1194113"/>
                <a:gd name="connsiteX69" fmla="*/ 2098766 w 3563448"/>
                <a:gd name="connsiteY69" fmla="*/ 533400 h 1194113"/>
                <a:gd name="connsiteX70" fmla="*/ 1536791 w 3563448"/>
                <a:gd name="connsiteY70" fmla="*/ 571500 h 1194113"/>
                <a:gd name="connsiteX71" fmla="*/ 1257391 w 3563448"/>
                <a:gd name="connsiteY71" fmla="*/ 469900 h 1194113"/>
                <a:gd name="connsiteX72" fmla="*/ 1019266 w 3563448"/>
                <a:gd name="connsiteY72" fmla="*/ 622300 h 1194113"/>
                <a:gd name="connsiteX73" fmla="*/ 828766 w 3563448"/>
                <a:gd name="connsiteY73" fmla="*/ 774700 h 1194113"/>
                <a:gd name="connsiteX74" fmla="*/ 714466 w 3563448"/>
                <a:gd name="connsiteY74" fmla="*/ 847725 h 1194113"/>
                <a:gd name="connsiteX75" fmla="*/ 562066 w 3563448"/>
                <a:gd name="connsiteY75" fmla="*/ 879475 h 1194113"/>
                <a:gd name="connsiteX76" fmla="*/ 489041 w 3563448"/>
                <a:gd name="connsiteY76" fmla="*/ 860425 h 1194113"/>
                <a:gd name="connsiteX77" fmla="*/ 330291 w 3563448"/>
                <a:gd name="connsiteY77" fmla="*/ 841375 h 1194113"/>
                <a:gd name="connsiteX78" fmla="*/ 222341 w 3563448"/>
                <a:gd name="connsiteY78" fmla="*/ 790575 h 1194113"/>
                <a:gd name="connsiteX79" fmla="*/ 120741 w 3563448"/>
                <a:gd name="connsiteY79" fmla="*/ 835025 h 1194113"/>
                <a:gd name="connsiteX80" fmla="*/ 31841 w 3563448"/>
                <a:gd name="connsiteY80" fmla="*/ 825500 h 11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563448" h="1194113">
                  <a:moveTo>
                    <a:pt x="31841" y="825500"/>
                  </a:moveTo>
                  <a:cubicBezTo>
                    <a:pt x="13849" y="866246"/>
                    <a:pt x="16495" y="1031346"/>
                    <a:pt x="12791" y="1079500"/>
                  </a:cubicBezTo>
                  <a:cubicBezTo>
                    <a:pt x="9087" y="1127654"/>
                    <a:pt x="11733" y="1100667"/>
                    <a:pt x="9616" y="1114425"/>
                  </a:cubicBezTo>
                  <a:cubicBezTo>
                    <a:pt x="7499" y="1128183"/>
                    <a:pt x="-967" y="1148821"/>
                    <a:pt x="91" y="1162050"/>
                  </a:cubicBezTo>
                  <a:cubicBezTo>
                    <a:pt x="1149" y="1175279"/>
                    <a:pt x="4324" y="1196975"/>
                    <a:pt x="15966" y="1193800"/>
                  </a:cubicBezTo>
                  <a:cubicBezTo>
                    <a:pt x="27608" y="1190625"/>
                    <a:pt x="41366" y="1166283"/>
                    <a:pt x="69941" y="1143000"/>
                  </a:cubicBezTo>
                  <a:cubicBezTo>
                    <a:pt x="98516" y="1119717"/>
                    <a:pt x="154608" y="1077383"/>
                    <a:pt x="187416" y="1054100"/>
                  </a:cubicBezTo>
                  <a:cubicBezTo>
                    <a:pt x="220224" y="1030817"/>
                    <a:pt x="238216" y="1011767"/>
                    <a:pt x="266791" y="1003300"/>
                  </a:cubicBezTo>
                  <a:cubicBezTo>
                    <a:pt x="295366" y="994833"/>
                    <a:pt x="327116" y="999067"/>
                    <a:pt x="358866" y="1003300"/>
                  </a:cubicBezTo>
                  <a:cubicBezTo>
                    <a:pt x="390616" y="1007533"/>
                    <a:pt x="414958" y="1022350"/>
                    <a:pt x="457291" y="1028700"/>
                  </a:cubicBezTo>
                  <a:cubicBezTo>
                    <a:pt x="499624" y="1035050"/>
                    <a:pt x="565241" y="1044575"/>
                    <a:pt x="612866" y="1041400"/>
                  </a:cubicBezTo>
                  <a:cubicBezTo>
                    <a:pt x="660491" y="1038225"/>
                    <a:pt x="697533" y="1021821"/>
                    <a:pt x="743041" y="1009650"/>
                  </a:cubicBezTo>
                  <a:cubicBezTo>
                    <a:pt x="788549" y="997479"/>
                    <a:pt x="843583" y="987954"/>
                    <a:pt x="885916" y="968375"/>
                  </a:cubicBezTo>
                  <a:cubicBezTo>
                    <a:pt x="928249" y="948796"/>
                    <a:pt x="955237" y="922338"/>
                    <a:pt x="997041" y="892175"/>
                  </a:cubicBezTo>
                  <a:cubicBezTo>
                    <a:pt x="1038845" y="862013"/>
                    <a:pt x="1097583" y="813329"/>
                    <a:pt x="1136741" y="787400"/>
                  </a:cubicBezTo>
                  <a:cubicBezTo>
                    <a:pt x="1175899" y="761471"/>
                    <a:pt x="1193362" y="748242"/>
                    <a:pt x="1231991" y="736600"/>
                  </a:cubicBezTo>
                  <a:cubicBezTo>
                    <a:pt x="1270620" y="724958"/>
                    <a:pt x="1330416" y="709083"/>
                    <a:pt x="1368516" y="717550"/>
                  </a:cubicBezTo>
                  <a:cubicBezTo>
                    <a:pt x="1406616" y="726017"/>
                    <a:pt x="1410849" y="766233"/>
                    <a:pt x="1460591" y="787400"/>
                  </a:cubicBezTo>
                  <a:cubicBezTo>
                    <a:pt x="1510333" y="808567"/>
                    <a:pt x="1608229" y="832908"/>
                    <a:pt x="1666966" y="844550"/>
                  </a:cubicBezTo>
                  <a:cubicBezTo>
                    <a:pt x="1725704" y="856192"/>
                    <a:pt x="1759041" y="865717"/>
                    <a:pt x="1813016" y="857250"/>
                  </a:cubicBezTo>
                  <a:cubicBezTo>
                    <a:pt x="1866991" y="848783"/>
                    <a:pt x="1936312" y="817033"/>
                    <a:pt x="1990816" y="793750"/>
                  </a:cubicBezTo>
                  <a:cubicBezTo>
                    <a:pt x="2045320" y="770467"/>
                    <a:pt x="2089770" y="745067"/>
                    <a:pt x="2140041" y="717550"/>
                  </a:cubicBezTo>
                  <a:cubicBezTo>
                    <a:pt x="2190312" y="690033"/>
                    <a:pt x="2292441" y="628650"/>
                    <a:pt x="2292441" y="628650"/>
                  </a:cubicBezTo>
                  <a:cubicBezTo>
                    <a:pt x="2349591" y="594783"/>
                    <a:pt x="2434787" y="548217"/>
                    <a:pt x="2482941" y="514350"/>
                  </a:cubicBezTo>
                  <a:cubicBezTo>
                    <a:pt x="2531095" y="480483"/>
                    <a:pt x="2554379" y="448204"/>
                    <a:pt x="2581366" y="425450"/>
                  </a:cubicBezTo>
                  <a:cubicBezTo>
                    <a:pt x="2608354" y="402696"/>
                    <a:pt x="2623699" y="391054"/>
                    <a:pt x="2644866" y="377825"/>
                  </a:cubicBezTo>
                  <a:cubicBezTo>
                    <a:pt x="2666033" y="364596"/>
                    <a:pt x="2687729" y="351896"/>
                    <a:pt x="2708366" y="346075"/>
                  </a:cubicBezTo>
                  <a:cubicBezTo>
                    <a:pt x="2729003" y="340254"/>
                    <a:pt x="2752287" y="327554"/>
                    <a:pt x="2768691" y="342900"/>
                  </a:cubicBezTo>
                  <a:cubicBezTo>
                    <a:pt x="2785095" y="358246"/>
                    <a:pt x="2799383" y="412750"/>
                    <a:pt x="2806791" y="438150"/>
                  </a:cubicBezTo>
                  <a:cubicBezTo>
                    <a:pt x="2814199" y="463550"/>
                    <a:pt x="2801499" y="479954"/>
                    <a:pt x="2813141" y="495300"/>
                  </a:cubicBezTo>
                  <a:cubicBezTo>
                    <a:pt x="2824783" y="510646"/>
                    <a:pt x="2856004" y="539750"/>
                    <a:pt x="2876641" y="530225"/>
                  </a:cubicBezTo>
                  <a:cubicBezTo>
                    <a:pt x="2897278" y="520700"/>
                    <a:pt x="2913683" y="468842"/>
                    <a:pt x="2936966" y="438150"/>
                  </a:cubicBezTo>
                  <a:cubicBezTo>
                    <a:pt x="2960249" y="407458"/>
                    <a:pt x="2997820" y="366183"/>
                    <a:pt x="3016341" y="346075"/>
                  </a:cubicBezTo>
                  <a:cubicBezTo>
                    <a:pt x="3034862" y="325967"/>
                    <a:pt x="3032216" y="321733"/>
                    <a:pt x="3048091" y="317500"/>
                  </a:cubicBezTo>
                  <a:cubicBezTo>
                    <a:pt x="3063966" y="313267"/>
                    <a:pt x="3092012" y="312737"/>
                    <a:pt x="3111591" y="320675"/>
                  </a:cubicBezTo>
                  <a:cubicBezTo>
                    <a:pt x="3131170" y="328613"/>
                    <a:pt x="3147045" y="367242"/>
                    <a:pt x="3165566" y="365125"/>
                  </a:cubicBezTo>
                  <a:cubicBezTo>
                    <a:pt x="3184087" y="363008"/>
                    <a:pt x="3201549" y="326496"/>
                    <a:pt x="3222716" y="307975"/>
                  </a:cubicBezTo>
                  <a:cubicBezTo>
                    <a:pt x="3243883" y="289454"/>
                    <a:pt x="3274045" y="272521"/>
                    <a:pt x="3292566" y="254000"/>
                  </a:cubicBezTo>
                  <a:cubicBezTo>
                    <a:pt x="3311087" y="235479"/>
                    <a:pt x="3321141" y="213254"/>
                    <a:pt x="3333841" y="196850"/>
                  </a:cubicBezTo>
                  <a:cubicBezTo>
                    <a:pt x="3346541" y="180446"/>
                    <a:pt x="3355537" y="167217"/>
                    <a:pt x="3368766" y="155575"/>
                  </a:cubicBezTo>
                  <a:cubicBezTo>
                    <a:pt x="3381995" y="143933"/>
                    <a:pt x="3395224" y="131762"/>
                    <a:pt x="3413216" y="127000"/>
                  </a:cubicBezTo>
                  <a:cubicBezTo>
                    <a:pt x="3431208" y="122237"/>
                    <a:pt x="3451845" y="123825"/>
                    <a:pt x="3476716" y="127000"/>
                  </a:cubicBezTo>
                  <a:cubicBezTo>
                    <a:pt x="3501587" y="130175"/>
                    <a:pt x="3555033" y="155046"/>
                    <a:pt x="3562441" y="146050"/>
                  </a:cubicBezTo>
                  <a:cubicBezTo>
                    <a:pt x="3569849" y="137054"/>
                    <a:pt x="3534395" y="92075"/>
                    <a:pt x="3521166" y="73025"/>
                  </a:cubicBezTo>
                  <a:cubicBezTo>
                    <a:pt x="3507937" y="53975"/>
                    <a:pt x="3496295" y="43921"/>
                    <a:pt x="3483066" y="31750"/>
                  </a:cubicBezTo>
                  <a:cubicBezTo>
                    <a:pt x="3469837" y="19579"/>
                    <a:pt x="3453433" y="0"/>
                    <a:pt x="3441791" y="0"/>
                  </a:cubicBezTo>
                  <a:cubicBezTo>
                    <a:pt x="3430149" y="0"/>
                    <a:pt x="3422741" y="17463"/>
                    <a:pt x="3413216" y="31750"/>
                  </a:cubicBezTo>
                  <a:cubicBezTo>
                    <a:pt x="3403691" y="46037"/>
                    <a:pt x="3393108" y="71967"/>
                    <a:pt x="3384641" y="85725"/>
                  </a:cubicBezTo>
                  <a:cubicBezTo>
                    <a:pt x="3376174" y="99483"/>
                    <a:pt x="3370883" y="109008"/>
                    <a:pt x="3362416" y="114300"/>
                  </a:cubicBezTo>
                  <a:cubicBezTo>
                    <a:pt x="3353949" y="119592"/>
                    <a:pt x="3342837" y="123825"/>
                    <a:pt x="3333841" y="117475"/>
                  </a:cubicBezTo>
                  <a:cubicBezTo>
                    <a:pt x="3324845" y="111125"/>
                    <a:pt x="3317437" y="86254"/>
                    <a:pt x="3308441" y="76200"/>
                  </a:cubicBezTo>
                  <a:cubicBezTo>
                    <a:pt x="3299445" y="66146"/>
                    <a:pt x="3290449" y="62971"/>
                    <a:pt x="3279866" y="57150"/>
                  </a:cubicBezTo>
                  <a:cubicBezTo>
                    <a:pt x="3269283" y="51329"/>
                    <a:pt x="3257112" y="34396"/>
                    <a:pt x="3244941" y="41275"/>
                  </a:cubicBezTo>
                  <a:cubicBezTo>
                    <a:pt x="3232770" y="48154"/>
                    <a:pt x="3220070" y="81492"/>
                    <a:pt x="3206841" y="98425"/>
                  </a:cubicBezTo>
                  <a:cubicBezTo>
                    <a:pt x="3193612" y="115358"/>
                    <a:pt x="3179854" y="131762"/>
                    <a:pt x="3165566" y="142875"/>
                  </a:cubicBezTo>
                  <a:cubicBezTo>
                    <a:pt x="3151279" y="153987"/>
                    <a:pt x="3139108" y="161396"/>
                    <a:pt x="3121116" y="165100"/>
                  </a:cubicBezTo>
                  <a:cubicBezTo>
                    <a:pt x="3103124" y="168804"/>
                    <a:pt x="3080899" y="165629"/>
                    <a:pt x="3057616" y="165100"/>
                  </a:cubicBezTo>
                  <a:cubicBezTo>
                    <a:pt x="3034333" y="164571"/>
                    <a:pt x="3003641" y="149225"/>
                    <a:pt x="2981416" y="161925"/>
                  </a:cubicBezTo>
                  <a:cubicBezTo>
                    <a:pt x="2959191" y="174625"/>
                    <a:pt x="2936966" y="222250"/>
                    <a:pt x="2924266" y="241300"/>
                  </a:cubicBezTo>
                  <a:cubicBezTo>
                    <a:pt x="2911566" y="260350"/>
                    <a:pt x="2914741" y="265642"/>
                    <a:pt x="2905216" y="276225"/>
                  </a:cubicBezTo>
                  <a:cubicBezTo>
                    <a:pt x="2895691" y="286808"/>
                    <a:pt x="2882462" y="305858"/>
                    <a:pt x="2867116" y="304800"/>
                  </a:cubicBezTo>
                  <a:cubicBezTo>
                    <a:pt x="2851770" y="303742"/>
                    <a:pt x="2830074" y="286279"/>
                    <a:pt x="2813141" y="269875"/>
                  </a:cubicBezTo>
                  <a:cubicBezTo>
                    <a:pt x="2796208" y="253471"/>
                    <a:pt x="2783508" y="218546"/>
                    <a:pt x="2765516" y="206375"/>
                  </a:cubicBezTo>
                  <a:cubicBezTo>
                    <a:pt x="2747524" y="194204"/>
                    <a:pt x="2722653" y="195792"/>
                    <a:pt x="2705191" y="196850"/>
                  </a:cubicBezTo>
                  <a:cubicBezTo>
                    <a:pt x="2687729" y="197908"/>
                    <a:pt x="2681908" y="198437"/>
                    <a:pt x="2660741" y="212725"/>
                  </a:cubicBezTo>
                  <a:cubicBezTo>
                    <a:pt x="2639574" y="227012"/>
                    <a:pt x="2605178" y="262996"/>
                    <a:pt x="2578191" y="282575"/>
                  </a:cubicBezTo>
                  <a:cubicBezTo>
                    <a:pt x="2551204" y="302154"/>
                    <a:pt x="2524745" y="314325"/>
                    <a:pt x="2498816" y="330200"/>
                  </a:cubicBezTo>
                  <a:cubicBezTo>
                    <a:pt x="2472887" y="346075"/>
                    <a:pt x="2447487" y="363537"/>
                    <a:pt x="2422616" y="377825"/>
                  </a:cubicBezTo>
                  <a:cubicBezTo>
                    <a:pt x="2397745" y="392112"/>
                    <a:pt x="2403566" y="389996"/>
                    <a:pt x="2349591" y="415925"/>
                  </a:cubicBezTo>
                  <a:cubicBezTo>
                    <a:pt x="2295616" y="441854"/>
                    <a:pt x="2234233" y="507471"/>
                    <a:pt x="2098766" y="533400"/>
                  </a:cubicBezTo>
                  <a:cubicBezTo>
                    <a:pt x="1963299" y="559329"/>
                    <a:pt x="1677020" y="582083"/>
                    <a:pt x="1536791" y="571500"/>
                  </a:cubicBezTo>
                  <a:cubicBezTo>
                    <a:pt x="1396562" y="560917"/>
                    <a:pt x="1343645" y="461433"/>
                    <a:pt x="1257391" y="469900"/>
                  </a:cubicBezTo>
                  <a:cubicBezTo>
                    <a:pt x="1171137" y="478367"/>
                    <a:pt x="1090703" y="571500"/>
                    <a:pt x="1019266" y="622300"/>
                  </a:cubicBezTo>
                  <a:cubicBezTo>
                    <a:pt x="947829" y="673100"/>
                    <a:pt x="879566" y="737129"/>
                    <a:pt x="828766" y="774700"/>
                  </a:cubicBezTo>
                  <a:cubicBezTo>
                    <a:pt x="777966" y="812271"/>
                    <a:pt x="758916" y="830263"/>
                    <a:pt x="714466" y="847725"/>
                  </a:cubicBezTo>
                  <a:cubicBezTo>
                    <a:pt x="670016" y="865187"/>
                    <a:pt x="599637" y="877358"/>
                    <a:pt x="562066" y="879475"/>
                  </a:cubicBezTo>
                  <a:cubicBezTo>
                    <a:pt x="524495" y="881592"/>
                    <a:pt x="527670" y="866775"/>
                    <a:pt x="489041" y="860425"/>
                  </a:cubicBezTo>
                  <a:cubicBezTo>
                    <a:pt x="450412" y="854075"/>
                    <a:pt x="374741" y="853017"/>
                    <a:pt x="330291" y="841375"/>
                  </a:cubicBezTo>
                  <a:cubicBezTo>
                    <a:pt x="285841" y="829733"/>
                    <a:pt x="257266" y="791633"/>
                    <a:pt x="222341" y="790575"/>
                  </a:cubicBezTo>
                  <a:cubicBezTo>
                    <a:pt x="187416" y="789517"/>
                    <a:pt x="150374" y="821796"/>
                    <a:pt x="120741" y="835025"/>
                  </a:cubicBezTo>
                  <a:cubicBezTo>
                    <a:pt x="91108" y="848254"/>
                    <a:pt x="49833" y="784754"/>
                    <a:pt x="31841" y="825500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BEE24D4-F80C-45E4-9846-E153A3060248}"/>
                </a:ext>
              </a:extLst>
            </p:cNvPr>
            <p:cNvSpPr/>
            <p:nvPr/>
          </p:nvSpPr>
          <p:spPr>
            <a:xfrm>
              <a:off x="4298451" y="1422365"/>
              <a:ext cx="4249905" cy="2509496"/>
            </a:xfrm>
            <a:custGeom>
              <a:avLst/>
              <a:gdLst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0268"/>
                <a:gd name="connsiteY0" fmla="*/ 1720520 h 2548794"/>
                <a:gd name="connsiteX1" fmla="*/ 176650 w 4250268"/>
                <a:gd name="connsiteY1" fmla="*/ 1561770 h 2548794"/>
                <a:gd name="connsiteX2" fmla="*/ 370325 w 4250268"/>
                <a:gd name="connsiteY2" fmla="*/ 1526845 h 2548794"/>
                <a:gd name="connsiteX3" fmla="*/ 548125 w 4250268"/>
                <a:gd name="connsiteY3" fmla="*/ 1526845 h 2548794"/>
                <a:gd name="connsiteX4" fmla="*/ 751325 w 4250268"/>
                <a:gd name="connsiteY4" fmla="*/ 1507795 h 2548794"/>
                <a:gd name="connsiteX5" fmla="*/ 925950 w 4250268"/>
                <a:gd name="connsiteY5" fmla="*/ 1441120 h 2548794"/>
                <a:gd name="connsiteX6" fmla="*/ 1097400 w 4250268"/>
                <a:gd name="connsiteY6" fmla="*/ 1326820 h 2548794"/>
                <a:gd name="connsiteX7" fmla="*/ 1192650 w 4250268"/>
                <a:gd name="connsiteY7" fmla="*/ 1234745 h 2548794"/>
                <a:gd name="connsiteX8" fmla="*/ 1297425 w 4250268"/>
                <a:gd name="connsiteY8" fmla="*/ 1209345 h 2548794"/>
                <a:gd name="connsiteX9" fmla="*/ 1446650 w 4250268"/>
                <a:gd name="connsiteY9" fmla="*/ 1266495 h 2548794"/>
                <a:gd name="connsiteX10" fmla="*/ 1580000 w 4250268"/>
                <a:gd name="connsiteY10" fmla="*/ 1339520 h 2548794"/>
                <a:gd name="connsiteX11" fmla="*/ 1732400 w 4250268"/>
                <a:gd name="connsiteY11" fmla="*/ 1361745 h 2548794"/>
                <a:gd name="connsiteX12" fmla="*/ 1989575 w 4250268"/>
                <a:gd name="connsiteY12" fmla="*/ 1301420 h 2548794"/>
                <a:gd name="connsiteX13" fmla="*/ 2272150 w 4250268"/>
                <a:gd name="connsiteY13" fmla="*/ 1142670 h 2548794"/>
                <a:gd name="connsiteX14" fmla="*/ 2469000 w 4250268"/>
                <a:gd name="connsiteY14" fmla="*/ 1034720 h 2548794"/>
                <a:gd name="connsiteX15" fmla="*/ 2672200 w 4250268"/>
                <a:gd name="connsiteY15" fmla="*/ 866445 h 2548794"/>
                <a:gd name="connsiteX16" fmla="*/ 2754750 w 4250268"/>
                <a:gd name="connsiteY16" fmla="*/ 847395 h 2548794"/>
                <a:gd name="connsiteX17" fmla="*/ 2792850 w 4250268"/>
                <a:gd name="connsiteY17" fmla="*/ 914070 h 2548794"/>
                <a:gd name="connsiteX18" fmla="*/ 2792850 w 4250268"/>
                <a:gd name="connsiteY18" fmla="*/ 1028370 h 2548794"/>
                <a:gd name="connsiteX19" fmla="*/ 2869050 w 4250268"/>
                <a:gd name="connsiteY19" fmla="*/ 1047420 h 2548794"/>
                <a:gd name="connsiteX20" fmla="*/ 2926200 w 4250268"/>
                <a:gd name="connsiteY20" fmla="*/ 968045 h 2548794"/>
                <a:gd name="connsiteX21" fmla="*/ 2989700 w 4250268"/>
                <a:gd name="connsiteY21" fmla="*/ 879145 h 2548794"/>
                <a:gd name="connsiteX22" fmla="*/ 3043675 w 4250268"/>
                <a:gd name="connsiteY22" fmla="*/ 809295 h 2548794"/>
                <a:gd name="connsiteX23" fmla="*/ 3132575 w 4250268"/>
                <a:gd name="connsiteY23" fmla="*/ 831520 h 2548794"/>
                <a:gd name="connsiteX24" fmla="*/ 3177025 w 4250268"/>
                <a:gd name="connsiteY24" fmla="*/ 844220 h 2548794"/>
                <a:gd name="connsiteX25" fmla="*/ 3256400 w 4250268"/>
                <a:gd name="connsiteY25" fmla="*/ 764845 h 2548794"/>
                <a:gd name="connsiteX26" fmla="*/ 3294500 w 4250268"/>
                <a:gd name="connsiteY26" fmla="*/ 755320 h 2548794"/>
                <a:gd name="connsiteX27" fmla="*/ 3440550 w 4250268"/>
                <a:gd name="connsiteY27" fmla="*/ 660070 h 2548794"/>
                <a:gd name="connsiteX28" fmla="*/ 3573900 w 4250268"/>
                <a:gd name="connsiteY28" fmla="*/ 710870 h 2548794"/>
                <a:gd name="connsiteX29" fmla="*/ 3732650 w 4250268"/>
                <a:gd name="connsiteY29" fmla="*/ 812470 h 2548794"/>
                <a:gd name="connsiteX30" fmla="*/ 3872350 w 4250268"/>
                <a:gd name="connsiteY30" fmla="*/ 882320 h 2548794"/>
                <a:gd name="connsiteX31" fmla="*/ 3980300 w 4250268"/>
                <a:gd name="connsiteY31" fmla="*/ 866445 h 2548794"/>
                <a:gd name="connsiteX32" fmla="*/ 3942200 w 4250268"/>
                <a:gd name="connsiteY32" fmla="*/ 717220 h 2548794"/>
                <a:gd name="connsiteX33" fmla="*/ 4015225 w 4250268"/>
                <a:gd name="connsiteY33" fmla="*/ 606095 h 2548794"/>
                <a:gd name="connsiteX34" fmla="*/ 4072375 w 4250268"/>
                <a:gd name="connsiteY34" fmla="*/ 450520 h 2548794"/>
                <a:gd name="connsiteX35" fmla="*/ 4116825 w 4250268"/>
                <a:gd name="connsiteY35" fmla="*/ 336220 h 2548794"/>
                <a:gd name="connsiteX36" fmla="*/ 4132700 w 4250268"/>
                <a:gd name="connsiteY36" fmla="*/ 272720 h 2548794"/>
                <a:gd name="connsiteX37" fmla="*/ 4173975 w 4250268"/>
                <a:gd name="connsiteY37" fmla="*/ 212395 h 2548794"/>
                <a:gd name="connsiteX38" fmla="*/ 4205725 w 4250268"/>
                <a:gd name="connsiteY38" fmla="*/ 56820 h 2548794"/>
                <a:gd name="connsiteX39" fmla="*/ 4227950 w 4250268"/>
                <a:gd name="connsiteY39" fmla="*/ 167945 h 2548794"/>
                <a:gd name="connsiteX40" fmla="*/ 4240650 w 4250268"/>
                <a:gd name="connsiteY40" fmla="*/ 1793545 h 2548794"/>
                <a:gd name="connsiteX41" fmla="*/ 4075550 w 4250268"/>
                <a:gd name="connsiteY41" fmla="*/ 1666545 h 2548794"/>
                <a:gd name="connsiteX42" fmla="*/ 3853300 w 4250268"/>
                <a:gd name="connsiteY42" fmla="*/ 1526845 h 2548794"/>
                <a:gd name="connsiteX43" fmla="*/ 3716775 w 4250268"/>
                <a:gd name="connsiteY43" fmla="*/ 1469695 h 2548794"/>
                <a:gd name="connsiteX44" fmla="*/ 3561200 w 4250268"/>
                <a:gd name="connsiteY44" fmla="*/ 1460170 h 2548794"/>
                <a:gd name="connsiteX45" fmla="*/ 3399275 w 4250268"/>
                <a:gd name="connsiteY45" fmla="*/ 1530020 h 2548794"/>
                <a:gd name="connsiteX46" fmla="*/ 3278625 w 4250268"/>
                <a:gd name="connsiteY46" fmla="*/ 1618920 h 2548794"/>
                <a:gd name="connsiteX47" fmla="*/ 3151625 w 4250268"/>
                <a:gd name="connsiteY47" fmla="*/ 1710995 h 2548794"/>
                <a:gd name="connsiteX48" fmla="*/ 3056375 w 4250268"/>
                <a:gd name="connsiteY48" fmla="*/ 1771320 h 2548794"/>
                <a:gd name="connsiteX49" fmla="*/ 2980175 w 4250268"/>
                <a:gd name="connsiteY49" fmla="*/ 1739570 h 2548794"/>
                <a:gd name="connsiteX50" fmla="*/ 2878575 w 4250268"/>
                <a:gd name="connsiteY50" fmla="*/ 1723695 h 2548794"/>
                <a:gd name="connsiteX51" fmla="*/ 2691250 w 4250268"/>
                <a:gd name="connsiteY51" fmla="*/ 1834820 h 2548794"/>
                <a:gd name="connsiteX52" fmla="*/ 2551550 w 4250268"/>
                <a:gd name="connsiteY52" fmla="*/ 1945945 h 2548794"/>
                <a:gd name="connsiteX53" fmla="*/ 2376925 w 4250268"/>
                <a:gd name="connsiteY53" fmla="*/ 1996745 h 2548794"/>
                <a:gd name="connsiteX54" fmla="*/ 2195950 w 4250268"/>
                <a:gd name="connsiteY54" fmla="*/ 2031670 h 2548794"/>
                <a:gd name="connsiteX55" fmla="*/ 2024500 w 4250268"/>
                <a:gd name="connsiteY55" fmla="*/ 2022145 h 2548794"/>
                <a:gd name="connsiteX56" fmla="*/ 1884800 w 4250268"/>
                <a:gd name="connsiteY56" fmla="*/ 2047545 h 2548794"/>
                <a:gd name="connsiteX57" fmla="*/ 1821300 w 4250268"/>
                <a:gd name="connsiteY57" fmla="*/ 2123745 h 2548794"/>
                <a:gd name="connsiteX58" fmla="*/ 1732400 w 4250268"/>
                <a:gd name="connsiteY58" fmla="*/ 2180895 h 2548794"/>
                <a:gd name="connsiteX59" fmla="*/ 1519675 w 4250268"/>
                <a:gd name="connsiteY59" fmla="*/ 2161845 h 2548794"/>
                <a:gd name="connsiteX60" fmla="*/ 1402200 w 4250268"/>
                <a:gd name="connsiteY60" fmla="*/ 2117395 h 2548794"/>
                <a:gd name="connsiteX61" fmla="*/ 1240275 w 4250268"/>
                <a:gd name="connsiteY61" fmla="*/ 2091995 h 2548794"/>
                <a:gd name="connsiteX62" fmla="*/ 1014850 w 4250268"/>
                <a:gd name="connsiteY62" fmla="*/ 2063420 h 2548794"/>
                <a:gd name="connsiteX63" fmla="*/ 871975 w 4250268"/>
                <a:gd name="connsiteY63" fmla="*/ 2152320 h 2548794"/>
                <a:gd name="connsiteX64" fmla="*/ 767200 w 4250268"/>
                <a:gd name="connsiteY64" fmla="*/ 2247570 h 2548794"/>
                <a:gd name="connsiteX65" fmla="*/ 697350 w 4250268"/>
                <a:gd name="connsiteY65" fmla="*/ 2266620 h 2548794"/>
                <a:gd name="connsiteX66" fmla="*/ 598925 w 4250268"/>
                <a:gd name="connsiteY66" fmla="*/ 2282495 h 2548794"/>
                <a:gd name="connsiteX67" fmla="*/ 475100 w 4250268"/>
                <a:gd name="connsiteY67" fmla="*/ 2320595 h 2548794"/>
                <a:gd name="connsiteX68" fmla="*/ 386200 w 4250268"/>
                <a:gd name="connsiteY68" fmla="*/ 2374570 h 2548794"/>
                <a:gd name="connsiteX69" fmla="*/ 297300 w 4250268"/>
                <a:gd name="connsiteY69" fmla="*/ 2476170 h 2548794"/>
                <a:gd name="connsiteX70" fmla="*/ 230625 w 4250268"/>
                <a:gd name="connsiteY70" fmla="*/ 2533320 h 2548794"/>
                <a:gd name="connsiteX71" fmla="*/ 113150 w 4250268"/>
                <a:gd name="connsiteY71" fmla="*/ 2184070 h 2548794"/>
                <a:gd name="connsiteX72" fmla="*/ 49650 w 4250268"/>
                <a:gd name="connsiteY72" fmla="*/ 1974520 h 2548794"/>
                <a:gd name="connsiteX73" fmla="*/ 5200 w 4250268"/>
                <a:gd name="connsiteY73" fmla="*/ 1720520 h 2548794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41589"/>
                <a:gd name="connsiteY0" fmla="*/ 1681222 h 2509496"/>
                <a:gd name="connsiteX1" fmla="*/ 176650 w 4241589"/>
                <a:gd name="connsiteY1" fmla="*/ 1522472 h 2509496"/>
                <a:gd name="connsiteX2" fmla="*/ 370325 w 4241589"/>
                <a:gd name="connsiteY2" fmla="*/ 1487547 h 2509496"/>
                <a:gd name="connsiteX3" fmla="*/ 548125 w 4241589"/>
                <a:gd name="connsiteY3" fmla="*/ 1487547 h 2509496"/>
                <a:gd name="connsiteX4" fmla="*/ 751325 w 4241589"/>
                <a:gd name="connsiteY4" fmla="*/ 1468497 h 2509496"/>
                <a:gd name="connsiteX5" fmla="*/ 925950 w 4241589"/>
                <a:gd name="connsiteY5" fmla="*/ 1401822 h 2509496"/>
                <a:gd name="connsiteX6" fmla="*/ 1097400 w 4241589"/>
                <a:gd name="connsiteY6" fmla="*/ 1287522 h 2509496"/>
                <a:gd name="connsiteX7" fmla="*/ 1192650 w 4241589"/>
                <a:gd name="connsiteY7" fmla="*/ 1195447 h 2509496"/>
                <a:gd name="connsiteX8" fmla="*/ 1297425 w 4241589"/>
                <a:gd name="connsiteY8" fmla="*/ 1170047 h 2509496"/>
                <a:gd name="connsiteX9" fmla="*/ 1446650 w 4241589"/>
                <a:gd name="connsiteY9" fmla="*/ 1227197 h 2509496"/>
                <a:gd name="connsiteX10" fmla="*/ 1580000 w 4241589"/>
                <a:gd name="connsiteY10" fmla="*/ 1300222 h 2509496"/>
                <a:gd name="connsiteX11" fmla="*/ 1732400 w 4241589"/>
                <a:gd name="connsiteY11" fmla="*/ 1322447 h 2509496"/>
                <a:gd name="connsiteX12" fmla="*/ 1989575 w 4241589"/>
                <a:gd name="connsiteY12" fmla="*/ 1262122 h 2509496"/>
                <a:gd name="connsiteX13" fmla="*/ 2272150 w 4241589"/>
                <a:gd name="connsiteY13" fmla="*/ 1103372 h 2509496"/>
                <a:gd name="connsiteX14" fmla="*/ 2469000 w 4241589"/>
                <a:gd name="connsiteY14" fmla="*/ 995422 h 2509496"/>
                <a:gd name="connsiteX15" fmla="*/ 2672200 w 4241589"/>
                <a:gd name="connsiteY15" fmla="*/ 827147 h 2509496"/>
                <a:gd name="connsiteX16" fmla="*/ 2754750 w 4241589"/>
                <a:gd name="connsiteY16" fmla="*/ 808097 h 2509496"/>
                <a:gd name="connsiteX17" fmla="*/ 2792850 w 4241589"/>
                <a:gd name="connsiteY17" fmla="*/ 874772 h 2509496"/>
                <a:gd name="connsiteX18" fmla="*/ 2792850 w 4241589"/>
                <a:gd name="connsiteY18" fmla="*/ 989072 h 2509496"/>
                <a:gd name="connsiteX19" fmla="*/ 2869050 w 4241589"/>
                <a:gd name="connsiteY19" fmla="*/ 1008122 h 2509496"/>
                <a:gd name="connsiteX20" fmla="*/ 2926200 w 4241589"/>
                <a:gd name="connsiteY20" fmla="*/ 928747 h 2509496"/>
                <a:gd name="connsiteX21" fmla="*/ 2989700 w 4241589"/>
                <a:gd name="connsiteY21" fmla="*/ 839847 h 2509496"/>
                <a:gd name="connsiteX22" fmla="*/ 3043675 w 4241589"/>
                <a:gd name="connsiteY22" fmla="*/ 769997 h 2509496"/>
                <a:gd name="connsiteX23" fmla="*/ 3132575 w 4241589"/>
                <a:gd name="connsiteY23" fmla="*/ 792222 h 2509496"/>
                <a:gd name="connsiteX24" fmla="*/ 3177025 w 4241589"/>
                <a:gd name="connsiteY24" fmla="*/ 804922 h 2509496"/>
                <a:gd name="connsiteX25" fmla="*/ 3256400 w 4241589"/>
                <a:gd name="connsiteY25" fmla="*/ 725547 h 2509496"/>
                <a:gd name="connsiteX26" fmla="*/ 3294500 w 4241589"/>
                <a:gd name="connsiteY26" fmla="*/ 716022 h 2509496"/>
                <a:gd name="connsiteX27" fmla="*/ 3440550 w 4241589"/>
                <a:gd name="connsiteY27" fmla="*/ 620772 h 2509496"/>
                <a:gd name="connsiteX28" fmla="*/ 3573900 w 4241589"/>
                <a:gd name="connsiteY28" fmla="*/ 671572 h 2509496"/>
                <a:gd name="connsiteX29" fmla="*/ 3732650 w 4241589"/>
                <a:gd name="connsiteY29" fmla="*/ 773172 h 2509496"/>
                <a:gd name="connsiteX30" fmla="*/ 3872350 w 4241589"/>
                <a:gd name="connsiteY30" fmla="*/ 843022 h 2509496"/>
                <a:gd name="connsiteX31" fmla="*/ 3980300 w 4241589"/>
                <a:gd name="connsiteY31" fmla="*/ 827147 h 2509496"/>
                <a:gd name="connsiteX32" fmla="*/ 3942200 w 4241589"/>
                <a:gd name="connsiteY32" fmla="*/ 677922 h 2509496"/>
                <a:gd name="connsiteX33" fmla="*/ 4015225 w 4241589"/>
                <a:gd name="connsiteY33" fmla="*/ 566797 h 2509496"/>
                <a:gd name="connsiteX34" fmla="*/ 4072375 w 4241589"/>
                <a:gd name="connsiteY34" fmla="*/ 411222 h 2509496"/>
                <a:gd name="connsiteX35" fmla="*/ 4116825 w 4241589"/>
                <a:gd name="connsiteY35" fmla="*/ 296922 h 2509496"/>
                <a:gd name="connsiteX36" fmla="*/ 4132700 w 4241589"/>
                <a:gd name="connsiteY36" fmla="*/ 233422 h 2509496"/>
                <a:gd name="connsiteX37" fmla="*/ 4173975 w 4241589"/>
                <a:gd name="connsiteY37" fmla="*/ 173097 h 2509496"/>
                <a:gd name="connsiteX38" fmla="*/ 4237475 w 4241589"/>
                <a:gd name="connsiteY38" fmla="*/ 134997 h 2509496"/>
                <a:gd name="connsiteX39" fmla="*/ 4227950 w 4241589"/>
                <a:gd name="connsiteY39" fmla="*/ 128647 h 2509496"/>
                <a:gd name="connsiteX40" fmla="*/ 4240650 w 4241589"/>
                <a:gd name="connsiteY40" fmla="*/ 1754247 h 2509496"/>
                <a:gd name="connsiteX41" fmla="*/ 4221600 w 4241589"/>
                <a:gd name="connsiteY41" fmla="*/ 1751072 h 2509496"/>
                <a:gd name="connsiteX42" fmla="*/ 4075550 w 4241589"/>
                <a:gd name="connsiteY42" fmla="*/ 1627247 h 2509496"/>
                <a:gd name="connsiteX43" fmla="*/ 3853300 w 4241589"/>
                <a:gd name="connsiteY43" fmla="*/ 1487547 h 2509496"/>
                <a:gd name="connsiteX44" fmla="*/ 3716775 w 4241589"/>
                <a:gd name="connsiteY44" fmla="*/ 1430397 h 2509496"/>
                <a:gd name="connsiteX45" fmla="*/ 3561200 w 4241589"/>
                <a:gd name="connsiteY45" fmla="*/ 1420872 h 2509496"/>
                <a:gd name="connsiteX46" fmla="*/ 3399275 w 4241589"/>
                <a:gd name="connsiteY46" fmla="*/ 1490722 h 2509496"/>
                <a:gd name="connsiteX47" fmla="*/ 3278625 w 4241589"/>
                <a:gd name="connsiteY47" fmla="*/ 1579622 h 2509496"/>
                <a:gd name="connsiteX48" fmla="*/ 3151625 w 4241589"/>
                <a:gd name="connsiteY48" fmla="*/ 1671697 h 2509496"/>
                <a:gd name="connsiteX49" fmla="*/ 3056375 w 4241589"/>
                <a:gd name="connsiteY49" fmla="*/ 1732022 h 2509496"/>
                <a:gd name="connsiteX50" fmla="*/ 2980175 w 4241589"/>
                <a:gd name="connsiteY50" fmla="*/ 1700272 h 2509496"/>
                <a:gd name="connsiteX51" fmla="*/ 2878575 w 4241589"/>
                <a:gd name="connsiteY51" fmla="*/ 1684397 h 2509496"/>
                <a:gd name="connsiteX52" fmla="*/ 2691250 w 4241589"/>
                <a:gd name="connsiteY52" fmla="*/ 1795522 h 2509496"/>
                <a:gd name="connsiteX53" fmla="*/ 2551550 w 4241589"/>
                <a:gd name="connsiteY53" fmla="*/ 1906647 h 2509496"/>
                <a:gd name="connsiteX54" fmla="*/ 2376925 w 4241589"/>
                <a:gd name="connsiteY54" fmla="*/ 1957447 h 2509496"/>
                <a:gd name="connsiteX55" fmla="*/ 2195950 w 4241589"/>
                <a:gd name="connsiteY55" fmla="*/ 1992372 h 2509496"/>
                <a:gd name="connsiteX56" fmla="*/ 2024500 w 4241589"/>
                <a:gd name="connsiteY56" fmla="*/ 1982847 h 2509496"/>
                <a:gd name="connsiteX57" fmla="*/ 1884800 w 4241589"/>
                <a:gd name="connsiteY57" fmla="*/ 2008247 h 2509496"/>
                <a:gd name="connsiteX58" fmla="*/ 1821300 w 4241589"/>
                <a:gd name="connsiteY58" fmla="*/ 2084447 h 2509496"/>
                <a:gd name="connsiteX59" fmla="*/ 1732400 w 4241589"/>
                <a:gd name="connsiteY59" fmla="*/ 2141597 h 2509496"/>
                <a:gd name="connsiteX60" fmla="*/ 1519675 w 4241589"/>
                <a:gd name="connsiteY60" fmla="*/ 2122547 h 2509496"/>
                <a:gd name="connsiteX61" fmla="*/ 1402200 w 4241589"/>
                <a:gd name="connsiteY61" fmla="*/ 2078097 h 2509496"/>
                <a:gd name="connsiteX62" fmla="*/ 1240275 w 4241589"/>
                <a:gd name="connsiteY62" fmla="*/ 2052697 h 2509496"/>
                <a:gd name="connsiteX63" fmla="*/ 1014850 w 4241589"/>
                <a:gd name="connsiteY63" fmla="*/ 2024122 h 2509496"/>
                <a:gd name="connsiteX64" fmla="*/ 871975 w 4241589"/>
                <a:gd name="connsiteY64" fmla="*/ 2113022 h 2509496"/>
                <a:gd name="connsiteX65" fmla="*/ 767200 w 4241589"/>
                <a:gd name="connsiteY65" fmla="*/ 2208272 h 2509496"/>
                <a:gd name="connsiteX66" fmla="*/ 697350 w 4241589"/>
                <a:gd name="connsiteY66" fmla="*/ 2227322 h 2509496"/>
                <a:gd name="connsiteX67" fmla="*/ 598925 w 4241589"/>
                <a:gd name="connsiteY67" fmla="*/ 2243197 h 2509496"/>
                <a:gd name="connsiteX68" fmla="*/ 475100 w 4241589"/>
                <a:gd name="connsiteY68" fmla="*/ 2281297 h 2509496"/>
                <a:gd name="connsiteX69" fmla="*/ 386200 w 4241589"/>
                <a:gd name="connsiteY69" fmla="*/ 2335272 h 2509496"/>
                <a:gd name="connsiteX70" fmla="*/ 297300 w 4241589"/>
                <a:gd name="connsiteY70" fmla="*/ 2436872 h 2509496"/>
                <a:gd name="connsiteX71" fmla="*/ 230625 w 4241589"/>
                <a:gd name="connsiteY71" fmla="*/ 2494022 h 2509496"/>
                <a:gd name="connsiteX72" fmla="*/ 113150 w 4241589"/>
                <a:gd name="connsiteY72" fmla="*/ 2144772 h 2509496"/>
                <a:gd name="connsiteX73" fmla="*/ 49650 w 4241589"/>
                <a:gd name="connsiteY73" fmla="*/ 1935222 h 2509496"/>
                <a:gd name="connsiteX74" fmla="*/ 5200 w 4241589"/>
                <a:gd name="connsiteY74" fmla="*/ 1681222 h 2509496"/>
                <a:gd name="connsiteX0" fmla="*/ 7527 w 4243916"/>
                <a:gd name="connsiteY0" fmla="*/ 1681222 h 2509496"/>
                <a:gd name="connsiteX1" fmla="*/ 217077 w 4243916"/>
                <a:gd name="connsiteY1" fmla="*/ 1551047 h 2509496"/>
                <a:gd name="connsiteX2" fmla="*/ 372652 w 4243916"/>
                <a:gd name="connsiteY2" fmla="*/ 1487547 h 2509496"/>
                <a:gd name="connsiteX3" fmla="*/ 550452 w 4243916"/>
                <a:gd name="connsiteY3" fmla="*/ 1487547 h 2509496"/>
                <a:gd name="connsiteX4" fmla="*/ 753652 w 4243916"/>
                <a:gd name="connsiteY4" fmla="*/ 1468497 h 2509496"/>
                <a:gd name="connsiteX5" fmla="*/ 928277 w 4243916"/>
                <a:gd name="connsiteY5" fmla="*/ 1401822 h 2509496"/>
                <a:gd name="connsiteX6" fmla="*/ 1099727 w 4243916"/>
                <a:gd name="connsiteY6" fmla="*/ 1287522 h 2509496"/>
                <a:gd name="connsiteX7" fmla="*/ 1194977 w 4243916"/>
                <a:gd name="connsiteY7" fmla="*/ 1195447 h 2509496"/>
                <a:gd name="connsiteX8" fmla="*/ 1299752 w 4243916"/>
                <a:gd name="connsiteY8" fmla="*/ 1170047 h 2509496"/>
                <a:gd name="connsiteX9" fmla="*/ 1448977 w 4243916"/>
                <a:gd name="connsiteY9" fmla="*/ 1227197 h 2509496"/>
                <a:gd name="connsiteX10" fmla="*/ 1582327 w 4243916"/>
                <a:gd name="connsiteY10" fmla="*/ 1300222 h 2509496"/>
                <a:gd name="connsiteX11" fmla="*/ 1734727 w 4243916"/>
                <a:gd name="connsiteY11" fmla="*/ 1322447 h 2509496"/>
                <a:gd name="connsiteX12" fmla="*/ 1991902 w 4243916"/>
                <a:gd name="connsiteY12" fmla="*/ 1262122 h 2509496"/>
                <a:gd name="connsiteX13" fmla="*/ 2274477 w 4243916"/>
                <a:gd name="connsiteY13" fmla="*/ 1103372 h 2509496"/>
                <a:gd name="connsiteX14" fmla="*/ 2471327 w 4243916"/>
                <a:gd name="connsiteY14" fmla="*/ 995422 h 2509496"/>
                <a:gd name="connsiteX15" fmla="*/ 2674527 w 4243916"/>
                <a:gd name="connsiteY15" fmla="*/ 827147 h 2509496"/>
                <a:gd name="connsiteX16" fmla="*/ 2757077 w 4243916"/>
                <a:gd name="connsiteY16" fmla="*/ 808097 h 2509496"/>
                <a:gd name="connsiteX17" fmla="*/ 2795177 w 4243916"/>
                <a:gd name="connsiteY17" fmla="*/ 874772 h 2509496"/>
                <a:gd name="connsiteX18" fmla="*/ 2795177 w 4243916"/>
                <a:gd name="connsiteY18" fmla="*/ 989072 h 2509496"/>
                <a:gd name="connsiteX19" fmla="*/ 2871377 w 4243916"/>
                <a:gd name="connsiteY19" fmla="*/ 1008122 h 2509496"/>
                <a:gd name="connsiteX20" fmla="*/ 2928527 w 4243916"/>
                <a:gd name="connsiteY20" fmla="*/ 928747 h 2509496"/>
                <a:gd name="connsiteX21" fmla="*/ 2992027 w 4243916"/>
                <a:gd name="connsiteY21" fmla="*/ 839847 h 2509496"/>
                <a:gd name="connsiteX22" fmla="*/ 3046002 w 4243916"/>
                <a:gd name="connsiteY22" fmla="*/ 769997 h 2509496"/>
                <a:gd name="connsiteX23" fmla="*/ 3134902 w 4243916"/>
                <a:gd name="connsiteY23" fmla="*/ 792222 h 2509496"/>
                <a:gd name="connsiteX24" fmla="*/ 3179352 w 4243916"/>
                <a:gd name="connsiteY24" fmla="*/ 804922 h 2509496"/>
                <a:gd name="connsiteX25" fmla="*/ 3258727 w 4243916"/>
                <a:gd name="connsiteY25" fmla="*/ 725547 h 2509496"/>
                <a:gd name="connsiteX26" fmla="*/ 3296827 w 4243916"/>
                <a:gd name="connsiteY26" fmla="*/ 716022 h 2509496"/>
                <a:gd name="connsiteX27" fmla="*/ 3442877 w 4243916"/>
                <a:gd name="connsiteY27" fmla="*/ 620772 h 2509496"/>
                <a:gd name="connsiteX28" fmla="*/ 3576227 w 4243916"/>
                <a:gd name="connsiteY28" fmla="*/ 671572 h 2509496"/>
                <a:gd name="connsiteX29" fmla="*/ 3734977 w 4243916"/>
                <a:gd name="connsiteY29" fmla="*/ 773172 h 2509496"/>
                <a:gd name="connsiteX30" fmla="*/ 3874677 w 4243916"/>
                <a:gd name="connsiteY30" fmla="*/ 843022 h 2509496"/>
                <a:gd name="connsiteX31" fmla="*/ 3982627 w 4243916"/>
                <a:gd name="connsiteY31" fmla="*/ 827147 h 2509496"/>
                <a:gd name="connsiteX32" fmla="*/ 3944527 w 4243916"/>
                <a:gd name="connsiteY32" fmla="*/ 677922 h 2509496"/>
                <a:gd name="connsiteX33" fmla="*/ 4017552 w 4243916"/>
                <a:gd name="connsiteY33" fmla="*/ 566797 h 2509496"/>
                <a:gd name="connsiteX34" fmla="*/ 4074702 w 4243916"/>
                <a:gd name="connsiteY34" fmla="*/ 411222 h 2509496"/>
                <a:gd name="connsiteX35" fmla="*/ 4119152 w 4243916"/>
                <a:gd name="connsiteY35" fmla="*/ 296922 h 2509496"/>
                <a:gd name="connsiteX36" fmla="*/ 4135027 w 4243916"/>
                <a:gd name="connsiteY36" fmla="*/ 233422 h 2509496"/>
                <a:gd name="connsiteX37" fmla="*/ 4176302 w 4243916"/>
                <a:gd name="connsiteY37" fmla="*/ 173097 h 2509496"/>
                <a:gd name="connsiteX38" fmla="*/ 4239802 w 4243916"/>
                <a:gd name="connsiteY38" fmla="*/ 134997 h 2509496"/>
                <a:gd name="connsiteX39" fmla="*/ 4230277 w 4243916"/>
                <a:gd name="connsiteY39" fmla="*/ 128647 h 2509496"/>
                <a:gd name="connsiteX40" fmla="*/ 4242977 w 4243916"/>
                <a:gd name="connsiteY40" fmla="*/ 1754247 h 2509496"/>
                <a:gd name="connsiteX41" fmla="*/ 4223927 w 4243916"/>
                <a:gd name="connsiteY41" fmla="*/ 1751072 h 2509496"/>
                <a:gd name="connsiteX42" fmla="*/ 4077877 w 4243916"/>
                <a:gd name="connsiteY42" fmla="*/ 1627247 h 2509496"/>
                <a:gd name="connsiteX43" fmla="*/ 3855627 w 4243916"/>
                <a:gd name="connsiteY43" fmla="*/ 1487547 h 2509496"/>
                <a:gd name="connsiteX44" fmla="*/ 3719102 w 4243916"/>
                <a:gd name="connsiteY44" fmla="*/ 1430397 h 2509496"/>
                <a:gd name="connsiteX45" fmla="*/ 3563527 w 4243916"/>
                <a:gd name="connsiteY45" fmla="*/ 1420872 h 2509496"/>
                <a:gd name="connsiteX46" fmla="*/ 3401602 w 4243916"/>
                <a:gd name="connsiteY46" fmla="*/ 1490722 h 2509496"/>
                <a:gd name="connsiteX47" fmla="*/ 3280952 w 4243916"/>
                <a:gd name="connsiteY47" fmla="*/ 1579622 h 2509496"/>
                <a:gd name="connsiteX48" fmla="*/ 3153952 w 4243916"/>
                <a:gd name="connsiteY48" fmla="*/ 1671697 h 2509496"/>
                <a:gd name="connsiteX49" fmla="*/ 3058702 w 4243916"/>
                <a:gd name="connsiteY49" fmla="*/ 1732022 h 2509496"/>
                <a:gd name="connsiteX50" fmla="*/ 2982502 w 4243916"/>
                <a:gd name="connsiteY50" fmla="*/ 1700272 h 2509496"/>
                <a:gd name="connsiteX51" fmla="*/ 2880902 w 4243916"/>
                <a:gd name="connsiteY51" fmla="*/ 1684397 h 2509496"/>
                <a:gd name="connsiteX52" fmla="*/ 2693577 w 4243916"/>
                <a:gd name="connsiteY52" fmla="*/ 1795522 h 2509496"/>
                <a:gd name="connsiteX53" fmla="*/ 2553877 w 4243916"/>
                <a:gd name="connsiteY53" fmla="*/ 1906647 h 2509496"/>
                <a:gd name="connsiteX54" fmla="*/ 2379252 w 4243916"/>
                <a:gd name="connsiteY54" fmla="*/ 1957447 h 2509496"/>
                <a:gd name="connsiteX55" fmla="*/ 2198277 w 4243916"/>
                <a:gd name="connsiteY55" fmla="*/ 1992372 h 2509496"/>
                <a:gd name="connsiteX56" fmla="*/ 2026827 w 4243916"/>
                <a:gd name="connsiteY56" fmla="*/ 1982847 h 2509496"/>
                <a:gd name="connsiteX57" fmla="*/ 1887127 w 4243916"/>
                <a:gd name="connsiteY57" fmla="*/ 2008247 h 2509496"/>
                <a:gd name="connsiteX58" fmla="*/ 1823627 w 4243916"/>
                <a:gd name="connsiteY58" fmla="*/ 2084447 h 2509496"/>
                <a:gd name="connsiteX59" fmla="*/ 1734727 w 4243916"/>
                <a:gd name="connsiteY59" fmla="*/ 2141597 h 2509496"/>
                <a:gd name="connsiteX60" fmla="*/ 1522002 w 4243916"/>
                <a:gd name="connsiteY60" fmla="*/ 2122547 h 2509496"/>
                <a:gd name="connsiteX61" fmla="*/ 1404527 w 4243916"/>
                <a:gd name="connsiteY61" fmla="*/ 2078097 h 2509496"/>
                <a:gd name="connsiteX62" fmla="*/ 1242602 w 4243916"/>
                <a:gd name="connsiteY62" fmla="*/ 2052697 h 2509496"/>
                <a:gd name="connsiteX63" fmla="*/ 1017177 w 4243916"/>
                <a:gd name="connsiteY63" fmla="*/ 2024122 h 2509496"/>
                <a:gd name="connsiteX64" fmla="*/ 874302 w 4243916"/>
                <a:gd name="connsiteY64" fmla="*/ 2113022 h 2509496"/>
                <a:gd name="connsiteX65" fmla="*/ 769527 w 4243916"/>
                <a:gd name="connsiteY65" fmla="*/ 2208272 h 2509496"/>
                <a:gd name="connsiteX66" fmla="*/ 699677 w 4243916"/>
                <a:gd name="connsiteY66" fmla="*/ 2227322 h 2509496"/>
                <a:gd name="connsiteX67" fmla="*/ 601252 w 4243916"/>
                <a:gd name="connsiteY67" fmla="*/ 2243197 h 2509496"/>
                <a:gd name="connsiteX68" fmla="*/ 477427 w 4243916"/>
                <a:gd name="connsiteY68" fmla="*/ 2281297 h 2509496"/>
                <a:gd name="connsiteX69" fmla="*/ 388527 w 4243916"/>
                <a:gd name="connsiteY69" fmla="*/ 2335272 h 2509496"/>
                <a:gd name="connsiteX70" fmla="*/ 299627 w 4243916"/>
                <a:gd name="connsiteY70" fmla="*/ 2436872 h 2509496"/>
                <a:gd name="connsiteX71" fmla="*/ 232952 w 4243916"/>
                <a:gd name="connsiteY71" fmla="*/ 2494022 h 2509496"/>
                <a:gd name="connsiteX72" fmla="*/ 115477 w 4243916"/>
                <a:gd name="connsiteY72" fmla="*/ 2144772 h 2509496"/>
                <a:gd name="connsiteX73" fmla="*/ 51977 w 4243916"/>
                <a:gd name="connsiteY73" fmla="*/ 1935222 h 2509496"/>
                <a:gd name="connsiteX74" fmla="*/ 7527 w 4243916"/>
                <a:gd name="connsiteY74" fmla="*/ 1681222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48754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09772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4469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59641 w 4249905"/>
                <a:gd name="connsiteY5" fmla="*/ 146849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69166 w 4249905"/>
                <a:gd name="connsiteY5" fmla="*/ 148754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62122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906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43866 w 4249905"/>
                <a:gd name="connsiteY11" fmla="*/ 1322447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74216 w 4249905"/>
                <a:gd name="connsiteY23" fmla="*/ 7953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85441 w 4249905"/>
                <a:gd name="connsiteY32" fmla="*/ 674747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90191 w 4249905"/>
                <a:gd name="connsiteY31" fmla="*/ 884297 h 2509496"/>
                <a:gd name="connsiteX32" fmla="*/ 4001316 w 4249905"/>
                <a:gd name="connsiteY32" fmla="*/ 839847 h 2509496"/>
                <a:gd name="connsiteX33" fmla="*/ 3985441 w 4249905"/>
                <a:gd name="connsiteY33" fmla="*/ 674747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8543 w 4249905"/>
                <a:gd name="connsiteY28" fmla="*/ 67474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2068 w 4249905"/>
                <a:gd name="connsiteY31" fmla="*/ 7096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5243 w 4249905"/>
                <a:gd name="connsiteY31" fmla="*/ 6969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62386 w 4249905"/>
                <a:gd name="connsiteY32" fmla="*/ 685066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249905" h="2509496">
                  <a:moveTo>
                    <a:pt x="7166" y="1728847"/>
                  </a:moveTo>
                  <a:cubicBezTo>
                    <a:pt x="34683" y="1664818"/>
                    <a:pt x="173853" y="1586501"/>
                    <a:pt x="223066" y="1551047"/>
                  </a:cubicBezTo>
                  <a:cubicBezTo>
                    <a:pt x="272279" y="1515593"/>
                    <a:pt x="276514" y="1523530"/>
                    <a:pt x="302443" y="1516122"/>
                  </a:cubicBezTo>
                  <a:cubicBezTo>
                    <a:pt x="328372" y="1508714"/>
                    <a:pt x="336308" y="1501835"/>
                    <a:pt x="378641" y="1506597"/>
                  </a:cubicBezTo>
                  <a:cubicBezTo>
                    <a:pt x="420974" y="1511359"/>
                    <a:pt x="490824" y="1546284"/>
                    <a:pt x="556441" y="1544697"/>
                  </a:cubicBezTo>
                  <a:cubicBezTo>
                    <a:pt x="622058" y="1543110"/>
                    <a:pt x="702094" y="1517048"/>
                    <a:pt x="772341" y="1497072"/>
                  </a:cubicBezTo>
                  <a:cubicBezTo>
                    <a:pt x="842588" y="1477096"/>
                    <a:pt x="917597" y="1458179"/>
                    <a:pt x="977922" y="1424841"/>
                  </a:cubicBezTo>
                  <a:cubicBezTo>
                    <a:pt x="1038247" y="1391503"/>
                    <a:pt x="1088650" y="1328400"/>
                    <a:pt x="1134291" y="1297047"/>
                  </a:cubicBezTo>
                  <a:cubicBezTo>
                    <a:pt x="1179932" y="1265694"/>
                    <a:pt x="1220016" y="1249951"/>
                    <a:pt x="1251766" y="1236722"/>
                  </a:cubicBezTo>
                  <a:cubicBezTo>
                    <a:pt x="1283516" y="1223493"/>
                    <a:pt x="1302830" y="1221112"/>
                    <a:pt x="1324791" y="1217672"/>
                  </a:cubicBezTo>
                  <a:cubicBezTo>
                    <a:pt x="1346752" y="1214233"/>
                    <a:pt x="1369244" y="1210264"/>
                    <a:pt x="1383531" y="1216085"/>
                  </a:cubicBezTo>
                  <a:cubicBezTo>
                    <a:pt x="1397818" y="1221906"/>
                    <a:pt x="1381148" y="1233017"/>
                    <a:pt x="1410516" y="1250215"/>
                  </a:cubicBezTo>
                  <a:cubicBezTo>
                    <a:pt x="1439884" y="1267413"/>
                    <a:pt x="1494654" y="1300354"/>
                    <a:pt x="1559741" y="1319272"/>
                  </a:cubicBezTo>
                  <a:cubicBezTo>
                    <a:pt x="1624828" y="1338190"/>
                    <a:pt x="1723783" y="1369014"/>
                    <a:pt x="1801041" y="1363722"/>
                  </a:cubicBezTo>
                  <a:cubicBezTo>
                    <a:pt x="1878299" y="1358430"/>
                    <a:pt x="1938624" y="1327739"/>
                    <a:pt x="2023291" y="1287522"/>
                  </a:cubicBezTo>
                  <a:cubicBezTo>
                    <a:pt x="2107958" y="1247305"/>
                    <a:pt x="2229137" y="1167930"/>
                    <a:pt x="2309041" y="1122422"/>
                  </a:cubicBezTo>
                  <a:cubicBezTo>
                    <a:pt x="2388945" y="1076914"/>
                    <a:pt x="2442391" y="1055747"/>
                    <a:pt x="2502716" y="1014472"/>
                  </a:cubicBezTo>
                  <a:cubicBezTo>
                    <a:pt x="2563041" y="973197"/>
                    <a:pt x="2628129" y="902818"/>
                    <a:pt x="2670991" y="874772"/>
                  </a:cubicBezTo>
                  <a:cubicBezTo>
                    <a:pt x="2713854" y="846726"/>
                    <a:pt x="2738195" y="841831"/>
                    <a:pt x="2759891" y="846197"/>
                  </a:cubicBezTo>
                  <a:cubicBezTo>
                    <a:pt x="2781587" y="850563"/>
                    <a:pt x="2794287" y="877154"/>
                    <a:pt x="2801166" y="900966"/>
                  </a:cubicBezTo>
                  <a:cubicBezTo>
                    <a:pt x="2808045" y="924778"/>
                    <a:pt x="2788466" y="968567"/>
                    <a:pt x="2801166" y="989072"/>
                  </a:cubicBezTo>
                  <a:cubicBezTo>
                    <a:pt x="2813866" y="1009577"/>
                    <a:pt x="2849320" y="1032993"/>
                    <a:pt x="2877366" y="1023997"/>
                  </a:cubicBezTo>
                  <a:cubicBezTo>
                    <a:pt x="2905412" y="1015001"/>
                    <a:pt x="2944570" y="965260"/>
                    <a:pt x="2969441" y="935097"/>
                  </a:cubicBezTo>
                  <a:cubicBezTo>
                    <a:pt x="2994312" y="904935"/>
                    <a:pt x="3004631" y="862072"/>
                    <a:pt x="3026591" y="843022"/>
                  </a:cubicBezTo>
                  <a:cubicBezTo>
                    <a:pt x="3048551" y="823972"/>
                    <a:pt x="3075143" y="818813"/>
                    <a:pt x="3101204" y="820797"/>
                  </a:cubicBezTo>
                  <a:cubicBezTo>
                    <a:pt x="3127265" y="822781"/>
                    <a:pt x="3154649" y="861807"/>
                    <a:pt x="3182959" y="854928"/>
                  </a:cubicBezTo>
                  <a:cubicBezTo>
                    <a:pt x="3211269" y="848049"/>
                    <a:pt x="3243681" y="802673"/>
                    <a:pt x="3271066" y="779522"/>
                  </a:cubicBezTo>
                  <a:cubicBezTo>
                    <a:pt x="3298451" y="756371"/>
                    <a:pt x="3328745" y="734543"/>
                    <a:pt x="3347266" y="716022"/>
                  </a:cubicBezTo>
                  <a:cubicBezTo>
                    <a:pt x="3365787" y="697501"/>
                    <a:pt x="3365260" y="684272"/>
                    <a:pt x="3382193" y="668397"/>
                  </a:cubicBezTo>
                  <a:cubicBezTo>
                    <a:pt x="3399126" y="652522"/>
                    <a:pt x="3424127" y="626725"/>
                    <a:pt x="3448866" y="620772"/>
                  </a:cubicBezTo>
                  <a:cubicBezTo>
                    <a:pt x="3473605" y="614819"/>
                    <a:pt x="3508399" y="624211"/>
                    <a:pt x="3530624" y="632678"/>
                  </a:cubicBezTo>
                  <a:cubicBezTo>
                    <a:pt x="3565549" y="628445"/>
                    <a:pt x="3579306" y="624741"/>
                    <a:pt x="3601266" y="633472"/>
                  </a:cubicBezTo>
                  <a:cubicBezTo>
                    <a:pt x="3623226" y="642203"/>
                    <a:pt x="3635928" y="668133"/>
                    <a:pt x="3662386" y="685066"/>
                  </a:cubicBezTo>
                  <a:cubicBezTo>
                    <a:pt x="3688844" y="701999"/>
                    <a:pt x="3700617" y="716154"/>
                    <a:pt x="3738585" y="749359"/>
                  </a:cubicBezTo>
                  <a:cubicBezTo>
                    <a:pt x="3776553" y="782564"/>
                    <a:pt x="3846403" y="869216"/>
                    <a:pt x="3890191" y="884297"/>
                  </a:cubicBezTo>
                  <a:cubicBezTo>
                    <a:pt x="3933980" y="899378"/>
                    <a:pt x="3985441" y="874772"/>
                    <a:pt x="4001316" y="839847"/>
                  </a:cubicBezTo>
                  <a:cubicBezTo>
                    <a:pt x="4017191" y="804922"/>
                    <a:pt x="3981737" y="720255"/>
                    <a:pt x="3985441" y="674747"/>
                  </a:cubicBezTo>
                  <a:cubicBezTo>
                    <a:pt x="3989145" y="629239"/>
                    <a:pt x="4007666" y="610718"/>
                    <a:pt x="4023541" y="566797"/>
                  </a:cubicBezTo>
                  <a:cubicBezTo>
                    <a:pt x="4039416" y="522876"/>
                    <a:pt x="4063758" y="456201"/>
                    <a:pt x="4080691" y="411222"/>
                  </a:cubicBezTo>
                  <a:cubicBezTo>
                    <a:pt x="4097624" y="366243"/>
                    <a:pt x="4115087" y="326555"/>
                    <a:pt x="4125141" y="296922"/>
                  </a:cubicBezTo>
                  <a:cubicBezTo>
                    <a:pt x="4135195" y="267289"/>
                    <a:pt x="4131491" y="254059"/>
                    <a:pt x="4141016" y="233422"/>
                  </a:cubicBezTo>
                  <a:cubicBezTo>
                    <a:pt x="4150541" y="212785"/>
                    <a:pt x="4164829" y="189501"/>
                    <a:pt x="4182291" y="173097"/>
                  </a:cubicBezTo>
                  <a:cubicBezTo>
                    <a:pt x="4199754" y="156693"/>
                    <a:pt x="4236795" y="142405"/>
                    <a:pt x="4245791" y="134997"/>
                  </a:cubicBezTo>
                  <a:cubicBezTo>
                    <a:pt x="4254787" y="127589"/>
                    <a:pt x="4230445" y="-160807"/>
                    <a:pt x="4236266" y="128647"/>
                  </a:cubicBezTo>
                  <a:cubicBezTo>
                    <a:pt x="4242087" y="418101"/>
                    <a:pt x="4253199" y="1470085"/>
                    <a:pt x="4248966" y="1754247"/>
                  </a:cubicBezTo>
                  <a:cubicBezTo>
                    <a:pt x="4244733" y="2038409"/>
                    <a:pt x="4257433" y="1772239"/>
                    <a:pt x="4229916" y="1751072"/>
                  </a:cubicBezTo>
                  <a:cubicBezTo>
                    <a:pt x="4202399" y="1729905"/>
                    <a:pt x="4145249" y="1671168"/>
                    <a:pt x="4083866" y="1627247"/>
                  </a:cubicBezTo>
                  <a:cubicBezTo>
                    <a:pt x="4022483" y="1583326"/>
                    <a:pt x="3921412" y="1520355"/>
                    <a:pt x="3861616" y="1487547"/>
                  </a:cubicBezTo>
                  <a:cubicBezTo>
                    <a:pt x="3801820" y="1454739"/>
                    <a:pt x="3773774" y="1441509"/>
                    <a:pt x="3725091" y="1430397"/>
                  </a:cubicBezTo>
                  <a:cubicBezTo>
                    <a:pt x="3676408" y="1419285"/>
                    <a:pt x="3622433" y="1410818"/>
                    <a:pt x="3569516" y="1420872"/>
                  </a:cubicBezTo>
                  <a:cubicBezTo>
                    <a:pt x="3516599" y="1430926"/>
                    <a:pt x="3454687" y="1464264"/>
                    <a:pt x="3407591" y="1490722"/>
                  </a:cubicBezTo>
                  <a:cubicBezTo>
                    <a:pt x="3360495" y="1517180"/>
                    <a:pt x="3286941" y="1579622"/>
                    <a:pt x="3286941" y="1579622"/>
                  </a:cubicBezTo>
                  <a:cubicBezTo>
                    <a:pt x="3245666" y="1609784"/>
                    <a:pt x="3196983" y="1646297"/>
                    <a:pt x="3159941" y="1671697"/>
                  </a:cubicBezTo>
                  <a:cubicBezTo>
                    <a:pt x="3122899" y="1697097"/>
                    <a:pt x="3093266" y="1727260"/>
                    <a:pt x="3064691" y="1732022"/>
                  </a:cubicBezTo>
                  <a:cubicBezTo>
                    <a:pt x="3036116" y="1736784"/>
                    <a:pt x="3018124" y="1708209"/>
                    <a:pt x="2988491" y="1700272"/>
                  </a:cubicBezTo>
                  <a:cubicBezTo>
                    <a:pt x="2958858" y="1692335"/>
                    <a:pt x="2935045" y="1668522"/>
                    <a:pt x="2886891" y="1684397"/>
                  </a:cubicBezTo>
                  <a:cubicBezTo>
                    <a:pt x="2838737" y="1700272"/>
                    <a:pt x="2754070" y="1758480"/>
                    <a:pt x="2699566" y="1795522"/>
                  </a:cubicBezTo>
                  <a:cubicBezTo>
                    <a:pt x="2645062" y="1832564"/>
                    <a:pt x="2612254" y="1879660"/>
                    <a:pt x="2559866" y="1906647"/>
                  </a:cubicBezTo>
                  <a:cubicBezTo>
                    <a:pt x="2507479" y="1933635"/>
                    <a:pt x="2444508" y="1943160"/>
                    <a:pt x="2385241" y="1957447"/>
                  </a:cubicBezTo>
                  <a:cubicBezTo>
                    <a:pt x="2325974" y="1971734"/>
                    <a:pt x="2263003" y="1988139"/>
                    <a:pt x="2204266" y="1992372"/>
                  </a:cubicBezTo>
                  <a:cubicBezTo>
                    <a:pt x="2145529" y="1996605"/>
                    <a:pt x="2084674" y="1980201"/>
                    <a:pt x="2032816" y="1982847"/>
                  </a:cubicBezTo>
                  <a:cubicBezTo>
                    <a:pt x="1980958" y="1985493"/>
                    <a:pt x="1926983" y="1991314"/>
                    <a:pt x="1893116" y="2008247"/>
                  </a:cubicBezTo>
                  <a:cubicBezTo>
                    <a:pt x="1859249" y="2025180"/>
                    <a:pt x="1855016" y="2062222"/>
                    <a:pt x="1829616" y="2084447"/>
                  </a:cubicBezTo>
                  <a:cubicBezTo>
                    <a:pt x="1804216" y="2106672"/>
                    <a:pt x="1790987" y="2135247"/>
                    <a:pt x="1740716" y="2141597"/>
                  </a:cubicBezTo>
                  <a:cubicBezTo>
                    <a:pt x="1690445" y="2147947"/>
                    <a:pt x="1583024" y="2133130"/>
                    <a:pt x="1527991" y="2122547"/>
                  </a:cubicBezTo>
                  <a:cubicBezTo>
                    <a:pt x="1472958" y="2111964"/>
                    <a:pt x="1457083" y="2089739"/>
                    <a:pt x="1410516" y="2078097"/>
                  </a:cubicBezTo>
                  <a:cubicBezTo>
                    <a:pt x="1363949" y="2066455"/>
                    <a:pt x="1313149" y="2061693"/>
                    <a:pt x="1248591" y="2052697"/>
                  </a:cubicBezTo>
                  <a:cubicBezTo>
                    <a:pt x="1184033" y="2043701"/>
                    <a:pt x="1084549" y="2014068"/>
                    <a:pt x="1023166" y="2024122"/>
                  </a:cubicBezTo>
                  <a:cubicBezTo>
                    <a:pt x="961783" y="2034176"/>
                    <a:pt x="921566" y="2082330"/>
                    <a:pt x="880291" y="2113022"/>
                  </a:cubicBezTo>
                  <a:cubicBezTo>
                    <a:pt x="839016" y="2143714"/>
                    <a:pt x="804620" y="2189222"/>
                    <a:pt x="775516" y="2208272"/>
                  </a:cubicBezTo>
                  <a:cubicBezTo>
                    <a:pt x="746412" y="2227322"/>
                    <a:pt x="733712" y="2221501"/>
                    <a:pt x="705666" y="2227322"/>
                  </a:cubicBezTo>
                  <a:cubicBezTo>
                    <a:pt x="677620" y="2233143"/>
                    <a:pt x="644283" y="2234201"/>
                    <a:pt x="607241" y="2243197"/>
                  </a:cubicBezTo>
                  <a:cubicBezTo>
                    <a:pt x="570199" y="2252193"/>
                    <a:pt x="518870" y="2265951"/>
                    <a:pt x="483416" y="2281297"/>
                  </a:cubicBezTo>
                  <a:cubicBezTo>
                    <a:pt x="447962" y="2296643"/>
                    <a:pt x="424149" y="2309343"/>
                    <a:pt x="394516" y="2335272"/>
                  </a:cubicBezTo>
                  <a:cubicBezTo>
                    <a:pt x="364883" y="2361201"/>
                    <a:pt x="331545" y="2410414"/>
                    <a:pt x="305616" y="2436872"/>
                  </a:cubicBezTo>
                  <a:cubicBezTo>
                    <a:pt x="279687" y="2463330"/>
                    <a:pt x="269633" y="2542705"/>
                    <a:pt x="238941" y="2494022"/>
                  </a:cubicBezTo>
                  <a:cubicBezTo>
                    <a:pt x="208249" y="2445339"/>
                    <a:pt x="151628" y="2237905"/>
                    <a:pt x="121466" y="2144772"/>
                  </a:cubicBezTo>
                  <a:cubicBezTo>
                    <a:pt x="91304" y="2051639"/>
                    <a:pt x="77016" y="2004543"/>
                    <a:pt x="57966" y="1935222"/>
                  </a:cubicBezTo>
                  <a:cubicBezTo>
                    <a:pt x="38916" y="1865901"/>
                    <a:pt x="-20351" y="1792876"/>
                    <a:pt x="7166" y="1728847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DC3356EC-9065-447C-9F71-AEF918EB6934}"/>
                </a:ext>
              </a:extLst>
            </p:cNvPr>
            <p:cNvSpPr txBox="1"/>
            <p:nvPr/>
          </p:nvSpPr>
          <p:spPr>
            <a:xfrm>
              <a:off x="7902430" y="341505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EBC3AE9-D249-4597-A109-AB4801873AD3}"/>
                </a:ext>
              </a:extLst>
            </p:cNvPr>
            <p:cNvSpPr txBox="1"/>
            <p:nvPr/>
          </p:nvSpPr>
          <p:spPr>
            <a:xfrm>
              <a:off x="7845105" y="2334274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DD38D81-DACD-46C0-BCEE-A729333B2408}"/>
                </a:ext>
              </a:extLst>
            </p:cNvPr>
            <p:cNvSpPr txBox="1"/>
            <p:nvPr/>
          </p:nvSpPr>
          <p:spPr>
            <a:xfrm>
              <a:off x="4482514" y="314940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7693957-5503-4D81-8D33-C0B8D46DCF56}"/>
                </a:ext>
              </a:extLst>
            </p:cNvPr>
            <p:cNvSpPr txBox="1"/>
            <p:nvPr/>
          </p:nvSpPr>
          <p:spPr>
            <a:xfrm>
              <a:off x="4223853" y="2672630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04C119-C57E-42AC-ABAF-7DA2B34FC453}"/>
                </a:ext>
              </a:extLst>
            </p:cNvPr>
            <p:cNvSpPr txBox="1"/>
            <p:nvPr/>
          </p:nvSpPr>
          <p:spPr>
            <a:xfrm>
              <a:off x="7916411" y="1910629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0DE42A7-880F-46BD-AD5A-5D62F38A2B28}"/>
                </a:ext>
              </a:extLst>
            </p:cNvPr>
            <p:cNvSpPr txBox="1"/>
            <p:nvPr/>
          </p:nvSpPr>
          <p:spPr>
            <a:xfrm>
              <a:off x="4258807" y="244752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7CC05FB-D27E-41B0-85EC-55475B5BB4ED}"/>
                </a:ext>
              </a:extLst>
            </p:cNvPr>
            <p:cNvSpPr txBox="1"/>
            <p:nvPr/>
          </p:nvSpPr>
          <p:spPr>
            <a:xfrm>
              <a:off x="5068346" y="365134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06D11DC-117B-4936-9A6D-518D392854BC}"/>
                </a:ext>
              </a:extLst>
            </p:cNvPr>
            <p:cNvSpPr txBox="1"/>
            <p:nvPr/>
          </p:nvSpPr>
          <p:spPr>
            <a:xfrm>
              <a:off x="5417894" y="2839062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291C377F-1451-4543-9943-BDF973DD740F}"/>
                </a:ext>
              </a:extLst>
            </p:cNvPr>
            <p:cNvCxnSpPr/>
            <p:nvPr/>
          </p:nvCxnSpPr>
          <p:spPr>
            <a:xfrm flipV="1">
              <a:off x="5654005" y="2637914"/>
              <a:ext cx="0" cy="27380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1005486" y="3978719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1917032" y="4190332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3144253" y="6019132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844845" y="5475937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F7EB16-085D-4FA0-B475-A58ABDA2B304}"/>
              </a:ext>
            </a:extLst>
          </p:cNvPr>
          <p:cNvSpPr/>
          <p:nvPr/>
        </p:nvSpPr>
        <p:spPr>
          <a:xfrm>
            <a:off x="-25400" y="4724400"/>
            <a:ext cx="1041400" cy="342900"/>
          </a:xfrm>
          <a:custGeom>
            <a:avLst/>
            <a:gdLst>
              <a:gd name="connsiteX0" fmla="*/ 1041400 w 1041400"/>
              <a:gd name="connsiteY0" fmla="*/ 0 h 342900"/>
              <a:gd name="connsiteX1" fmla="*/ 609600 w 1041400"/>
              <a:gd name="connsiteY1" fmla="*/ 203200 h 342900"/>
              <a:gd name="connsiteX2" fmla="*/ 419100 w 1041400"/>
              <a:gd name="connsiteY2" fmla="*/ 279400 h 342900"/>
              <a:gd name="connsiteX3" fmla="*/ 266700 w 1041400"/>
              <a:gd name="connsiteY3" fmla="*/ 342900 h 342900"/>
              <a:gd name="connsiteX4" fmla="*/ 0 w 1041400"/>
              <a:gd name="connsiteY4" fmla="*/ 3175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342900">
                <a:moveTo>
                  <a:pt x="1041400" y="0"/>
                </a:moveTo>
                <a:lnTo>
                  <a:pt x="609600" y="203200"/>
                </a:lnTo>
                <a:lnTo>
                  <a:pt x="419100" y="279400"/>
                </a:lnTo>
                <a:lnTo>
                  <a:pt x="266700" y="342900"/>
                </a:lnTo>
                <a:lnTo>
                  <a:pt x="0" y="3175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148D175-2066-4FFC-BF23-B0EB4EB43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BAEFDFB-A469-4C59-A661-529B410FA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B4737586-5A43-4D12-AFF2-9358C454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26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206369" y="4433439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6AF748C-2BCD-4950-A829-07F9A3FE0710}"/>
              </a:ext>
            </a:extLst>
          </p:cNvPr>
          <p:cNvGrpSpPr/>
          <p:nvPr/>
        </p:nvGrpSpPr>
        <p:grpSpPr>
          <a:xfrm>
            <a:off x="3818323" y="4072844"/>
            <a:ext cx="4343519" cy="2565209"/>
            <a:chOff x="4223853" y="1422365"/>
            <a:chExt cx="4343519" cy="2565209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CD75DD9-826B-44AE-9722-225B2B97F0C9}"/>
                </a:ext>
              </a:extLst>
            </p:cNvPr>
            <p:cNvSpPr/>
            <p:nvPr/>
          </p:nvSpPr>
          <p:spPr>
            <a:xfrm>
              <a:off x="5330460" y="2255230"/>
              <a:ext cx="802481" cy="151446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481" h="134664">
                  <a:moveTo>
                    <a:pt x="7143" y="134664"/>
                  </a:moveTo>
                  <a:lnTo>
                    <a:pt x="0" y="92348"/>
                  </a:lnTo>
                  <a:lnTo>
                    <a:pt x="323849" y="39381"/>
                  </a:lnTo>
                  <a:cubicBezTo>
                    <a:pt x="518318" y="17079"/>
                    <a:pt x="634206" y="13833"/>
                    <a:pt x="790575" y="0"/>
                  </a:cubicBezTo>
                  <a:lnTo>
                    <a:pt x="802481" y="37032"/>
                  </a:lnTo>
                  <a:lnTo>
                    <a:pt x="307181" y="84657"/>
                  </a:lnTo>
                  <a:lnTo>
                    <a:pt x="147637" y="98945"/>
                  </a:lnTo>
                  <a:lnTo>
                    <a:pt x="7143" y="134664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806C41A-95B4-496D-9C80-D487D63EBE5F}"/>
                </a:ext>
              </a:extLst>
            </p:cNvPr>
            <p:cNvSpPr/>
            <p:nvPr/>
          </p:nvSpPr>
          <p:spPr>
            <a:xfrm>
              <a:off x="5313791" y="2250468"/>
              <a:ext cx="816769" cy="158590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0 w 816769"/>
                <a:gd name="connsiteY0" fmla="*/ 141016 h 141016"/>
                <a:gd name="connsiteX1" fmla="*/ 14288 w 816769"/>
                <a:gd name="connsiteY1" fmla="*/ 92348 h 141016"/>
                <a:gd name="connsiteX2" fmla="*/ 338137 w 816769"/>
                <a:gd name="connsiteY2" fmla="*/ 39381 h 141016"/>
                <a:gd name="connsiteX3" fmla="*/ 804863 w 816769"/>
                <a:gd name="connsiteY3" fmla="*/ 0 h 141016"/>
                <a:gd name="connsiteX4" fmla="*/ 816769 w 816769"/>
                <a:gd name="connsiteY4" fmla="*/ 37032 h 141016"/>
                <a:gd name="connsiteX5" fmla="*/ 321469 w 816769"/>
                <a:gd name="connsiteY5" fmla="*/ 84657 h 141016"/>
                <a:gd name="connsiteX6" fmla="*/ 161925 w 816769"/>
                <a:gd name="connsiteY6" fmla="*/ 98945 h 141016"/>
                <a:gd name="connsiteX7" fmla="*/ 0 w 816769"/>
                <a:gd name="connsiteY7" fmla="*/ 141016 h 14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769" h="141016">
                  <a:moveTo>
                    <a:pt x="0" y="141016"/>
                  </a:moveTo>
                  <a:lnTo>
                    <a:pt x="14288" y="92348"/>
                  </a:lnTo>
                  <a:lnTo>
                    <a:pt x="338137" y="39381"/>
                  </a:lnTo>
                  <a:cubicBezTo>
                    <a:pt x="532606" y="17079"/>
                    <a:pt x="648494" y="13833"/>
                    <a:pt x="804863" y="0"/>
                  </a:cubicBezTo>
                  <a:lnTo>
                    <a:pt x="816769" y="37032"/>
                  </a:lnTo>
                  <a:lnTo>
                    <a:pt x="321469" y="84657"/>
                  </a:lnTo>
                  <a:lnTo>
                    <a:pt x="161925" y="98945"/>
                  </a:lnTo>
                  <a:lnTo>
                    <a:pt x="0" y="141016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587A127-FA25-41E5-A8BB-99DC660F7214}"/>
                </a:ext>
              </a:extLst>
            </p:cNvPr>
            <p:cNvSpPr/>
            <p:nvPr/>
          </p:nvSpPr>
          <p:spPr>
            <a:xfrm>
              <a:off x="4538297" y="2679474"/>
              <a:ext cx="4029075" cy="1308100"/>
            </a:xfrm>
            <a:custGeom>
              <a:avLst/>
              <a:gdLst>
                <a:gd name="connsiteX0" fmla="*/ 4025900 w 4029075"/>
                <a:gd name="connsiteY0" fmla="*/ 244475 h 1308100"/>
                <a:gd name="connsiteX1" fmla="*/ 4010025 w 4029075"/>
                <a:gd name="connsiteY1" fmla="*/ 1304925 h 1308100"/>
                <a:gd name="connsiteX2" fmla="*/ 53975 w 4029075"/>
                <a:gd name="connsiteY2" fmla="*/ 1308100 h 1308100"/>
                <a:gd name="connsiteX3" fmla="*/ 0 w 4029075"/>
                <a:gd name="connsiteY3" fmla="*/ 1196975 h 1308100"/>
                <a:gd name="connsiteX4" fmla="*/ 352425 w 4029075"/>
                <a:gd name="connsiteY4" fmla="*/ 771525 h 1308100"/>
                <a:gd name="connsiteX5" fmla="*/ 1158875 w 4029075"/>
                <a:gd name="connsiteY5" fmla="*/ 666750 h 1308100"/>
                <a:gd name="connsiteX6" fmla="*/ 2101850 w 4029075"/>
                <a:gd name="connsiteY6" fmla="*/ 542925 h 1308100"/>
                <a:gd name="connsiteX7" fmla="*/ 2981325 w 4029075"/>
                <a:gd name="connsiteY7" fmla="*/ 206375 h 1308100"/>
                <a:gd name="connsiteX8" fmla="*/ 3476625 w 4029075"/>
                <a:gd name="connsiteY8" fmla="*/ 0 h 1308100"/>
                <a:gd name="connsiteX9" fmla="*/ 3810000 w 4029075"/>
                <a:gd name="connsiteY9" fmla="*/ 168275 h 1308100"/>
                <a:gd name="connsiteX10" fmla="*/ 4029075 w 4029075"/>
                <a:gd name="connsiteY10" fmla="*/ 327025 h 1308100"/>
                <a:gd name="connsiteX11" fmla="*/ 4025900 w 4029075"/>
                <a:gd name="connsiteY11" fmla="*/ 495300 h 1308100"/>
                <a:gd name="connsiteX12" fmla="*/ 4006850 w 4029075"/>
                <a:gd name="connsiteY12" fmla="*/ 130175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9075" h="1308100">
                  <a:moveTo>
                    <a:pt x="4025900" y="244475"/>
                  </a:moveTo>
                  <a:lnTo>
                    <a:pt x="4010025" y="1304925"/>
                  </a:lnTo>
                  <a:lnTo>
                    <a:pt x="53975" y="1308100"/>
                  </a:lnTo>
                  <a:lnTo>
                    <a:pt x="0" y="1196975"/>
                  </a:lnTo>
                  <a:lnTo>
                    <a:pt x="352425" y="771525"/>
                  </a:lnTo>
                  <a:lnTo>
                    <a:pt x="1158875" y="666750"/>
                  </a:lnTo>
                  <a:lnTo>
                    <a:pt x="2101850" y="542925"/>
                  </a:lnTo>
                  <a:lnTo>
                    <a:pt x="2981325" y="206375"/>
                  </a:lnTo>
                  <a:lnTo>
                    <a:pt x="3476625" y="0"/>
                  </a:lnTo>
                  <a:lnTo>
                    <a:pt x="3810000" y="168275"/>
                  </a:lnTo>
                  <a:lnTo>
                    <a:pt x="4029075" y="327025"/>
                  </a:lnTo>
                  <a:cubicBezTo>
                    <a:pt x="4028017" y="383117"/>
                    <a:pt x="4026958" y="439208"/>
                    <a:pt x="4025900" y="495300"/>
                  </a:cubicBezTo>
                  <a:lnTo>
                    <a:pt x="4006850" y="1301750"/>
                  </a:lnTo>
                </a:path>
              </a:pathLst>
            </a:custGeom>
            <a:solidFill>
              <a:srgbClr val="FE86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F94FE5E-88AD-4621-A376-17E1F030CDB4}"/>
                </a:ext>
              </a:extLst>
            </p:cNvPr>
            <p:cNvSpPr/>
            <p:nvPr/>
          </p:nvSpPr>
          <p:spPr>
            <a:xfrm>
              <a:off x="4309501" y="1987150"/>
              <a:ext cx="4032253" cy="1152566"/>
            </a:xfrm>
            <a:custGeom>
              <a:avLst/>
              <a:gdLst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65721 w 4032253"/>
                <a:gd name="connsiteY43" fmla="*/ 103612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91915 w 4032253"/>
                <a:gd name="connsiteY43" fmla="*/ 77418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32253" h="1152566">
                  <a:moveTo>
                    <a:pt x="16071" y="922762"/>
                  </a:moveTo>
                  <a:cubicBezTo>
                    <a:pt x="-3508" y="947633"/>
                    <a:pt x="12367" y="976208"/>
                    <a:pt x="9721" y="1005312"/>
                  </a:cubicBezTo>
                  <a:cubicBezTo>
                    <a:pt x="7075" y="1034416"/>
                    <a:pt x="-1392" y="1073045"/>
                    <a:pt x="196" y="1097387"/>
                  </a:cubicBezTo>
                  <a:cubicBezTo>
                    <a:pt x="1783" y="1121729"/>
                    <a:pt x="-4566" y="1159829"/>
                    <a:pt x="19246" y="1151362"/>
                  </a:cubicBezTo>
                  <a:cubicBezTo>
                    <a:pt x="43058" y="1142895"/>
                    <a:pt x="106558" y="1073575"/>
                    <a:pt x="143071" y="1046587"/>
                  </a:cubicBezTo>
                  <a:cubicBezTo>
                    <a:pt x="179584" y="1019599"/>
                    <a:pt x="212921" y="1005841"/>
                    <a:pt x="238321" y="989437"/>
                  </a:cubicBezTo>
                  <a:cubicBezTo>
                    <a:pt x="263721" y="973033"/>
                    <a:pt x="274834" y="955041"/>
                    <a:pt x="295471" y="948162"/>
                  </a:cubicBezTo>
                  <a:cubicBezTo>
                    <a:pt x="316108" y="941283"/>
                    <a:pt x="334629" y="944458"/>
                    <a:pt x="362146" y="948162"/>
                  </a:cubicBezTo>
                  <a:cubicBezTo>
                    <a:pt x="389663" y="951866"/>
                    <a:pt x="430408" y="964566"/>
                    <a:pt x="460571" y="970387"/>
                  </a:cubicBezTo>
                  <a:cubicBezTo>
                    <a:pt x="490734" y="976208"/>
                    <a:pt x="505021" y="980441"/>
                    <a:pt x="543121" y="983087"/>
                  </a:cubicBezTo>
                  <a:cubicBezTo>
                    <a:pt x="581221" y="985733"/>
                    <a:pt x="637842" y="996316"/>
                    <a:pt x="689171" y="986262"/>
                  </a:cubicBezTo>
                  <a:cubicBezTo>
                    <a:pt x="740500" y="976208"/>
                    <a:pt x="797650" y="946575"/>
                    <a:pt x="851096" y="922762"/>
                  </a:cubicBezTo>
                  <a:cubicBezTo>
                    <a:pt x="904542" y="898949"/>
                    <a:pt x="966454" y="869316"/>
                    <a:pt x="1009846" y="843387"/>
                  </a:cubicBezTo>
                  <a:cubicBezTo>
                    <a:pt x="1053238" y="817458"/>
                    <a:pt x="1077579" y="793116"/>
                    <a:pt x="1111446" y="767187"/>
                  </a:cubicBezTo>
                  <a:cubicBezTo>
                    <a:pt x="1145313" y="741258"/>
                    <a:pt x="1178650" y="705274"/>
                    <a:pt x="1213046" y="687812"/>
                  </a:cubicBezTo>
                  <a:cubicBezTo>
                    <a:pt x="1247442" y="670350"/>
                    <a:pt x="1288188" y="665587"/>
                    <a:pt x="1317821" y="662412"/>
                  </a:cubicBezTo>
                  <a:cubicBezTo>
                    <a:pt x="1347454" y="659237"/>
                    <a:pt x="1358567" y="653416"/>
                    <a:pt x="1390846" y="668762"/>
                  </a:cubicBezTo>
                  <a:cubicBezTo>
                    <a:pt x="1423125" y="684108"/>
                    <a:pt x="1456992" y="733849"/>
                    <a:pt x="1511496" y="754487"/>
                  </a:cubicBezTo>
                  <a:cubicBezTo>
                    <a:pt x="1566000" y="775124"/>
                    <a:pt x="1666542" y="784649"/>
                    <a:pt x="1717871" y="792587"/>
                  </a:cubicBezTo>
                  <a:cubicBezTo>
                    <a:pt x="1769200" y="800524"/>
                    <a:pt x="1787192" y="803699"/>
                    <a:pt x="1819471" y="802112"/>
                  </a:cubicBezTo>
                  <a:cubicBezTo>
                    <a:pt x="1851750" y="800525"/>
                    <a:pt x="1865509" y="800524"/>
                    <a:pt x="1911546" y="783062"/>
                  </a:cubicBezTo>
                  <a:cubicBezTo>
                    <a:pt x="1957583" y="765600"/>
                    <a:pt x="2038017" y="725912"/>
                    <a:pt x="2095696" y="697337"/>
                  </a:cubicBezTo>
                  <a:cubicBezTo>
                    <a:pt x="2153375" y="668762"/>
                    <a:pt x="2207879" y="640187"/>
                    <a:pt x="2257621" y="611612"/>
                  </a:cubicBezTo>
                  <a:cubicBezTo>
                    <a:pt x="2307363" y="583037"/>
                    <a:pt x="2394146" y="525887"/>
                    <a:pt x="2394146" y="525887"/>
                  </a:cubicBezTo>
                  <a:cubicBezTo>
                    <a:pt x="2442300" y="495195"/>
                    <a:pt x="2508446" y="457624"/>
                    <a:pt x="2546546" y="427462"/>
                  </a:cubicBezTo>
                  <a:cubicBezTo>
                    <a:pt x="2584646" y="397300"/>
                    <a:pt x="2591525" y="369254"/>
                    <a:pt x="2622746" y="344912"/>
                  </a:cubicBezTo>
                  <a:cubicBezTo>
                    <a:pt x="2653967" y="320570"/>
                    <a:pt x="2708471" y="287762"/>
                    <a:pt x="2733871" y="281412"/>
                  </a:cubicBezTo>
                  <a:cubicBezTo>
                    <a:pt x="2759271" y="275062"/>
                    <a:pt x="2766679" y="288291"/>
                    <a:pt x="2775146" y="306812"/>
                  </a:cubicBezTo>
                  <a:cubicBezTo>
                    <a:pt x="2783613" y="325333"/>
                    <a:pt x="2778850" y="367137"/>
                    <a:pt x="2784671" y="392537"/>
                  </a:cubicBezTo>
                  <a:cubicBezTo>
                    <a:pt x="2790492" y="417937"/>
                    <a:pt x="2793138" y="445454"/>
                    <a:pt x="2810071" y="459212"/>
                  </a:cubicBezTo>
                  <a:cubicBezTo>
                    <a:pt x="2827004" y="472970"/>
                    <a:pt x="2858754" y="488316"/>
                    <a:pt x="2886271" y="475087"/>
                  </a:cubicBezTo>
                  <a:cubicBezTo>
                    <a:pt x="2913788" y="461858"/>
                    <a:pt x="2952946" y="407354"/>
                    <a:pt x="2975171" y="379837"/>
                  </a:cubicBezTo>
                  <a:cubicBezTo>
                    <a:pt x="2997396" y="352320"/>
                    <a:pt x="3004804" y="329566"/>
                    <a:pt x="3019621" y="309987"/>
                  </a:cubicBezTo>
                  <a:cubicBezTo>
                    <a:pt x="3034438" y="290408"/>
                    <a:pt x="3051371" y="270829"/>
                    <a:pt x="3064071" y="262362"/>
                  </a:cubicBezTo>
                  <a:cubicBezTo>
                    <a:pt x="3076771" y="253895"/>
                    <a:pt x="3084179" y="255483"/>
                    <a:pt x="3095821" y="259187"/>
                  </a:cubicBezTo>
                  <a:cubicBezTo>
                    <a:pt x="3107463" y="262891"/>
                    <a:pt x="3116459" y="277708"/>
                    <a:pt x="3133921" y="284587"/>
                  </a:cubicBezTo>
                  <a:cubicBezTo>
                    <a:pt x="3151383" y="291466"/>
                    <a:pt x="3178371" y="310516"/>
                    <a:pt x="3200596" y="300462"/>
                  </a:cubicBezTo>
                  <a:cubicBezTo>
                    <a:pt x="3222821" y="290408"/>
                    <a:pt x="3242929" y="247545"/>
                    <a:pt x="3267271" y="224262"/>
                  </a:cubicBezTo>
                  <a:cubicBezTo>
                    <a:pt x="3291613" y="200979"/>
                    <a:pt x="3327596" y="181399"/>
                    <a:pt x="3346646" y="160762"/>
                  </a:cubicBezTo>
                  <a:cubicBezTo>
                    <a:pt x="3365696" y="140125"/>
                    <a:pt x="3371517" y="112608"/>
                    <a:pt x="3381571" y="100437"/>
                  </a:cubicBezTo>
                  <a:cubicBezTo>
                    <a:pt x="3391625" y="88266"/>
                    <a:pt x="3394271" y="93029"/>
                    <a:pt x="3406971" y="87737"/>
                  </a:cubicBezTo>
                  <a:cubicBezTo>
                    <a:pt x="3419671" y="82445"/>
                    <a:pt x="3437663" y="71862"/>
                    <a:pt x="3457771" y="68687"/>
                  </a:cubicBezTo>
                  <a:cubicBezTo>
                    <a:pt x="3477879" y="65512"/>
                    <a:pt x="3505264" y="67232"/>
                    <a:pt x="3527621" y="68687"/>
                  </a:cubicBezTo>
                  <a:cubicBezTo>
                    <a:pt x="3549978" y="70142"/>
                    <a:pt x="3567044" y="63660"/>
                    <a:pt x="3591915" y="77418"/>
                  </a:cubicBezTo>
                  <a:cubicBezTo>
                    <a:pt x="3616786" y="91176"/>
                    <a:pt x="3648403" y="124117"/>
                    <a:pt x="3676846" y="151237"/>
                  </a:cubicBezTo>
                  <a:cubicBezTo>
                    <a:pt x="3705289" y="178357"/>
                    <a:pt x="3740875" y="215796"/>
                    <a:pt x="3762571" y="240137"/>
                  </a:cubicBezTo>
                  <a:cubicBezTo>
                    <a:pt x="3784267" y="264478"/>
                    <a:pt x="3787971" y="282999"/>
                    <a:pt x="3807021" y="297287"/>
                  </a:cubicBezTo>
                  <a:cubicBezTo>
                    <a:pt x="3826071" y="311574"/>
                    <a:pt x="3847767" y="322687"/>
                    <a:pt x="3876871" y="325862"/>
                  </a:cubicBezTo>
                  <a:cubicBezTo>
                    <a:pt x="3905975" y="329037"/>
                    <a:pt x="3956246" y="330624"/>
                    <a:pt x="3981646" y="316337"/>
                  </a:cubicBezTo>
                  <a:cubicBezTo>
                    <a:pt x="4007046" y="302050"/>
                    <a:pt x="4021863" y="261304"/>
                    <a:pt x="4029271" y="240137"/>
                  </a:cubicBezTo>
                  <a:cubicBezTo>
                    <a:pt x="4036679" y="218970"/>
                    <a:pt x="4028213" y="207329"/>
                    <a:pt x="4026096" y="189337"/>
                  </a:cubicBezTo>
                  <a:cubicBezTo>
                    <a:pt x="4023979" y="171345"/>
                    <a:pt x="4021863" y="148591"/>
                    <a:pt x="4016571" y="132187"/>
                  </a:cubicBezTo>
                  <a:cubicBezTo>
                    <a:pt x="4011279" y="115783"/>
                    <a:pt x="3999109" y="101495"/>
                    <a:pt x="3994346" y="90912"/>
                  </a:cubicBezTo>
                  <a:cubicBezTo>
                    <a:pt x="3989584" y="80329"/>
                    <a:pt x="4000696" y="66041"/>
                    <a:pt x="3987996" y="68687"/>
                  </a:cubicBezTo>
                  <a:cubicBezTo>
                    <a:pt x="3975296" y="71333"/>
                    <a:pt x="3957833" y="105729"/>
                    <a:pt x="3918146" y="106787"/>
                  </a:cubicBezTo>
                  <a:cubicBezTo>
                    <a:pt x="3878459" y="107845"/>
                    <a:pt x="3790617" y="80858"/>
                    <a:pt x="3749871" y="75037"/>
                  </a:cubicBezTo>
                  <a:cubicBezTo>
                    <a:pt x="3709125" y="69216"/>
                    <a:pt x="3714946" y="80858"/>
                    <a:pt x="3673671" y="71862"/>
                  </a:cubicBezTo>
                  <a:cubicBezTo>
                    <a:pt x="3632396" y="62866"/>
                    <a:pt x="3547200" y="31645"/>
                    <a:pt x="3502221" y="21062"/>
                  </a:cubicBezTo>
                  <a:cubicBezTo>
                    <a:pt x="3457242" y="10479"/>
                    <a:pt x="3445600" y="-12276"/>
                    <a:pt x="3403796" y="8362"/>
                  </a:cubicBezTo>
                  <a:cubicBezTo>
                    <a:pt x="3361992" y="28999"/>
                    <a:pt x="3320188" y="116841"/>
                    <a:pt x="3251396" y="144887"/>
                  </a:cubicBezTo>
                  <a:cubicBezTo>
                    <a:pt x="3182604" y="172933"/>
                    <a:pt x="3053488" y="145416"/>
                    <a:pt x="2991046" y="176637"/>
                  </a:cubicBezTo>
                  <a:cubicBezTo>
                    <a:pt x="2928604" y="207858"/>
                    <a:pt x="2913258" y="332212"/>
                    <a:pt x="2876746" y="332212"/>
                  </a:cubicBezTo>
                  <a:cubicBezTo>
                    <a:pt x="2840234" y="332212"/>
                    <a:pt x="2832825" y="181399"/>
                    <a:pt x="2771971" y="176637"/>
                  </a:cubicBezTo>
                  <a:cubicBezTo>
                    <a:pt x="2711117" y="171875"/>
                    <a:pt x="2625392" y="242254"/>
                    <a:pt x="2511621" y="303637"/>
                  </a:cubicBezTo>
                  <a:cubicBezTo>
                    <a:pt x="2397850" y="365020"/>
                    <a:pt x="2238571" y="495195"/>
                    <a:pt x="2089346" y="544937"/>
                  </a:cubicBezTo>
                  <a:cubicBezTo>
                    <a:pt x="1940121" y="594679"/>
                    <a:pt x="1751208" y="603145"/>
                    <a:pt x="1616271" y="602087"/>
                  </a:cubicBezTo>
                  <a:cubicBezTo>
                    <a:pt x="1481334" y="601029"/>
                    <a:pt x="1415188" y="508425"/>
                    <a:pt x="1279721" y="538587"/>
                  </a:cubicBezTo>
                  <a:cubicBezTo>
                    <a:pt x="1144254" y="568749"/>
                    <a:pt x="943700" y="728029"/>
                    <a:pt x="803471" y="783062"/>
                  </a:cubicBezTo>
                  <a:cubicBezTo>
                    <a:pt x="663242" y="838095"/>
                    <a:pt x="535713" y="858204"/>
                    <a:pt x="438346" y="868787"/>
                  </a:cubicBezTo>
                  <a:cubicBezTo>
                    <a:pt x="340979" y="879370"/>
                    <a:pt x="271129" y="848679"/>
                    <a:pt x="219271" y="846562"/>
                  </a:cubicBezTo>
                  <a:cubicBezTo>
                    <a:pt x="167413" y="844445"/>
                    <a:pt x="158417" y="848679"/>
                    <a:pt x="127196" y="856087"/>
                  </a:cubicBezTo>
                  <a:cubicBezTo>
                    <a:pt x="95975" y="863495"/>
                    <a:pt x="35650" y="897891"/>
                    <a:pt x="16071" y="922762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AC63780-32D0-4E95-9D81-63414F088DFA}"/>
                </a:ext>
              </a:extLst>
            </p:cNvPr>
            <p:cNvSpPr/>
            <p:nvPr/>
          </p:nvSpPr>
          <p:spPr>
            <a:xfrm>
              <a:off x="7923850" y="1817468"/>
              <a:ext cx="374202" cy="464870"/>
            </a:xfrm>
            <a:custGeom>
              <a:avLst/>
              <a:gdLst>
                <a:gd name="connsiteX0" fmla="*/ 106947 w 374202"/>
                <a:gd name="connsiteY0" fmla="*/ 54219 h 464870"/>
                <a:gd name="connsiteX1" fmla="*/ 21222 w 374202"/>
                <a:gd name="connsiteY1" fmla="*/ 155819 h 464870"/>
                <a:gd name="connsiteX2" fmla="*/ 2172 w 374202"/>
                <a:gd name="connsiteY2" fmla="*/ 228844 h 464870"/>
                <a:gd name="connsiteX3" fmla="*/ 59322 w 374202"/>
                <a:gd name="connsiteY3" fmla="*/ 276469 h 464870"/>
                <a:gd name="connsiteX4" fmla="*/ 145047 w 374202"/>
                <a:gd name="connsiteY4" fmla="*/ 349494 h 464870"/>
                <a:gd name="connsiteX5" fmla="*/ 218072 w 374202"/>
                <a:gd name="connsiteY5" fmla="*/ 419344 h 464870"/>
                <a:gd name="connsiteX6" fmla="*/ 259347 w 374202"/>
                <a:gd name="connsiteY6" fmla="*/ 460619 h 464870"/>
                <a:gd name="connsiteX7" fmla="*/ 338722 w 374202"/>
                <a:gd name="connsiteY7" fmla="*/ 457444 h 464870"/>
                <a:gd name="connsiteX8" fmla="*/ 373647 w 374202"/>
                <a:gd name="connsiteY8" fmla="*/ 406644 h 464870"/>
                <a:gd name="connsiteX9" fmla="*/ 357772 w 374202"/>
                <a:gd name="connsiteY9" fmla="*/ 314569 h 464870"/>
                <a:gd name="connsiteX10" fmla="*/ 326022 w 374202"/>
                <a:gd name="connsiteY10" fmla="*/ 216144 h 464870"/>
                <a:gd name="connsiteX11" fmla="*/ 287922 w 374202"/>
                <a:gd name="connsiteY11" fmla="*/ 133594 h 464870"/>
                <a:gd name="connsiteX12" fmla="*/ 265697 w 374202"/>
                <a:gd name="connsiteY12" fmla="*/ 79619 h 464870"/>
                <a:gd name="connsiteX13" fmla="*/ 243472 w 374202"/>
                <a:gd name="connsiteY13" fmla="*/ 47869 h 464870"/>
                <a:gd name="connsiteX14" fmla="*/ 224422 w 374202"/>
                <a:gd name="connsiteY14" fmla="*/ 12944 h 464870"/>
                <a:gd name="connsiteX15" fmla="*/ 218072 w 374202"/>
                <a:gd name="connsiteY15" fmla="*/ 244 h 464870"/>
                <a:gd name="connsiteX16" fmla="*/ 170447 w 374202"/>
                <a:gd name="connsiteY16" fmla="*/ 22469 h 464870"/>
                <a:gd name="connsiteX17" fmla="*/ 106947 w 374202"/>
                <a:gd name="connsiteY17" fmla="*/ 54219 h 4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202" h="464870">
                  <a:moveTo>
                    <a:pt x="106947" y="54219"/>
                  </a:moveTo>
                  <a:cubicBezTo>
                    <a:pt x="82076" y="76444"/>
                    <a:pt x="38685" y="126715"/>
                    <a:pt x="21222" y="155819"/>
                  </a:cubicBezTo>
                  <a:cubicBezTo>
                    <a:pt x="3759" y="184923"/>
                    <a:pt x="-4178" y="208736"/>
                    <a:pt x="2172" y="228844"/>
                  </a:cubicBezTo>
                  <a:cubicBezTo>
                    <a:pt x="8522" y="248952"/>
                    <a:pt x="59322" y="276469"/>
                    <a:pt x="59322" y="276469"/>
                  </a:cubicBezTo>
                  <a:cubicBezTo>
                    <a:pt x="83134" y="296577"/>
                    <a:pt x="118589" y="325682"/>
                    <a:pt x="145047" y="349494"/>
                  </a:cubicBezTo>
                  <a:cubicBezTo>
                    <a:pt x="171505" y="373306"/>
                    <a:pt x="199022" y="400823"/>
                    <a:pt x="218072" y="419344"/>
                  </a:cubicBezTo>
                  <a:cubicBezTo>
                    <a:pt x="237122" y="437865"/>
                    <a:pt x="239239" y="454269"/>
                    <a:pt x="259347" y="460619"/>
                  </a:cubicBezTo>
                  <a:cubicBezTo>
                    <a:pt x="279455" y="466969"/>
                    <a:pt x="319672" y="466440"/>
                    <a:pt x="338722" y="457444"/>
                  </a:cubicBezTo>
                  <a:cubicBezTo>
                    <a:pt x="357772" y="448448"/>
                    <a:pt x="370472" y="430457"/>
                    <a:pt x="373647" y="406644"/>
                  </a:cubicBezTo>
                  <a:cubicBezTo>
                    <a:pt x="376822" y="382832"/>
                    <a:pt x="365709" y="346319"/>
                    <a:pt x="357772" y="314569"/>
                  </a:cubicBezTo>
                  <a:cubicBezTo>
                    <a:pt x="349835" y="282819"/>
                    <a:pt x="337664" y="246306"/>
                    <a:pt x="326022" y="216144"/>
                  </a:cubicBezTo>
                  <a:cubicBezTo>
                    <a:pt x="314380" y="185982"/>
                    <a:pt x="297976" y="156348"/>
                    <a:pt x="287922" y="133594"/>
                  </a:cubicBezTo>
                  <a:cubicBezTo>
                    <a:pt x="277868" y="110840"/>
                    <a:pt x="273105" y="93906"/>
                    <a:pt x="265697" y="79619"/>
                  </a:cubicBezTo>
                  <a:cubicBezTo>
                    <a:pt x="258289" y="65332"/>
                    <a:pt x="250351" y="58981"/>
                    <a:pt x="243472" y="47869"/>
                  </a:cubicBezTo>
                  <a:cubicBezTo>
                    <a:pt x="236593" y="36757"/>
                    <a:pt x="224422" y="12944"/>
                    <a:pt x="224422" y="12944"/>
                  </a:cubicBezTo>
                  <a:cubicBezTo>
                    <a:pt x="220189" y="5007"/>
                    <a:pt x="227068" y="-1343"/>
                    <a:pt x="218072" y="244"/>
                  </a:cubicBezTo>
                  <a:cubicBezTo>
                    <a:pt x="209076" y="1831"/>
                    <a:pt x="183147" y="15590"/>
                    <a:pt x="170447" y="22469"/>
                  </a:cubicBezTo>
                  <a:cubicBezTo>
                    <a:pt x="157747" y="29348"/>
                    <a:pt x="131818" y="31994"/>
                    <a:pt x="106947" y="54219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251CEE6-ED77-4AB0-A6FB-622595F80CED}"/>
                </a:ext>
              </a:extLst>
            </p:cNvPr>
            <p:cNvSpPr/>
            <p:nvPr/>
          </p:nvSpPr>
          <p:spPr>
            <a:xfrm>
              <a:off x="7995872" y="1858987"/>
              <a:ext cx="88900" cy="98425"/>
            </a:xfrm>
            <a:custGeom>
              <a:avLst/>
              <a:gdLst>
                <a:gd name="connsiteX0" fmla="*/ 73025 w 88900"/>
                <a:gd name="connsiteY0" fmla="*/ 0 h 98425"/>
                <a:gd name="connsiteX1" fmla="*/ 88900 w 88900"/>
                <a:gd name="connsiteY1" fmla="*/ 85725 h 98425"/>
                <a:gd name="connsiteX2" fmla="*/ 76200 w 88900"/>
                <a:gd name="connsiteY2" fmla="*/ 98425 h 98425"/>
                <a:gd name="connsiteX3" fmla="*/ 63500 w 88900"/>
                <a:gd name="connsiteY3" fmla="*/ 98425 h 98425"/>
                <a:gd name="connsiteX4" fmla="*/ 38100 w 88900"/>
                <a:gd name="connsiteY4" fmla="*/ 79375 h 98425"/>
                <a:gd name="connsiteX5" fmla="*/ 19050 w 88900"/>
                <a:gd name="connsiteY5" fmla="*/ 69850 h 98425"/>
                <a:gd name="connsiteX6" fmla="*/ 0 w 88900"/>
                <a:gd name="connsiteY6" fmla="*/ 44450 h 98425"/>
                <a:gd name="connsiteX7" fmla="*/ 15875 w 88900"/>
                <a:gd name="connsiteY7" fmla="*/ 19050 h 98425"/>
                <a:gd name="connsiteX8" fmla="*/ 73025 w 88900"/>
                <a:gd name="connsiteY8" fmla="*/ 0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00" h="98425">
                  <a:moveTo>
                    <a:pt x="73025" y="0"/>
                  </a:moveTo>
                  <a:lnTo>
                    <a:pt x="88900" y="85725"/>
                  </a:lnTo>
                  <a:lnTo>
                    <a:pt x="76200" y="98425"/>
                  </a:lnTo>
                  <a:lnTo>
                    <a:pt x="63500" y="98425"/>
                  </a:lnTo>
                  <a:lnTo>
                    <a:pt x="38100" y="79375"/>
                  </a:lnTo>
                  <a:lnTo>
                    <a:pt x="19050" y="69850"/>
                  </a:lnTo>
                  <a:lnTo>
                    <a:pt x="0" y="44450"/>
                  </a:lnTo>
                  <a:lnTo>
                    <a:pt x="15875" y="1905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DCA1C00-AC11-4B15-8531-7B907E0DA518}"/>
                </a:ext>
              </a:extLst>
            </p:cNvPr>
            <p:cNvSpPr/>
            <p:nvPr/>
          </p:nvSpPr>
          <p:spPr>
            <a:xfrm>
              <a:off x="4303241" y="2273626"/>
              <a:ext cx="2369053" cy="620421"/>
            </a:xfrm>
            <a:custGeom>
              <a:avLst/>
              <a:gdLst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9806 w 2369053"/>
                <a:gd name="connsiteY2" fmla="*/ 229886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5044 w 2369053"/>
                <a:gd name="connsiteY2" fmla="*/ 220361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9053" h="620421">
                  <a:moveTo>
                    <a:pt x="44556" y="283861"/>
                  </a:moveTo>
                  <a:cubicBezTo>
                    <a:pt x="57256" y="236765"/>
                    <a:pt x="80275" y="281744"/>
                    <a:pt x="95356" y="271161"/>
                  </a:cubicBezTo>
                  <a:cubicBezTo>
                    <a:pt x="110437" y="260578"/>
                    <a:pt x="119698" y="236236"/>
                    <a:pt x="135044" y="220361"/>
                  </a:cubicBezTo>
                  <a:cubicBezTo>
                    <a:pt x="150390" y="204486"/>
                    <a:pt x="171292" y="181203"/>
                    <a:pt x="187431" y="175911"/>
                  </a:cubicBezTo>
                  <a:cubicBezTo>
                    <a:pt x="203570" y="170619"/>
                    <a:pt x="217594" y="174324"/>
                    <a:pt x="231881" y="188611"/>
                  </a:cubicBezTo>
                  <a:cubicBezTo>
                    <a:pt x="246168" y="202898"/>
                    <a:pt x="258339" y="233590"/>
                    <a:pt x="273156" y="261636"/>
                  </a:cubicBezTo>
                  <a:cubicBezTo>
                    <a:pt x="287973" y="289682"/>
                    <a:pt x="304906" y="327782"/>
                    <a:pt x="320781" y="356886"/>
                  </a:cubicBezTo>
                  <a:cubicBezTo>
                    <a:pt x="336656" y="385990"/>
                    <a:pt x="355177" y="419328"/>
                    <a:pt x="368406" y="436261"/>
                  </a:cubicBezTo>
                  <a:cubicBezTo>
                    <a:pt x="381635" y="453194"/>
                    <a:pt x="383752" y="457428"/>
                    <a:pt x="400156" y="458486"/>
                  </a:cubicBezTo>
                  <a:cubicBezTo>
                    <a:pt x="416560" y="459544"/>
                    <a:pt x="444077" y="443140"/>
                    <a:pt x="466831" y="442611"/>
                  </a:cubicBezTo>
                  <a:cubicBezTo>
                    <a:pt x="489585" y="442082"/>
                    <a:pt x="516573" y="448961"/>
                    <a:pt x="536681" y="455311"/>
                  </a:cubicBezTo>
                  <a:cubicBezTo>
                    <a:pt x="556789" y="461661"/>
                    <a:pt x="569489" y="476478"/>
                    <a:pt x="587481" y="480711"/>
                  </a:cubicBezTo>
                  <a:cubicBezTo>
                    <a:pt x="605473" y="484944"/>
                    <a:pt x="616585" y="492882"/>
                    <a:pt x="644631" y="480711"/>
                  </a:cubicBezTo>
                  <a:cubicBezTo>
                    <a:pt x="672677" y="468540"/>
                    <a:pt x="723477" y="438907"/>
                    <a:pt x="755756" y="407686"/>
                  </a:cubicBezTo>
                  <a:cubicBezTo>
                    <a:pt x="788035" y="376465"/>
                    <a:pt x="811319" y="328840"/>
                    <a:pt x="838306" y="293386"/>
                  </a:cubicBezTo>
                  <a:cubicBezTo>
                    <a:pt x="865294" y="257932"/>
                    <a:pt x="896514" y="216657"/>
                    <a:pt x="917681" y="194961"/>
                  </a:cubicBezTo>
                  <a:cubicBezTo>
                    <a:pt x="938848" y="173265"/>
                    <a:pt x="945198" y="178028"/>
                    <a:pt x="965306" y="163211"/>
                  </a:cubicBezTo>
                  <a:cubicBezTo>
                    <a:pt x="985414" y="148394"/>
                    <a:pt x="973244" y="125640"/>
                    <a:pt x="1038331" y="106061"/>
                  </a:cubicBezTo>
                  <a:cubicBezTo>
                    <a:pt x="1103418" y="86482"/>
                    <a:pt x="1228831" y="63198"/>
                    <a:pt x="1355831" y="45736"/>
                  </a:cubicBezTo>
                  <a:cubicBezTo>
                    <a:pt x="1482831" y="28273"/>
                    <a:pt x="1710373" y="-7181"/>
                    <a:pt x="1800331" y="1286"/>
                  </a:cubicBezTo>
                  <a:cubicBezTo>
                    <a:pt x="1890289" y="9753"/>
                    <a:pt x="1869652" y="82249"/>
                    <a:pt x="1895581" y="96536"/>
                  </a:cubicBezTo>
                  <a:cubicBezTo>
                    <a:pt x="1921510" y="110823"/>
                    <a:pt x="1938973" y="94419"/>
                    <a:pt x="1955906" y="87011"/>
                  </a:cubicBezTo>
                  <a:cubicBezTo>
                    <a:pt x="1972839" y="79603"/>
                    <a:pt x="1976544" y="53144"/>
                    <a:pt x="1997181" y="52086"/>
                  </a:cubicBezTo>
                  <a:cubicBezTo>
                    <a:pt x="2017818" y="51028"/>
                    <a:pt x="2054860" y="72724"/>
                    <a:pt x="2079731" y="80661"/>
                  </a:cubicBezTo>
                  <a:cubicBezTo>
                    <a:pt x="2104602" y="88598"/>
                    <a:pt x="2126298" y="96007"/>
                    <a:pt x="2146406" y="99711"/>
                  </a:cubicBezTo>
                  <a:cubicBezTo>
                    <a:pt x="2166514" y="103415"/>
                    <a:pt x="2180802" y="107648"/>
                    <a:pt x="2200381" y="102886"/>
                  </a:cubicBezTo>
                  <a:cubicBezTo>
                    <a:pt x="2219960" y="98124"/>
                    <a:pt x="2244831" y="81190"/>
                    <a:pt x="2263881" y="71136"/>
                  </a:cubicBezTo>
                  <a:cubicBezTo>
                    <a:pt x="2282931" y="61082"/>
                    <a:pt x="2297748" y="50498"/>
                    <a:pt x="2314681" y="42561"/>
                  </a:cubicBezTo>
                  <a:cubicBezTo>
                    <a:pt x="2331614" y="34624"/>
                    <a:pt x="2382943" y="8165"/>
                    <a:pt x="2365481" y="23511"/>
                  </a:cubicBezTo>
                  <a:cubicBezTo>
                    <a:pt x="2348019" y="38857"/>
                    <a:pt x="2258589" y="99182"/>
                    <a:pt x="2209906" y="134636"/>
                  </a:cubicBezTo>
                  <a:cubicBezTo>
                    <a:pt x="2161223" y="170090"/>
                    <a:pt x="2135823" y="203428"/>
                    <a:pt x="2073381" y="236236"/>
                  </a:cubicBezTo>
                  <a:cubicBezTo>
                    <a:pt x="2010939" y="269044"/>
                    <a:pt x="1891877" y="311907"/>
                    <a:pt x="1835256" y="331486"/>
                  </a:cubicBezTo>
                  <a:cubicBezTo>
                    <a:pt x="1778635" y="351065"/>
                    <a:pt x="1769110" y="352653"/>
                    <a:pt x="1733656" y="353711"/>
                  </a:cubicBezTo>
                  <a:cubicBezTo>
                    <a:pt x="1698202" y="354769"/>
                    <a:pt x="1662218" y="350007"/>
                    <a:pt x="1622531" y="337836"/>
                  </a:cubicBezTo>
                  <a:cubicBezTo>
                    <a:pt x="1582844" y="325665"/>
                    <a:pt x="1532573" y="301324"/>
                    <a:pt x="1495531" y="280686"/>
                  </a:cubicBezTo>
                  <a:cubicBezTo>
                    <a:pt x="1458489" y="260048"/>
                    <a:pt x="1429914" y="229357"/>
                    <a:pt x="1400281" y="214011"/>
                  </a:cubicBezTo>
                  <a:cubicBezTo>
                    <a:pt x="1370648" y="198665"/>
                    <a:pt x="1352127" y="193373"/>
                    <a:pt x="1317731" y="188611"/>
                  </a:cubicBezTo>
                  <a:cubicBezTo>
                    <a:pt x="1283335" y="183849"/>
                    <a:pt x="1247352" y="161623"/>
                    <a:pt x="1193906" y="185436"/>
                  </a:cubicBezTo>
                  <a:cubicBezTo>
                    <a:pt x="1140460" y="209249"/>
                    <a:pt x="1060027" y="286507"/>
                    <a:pt x="997056" y="331486"/>
                  </a:cubicBezTo>
                  <a:cubicBezTo>
                    <a:pt x="934085" y="376465"/>
                    <a:pt x="872702" y="425678"/>
                    <a:pt x="816081" y="455311"/>
                  </a:cubicBezTo>
                  <a:cubicBezTo>
                    <a:pt x="759460" y="484944"/>
                    <a:pt x="705485" y="497115"/>
                    <a:pt x="657331" y="509286"/>
                  </a:cubicBezTo>
                  <a:cubicBezTo>
                    <a:pt x="609177" y="521457"/>
                    <a:pt x="568960" y="530453"/>
                    <a:pt x="527156" y="528336"/>
                  </a:cubicBezTo>
                  <a:cubicBezTo>
                    <a:pt x="485352" y="526219"/>
                    <a:pt x="443548" y="505053"/>
                    <a:pt x="406506" y="496586"/>
                  </a:cubicBezTo>
                  <a:cubicBezTo>
                    <a:pt x="369464" y="488119"/>
                    <a:pt x="344593" y="480182"/>
                    <a:pt x="304906" y="477536"/>
                  </a:cubicBezTo>
                  <a:cubicBezTo>
                    <a:pt x="265219" y="474890"/>
                    <a:pt x="204893" y="468540"/>
                    <a:pt x="168381" y="480711"/>
                  </a:cubicBezTo>
                  <a:cubicBezTo>
                    <a:pt x="131869" y="492882"/>
                    <a:pt x="85831" y="550561"/>
                    <a:pt x="85831" y="550561"/>
                  </a:cubicBezTo>
                  <a:cubicBezTo>
                    <a:pt x="58314" y="573844"/>
                    <a:pt x="14393" y="619882"/>
                    <a:pt x="3281" y="620411"/>
                  </a:cubicBezTo>
                  <a:cubicBezTo>
                    <a:pt x="-7831" y="620940"/>
                    <a:pt x="12277" y="601890"/>
                    <a:pt x="19156" y="553736"/>
                  </a:cubicBezTo>
                  <a:cubicBezTo>
                    <a:pt x="26035" y="505582"/>
                    <a:pt x="31856" y="330957"/>
                    <a:pt x="44556" y="28386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8D1148A-3589-420E-98D2-3014D1BA7D3F}"/>
                </a:ext>
              </a:extLst>
            </p:cNvPr>
            <p:cNvSpPr/>
            <p:nvPr/>
          </p:nvSpPr>
          <p:spPr>
            <a:xfrm>
              <a:off x="4312781" y="1897087"/>
              <a:ext cx="3563448" cy="1194113"/>
            </a:xfrm>
            <a:custGeom>
              <a:avLst/>
              <a:gdLst>
                <a:gd name="connsiteX0" fmla="*/ 31841 w 3563448"/>
                <a:gd name="connsiteY0" fmla="*/ 825500 h 1194113"/>
                <a:gd name="connsiteX1" fmla="*/ 12791 w 3563448"/>
                <a:gd name="connsiteY1" fmla="*/ 1079500 h 1194113"/>
                <a:gd name="connsiteX2" fmla="*/ 9616 w 3563448"/>
                <a:gd name="connsiteY2" fmla="*/ 1114425 h 1194113"/>
                <a:gd name="connsiteX3" fmla="*/ 91 w 3563448"/>
                <a:gd name="connsiteY3" fmla="*/ 1162050 h 1194113"/>
                <a:gd name="connsiteX4" fmla="*/ 15966 w 3563448"/>
                <a:gd name="connsiteY4" fmla="*/ 1193800 h 1194113"/>
                <a:gd name="connsiteX5" fmla="*/ 69941 w 3563448"/>
                <a:gd name="connsiteY5" fmla="*/ 1143000 h 1194113"/>
                <a:gd name="connsiteX6" fmla="*/ 187416 w 3563448"/>
                <a:gd name="connsiteY6" fmla="*/ 1054100 h 1194113"/>
                <a:gd name="connsiteX7" fmla="*/ 266791 w 3563448"/>
                <a:gd name="connsiteY7" fmla="*/ 1003300 h 1194113"/>
                <a:gd name="connsiteX8" fmla="*/ 358866 w 3563448"/>
                <a:gd name="connsiteY8" fmla="*/ 1003300 h 1194113"/>
                <a:gd name="connsiteX9" fmla="*/ 457291 w 3563448"/>
                <a:gd name="connsiteY9" fmla="*/ 1028700 h 1194113"/>
                <a:gd name="connsiteX10" fmla="*/ 612866 w 3563448"/>
                <a:gd name="connsiteY10" fmla="*/ 1041400 h 1194113"/>
                <a:gd name="connsiteX11" fmla="*/ 743041 w 3563448"/>
                <a:gd name="connsiteY11" fmla="*/ 1009650 h 1194113"/>
                <a:gd name="connsiteX12" fmla="*/ 885916 w 3563448"/>
                <a:gd name="connsiteY12" fmla="*/ 968375 h 1194113"/>
                <a:gd name="connsiteX13" fmla="*/ 997041 w 3563448"/>
                <a:gd name="connsiteY13" fmla="*/ 892175 h 1194113"/>
                <a:gd name="connsiteX14" fmla="*/ 1136741 w 3563448"/>
                <a:gd name="connsiteY14" fmla="*/ 787400 h 1194113"/>
                <a:gd name="connsiteX15" fmla="*/ 1231991 w 3563448"/>
                <a:gd name="connsiteY15" fmla="*/ 736600 h 1194113"/>
                <a:gd name="connsiteX16" fmla="*/ 1368516 w 3563448"/>
                <a:gd name="connsiteY16" fmla="*/ 717550 h 1194113"/>
                <a:gd name="connsiteX17" fmla="*/ 1460591 w 3563448"/>
                <a:gd name="connsiteY17" fmla="*/ 787400 h 1194113"/>
                <a:gd name="connsiteX18" fmla="*/ 1666966 w 3563448"/>
                <a:gd name="connsiteY18" fmla="*/ 844550 h 1194113"/>
                <a:gd name="connsiteX19" fmla="*/ 1813016 w 3563448"/>
                <a:gd name="connsiteY19" fmla="*/ 857250 h 1194113"/>
                <a:gd name="connsiteX20" fmla="*/ 1990816 w 3563448"/>
                <a:gd name="connsiteY20" fmla="*/ 793750 h 1194113"/>
                <a:gd name="connsiteX21" fmla="*/ 2140041 w 3563448"/>
                <a:gd name="connsiteY21" fmla="*/ 717550 h 1194113"/>
                <a:gd name="connsiteX22" fmla="*/ 2292441 w 3563448"/>
                <a:gd name="connsiteY22" fmla="*/ 628650 h 1194113"/>
                <a:gd name="connsiteX23" fmla="*/ 2482941 w 3563448"/>
                <a:gd name="connsiteY23" fmla="*/ 514350 h 1194113"/>
                <a:gd name="connsiteX24" fmla="*/ 2581366 w 3563448"/>
                <a:gd name="connsiteY24" fmla="*/ 425450 h 1194113"/>
                <a:gd name="connsiteX25" fmla="*/ 2644866 w 3563448"/>
                <a:gd name="connsiteY25" fmla="*/ 377825 h 1194113"/>
                <a:gd name="connsiteX26" fmla="*/ 2708366 w 3563448"/>
                <a:gd name="connsiteY26" fmla="*/ 346075 h 1194113"/>
                <a:gd name="connsiteX27" fmla="*/ 2768691 w 3563448"/>
                <a:gd name="connsiteY27" fmla="*/ 342900 h 1194113"/>
                <a:gd name="connsiteX28" fmla="*/ 2806791 w 3563448"/>
                <a:gd name="connsiteY28" fmla="*/ 438150 h 1194113"/>
                <a:gd name="connsiteX29" fmla="*/ 2813141 w 3563448"/>
                <a:gd name="connsiteY29" fmla="*/ 495300 h 1194113"/>
                <a:gd name="connsiteX30" fmla="*/ 2876641 w 3563448"/>
                <a:gd name="connsiteY30" fmla="*/ 530225 h 1194113"/>
                <a:gd name="connsiteX31" fmla="*/ 2936966 w 3563448"/>
                <a:gd name="connsiteY31" fmla="*/ 438150 h 1194113"/>
                <a:gd name="connsiteX32" fmla="*/ 3016341 w 3563448"/>
                <a:gd name="connsiteY32" fmla="*/ 346075 h 1194113"/>
                <a:gd name="connsiteX33" fmla="*/ 3048091 w 3563448"/>
                <a:gd name="connsiteY33" fmla="*/ 317500 h 1194113"/>
                <a:gd name="connsiteX34" fmla="*/ 3111591 w 3563448"/>
                <a:gd name="connsiteY34" fmla="*/ 320675 h 1194113"/>
                <a:gd name="connsiteX35" fmla="*/ 3165566 w 3563448"/>
                <a:gd name="connsiteY35" fmla="*/ 365125 h 1194113"/>
                <a:gd name="connsiteX36" fmla="*/ 3222716 w 3563448"/>
                <a:gd name="connsiteY36" fmla="*/ 307975 h 1194113"/>
                <a:gd name="connsiteX37" fmla="*/ 3292566 w 3563448"/>
                <a:gd name="connsiteY37" fmla="*/ 254000 h 1194113"/>
                <a:gd name="connsiteX38" fmla="*/ 3333841 w 3563448"/>
                <a:gd name="connsiteY38" fmla="*/ 196850 h 1194113"/>
                <a:gd name="connsiteX39" fmla="*/ 3368766 w 3563448"/>
                <a:gd name="connsiteY39" fmla="*/ 155575 h 1194113"/>
                <a:gd name="connsiteX40" fmla="*/ 3413216 w 3563448"/>
                <a:gd name="connsiteY40" fmla="*/ 127000 h 1194113"/>
                <a:gd name="connsiteX41" fmla="*/ 3476716 w 3563448"/>
                <a:gd name="connsiteY41" fmla="*/ 127000 h 1194113"/>
                <a:gd name="connsiteX42" fmla="*/ 3562441 w 3563448"/>
                <a:gd name="connsiteY42" fmla="*/ 146050 h 1194113"/>
                <a:gd name="connsiteX43" fmla="*/ 3521166 w 3563448"/>
                <a:gd name="connsiteY43" fmla="*/ 73025 h 1194113"/>
                <a:gd name="connsiteX44" fmla="*/ 3483066 w 3563448"/>
                <a:gd name="connsiteY44" fmla="*/ 31750 h 1194113"/>
                <a:gd name="connsiteX45" fmla="*/ 3441791 w 3563448"/>
                <a:gd name="connsiteY45" fmla="*/ 0 h 1194113"/>
                <a:gd name="connsiteX46" fmla="*/ 3413216 w 3563448"/>
                <a:gd name="connsiteY46" fmla="*/ 31750 h 1194113"/>
                <a:gd name="connsiteX47" fmla="*/ 3384641 w 3563448"/>
                <a:gd name="connsiteY47" fmla="*/ 85725 h 1194113"/>
                <a:gd name="connsiteX48" fmla="*/ 3362416 w 3563448"/>
                <a:gd name="connsiteY48" fmla="*/ 114300 h 1194113"/>
                <a:gd name="connsiteX49" fmla="*/ 3333841 w 3563448"/>
                <a:gd name="connsiteY49" fmla="*/ 117475 h 1194113"/>
                <a:gd name="connsiteX50" fmla="*/ 3308441 w 3563448"/>
                <a:gd name="connsiteY50" fmla="*/ 76200 h 1194113"/>
                <a:gd name="connsiteX51" fmla="*/ 3279866 w 3563448"/>
                <a:gd name="connsiteY51" fmla="*/ 57150 h 1194113"/>
                <a:gd name="connsiteX52" fmla="*/ 3244941 w 3563448"/>
                <a:gd name="connsiteY52" fmla="*/ 41275 h 1194113"/>
                <a:gd name="connsiteX53" fmla="*/ 3206841 w 3563448"/>
                <a:gd name="connsiteY53" fmla="*/ 98425 h 1194113"/>
                <a:gd name="connsiteX54" fmla="*/ 3165566 w 3563448"/>
                <a:gd name="connsiteY54" fmla="*/ 142875 h 1194113"/>
                <a:gd name="connsiteX55" fmla="*/ 3121116 w 3563448"/>
                <a:gd name="connsiteY55" fmla="*/ 165100 h 1194113"/>
                <a:gd name="connsiteX56" fmla="*/ 3057616 w 3563448"/>
                <a:gd name="connsiteY56" fmla="*/ 165100 h 1194113"/>
                <a:gd name="connsiteX57" fmla="*/ 2981416 w 3563448"/>
                <a:gd name="connsiteY57" fmla="*/ 161925 h 1194113"/>
                <a:gd name="connsiteX58" fmla="*/ 2924266 w 3563448"/>
                <a:gd name="connsiteY58" fmla="*/ 241300 h 1194113"/>
                <a:gd name="connsiteX59" fmla="*/ 2905216 w 3563448"/>
                <a:gd name="connsiteY59" fmla="*/ 276225 h 1194113"/>
                <a:gd name="connsiteX60" fmla="*/ 2867116 w 3563448"/>
                <a:gd name="connsiteY60" fmla="*/ 304800 h 1194113"/>
                <a:gd name="connsiteX61" fmla="*/ 2813141 w 3563448"/>
                <a:gd name="connsiteY61" fmla="*/ 269875 h 1194113"/>
                <a:gd name="connsiteX62" fmla="*/ 2765516 w 3563448"/>
                <a:gd name="connsiteY62" fmla="*/ 206375 h 1194113"/>
                <a:gd name="connsiteX63" fmla="*/ 2705191 w 3563448"/>
                <a:gd name="connsiteY63" fmla="*/ 196850 h 1194113"/>
                <a:gd name="connsiteX64" fmla="*/ 2660741 w 3563448"/>
                <a:gd name="connsiteY64" fmla="*/ 212725 h 1194113"/>
                <a:gd name="connsiteX65" fmla="*/ 2578191 w 3563448"/>
                <a:gd name="connsiteY65" fmla="*/ 282575 h 1194113"/>
                <a:gd name="connsiteX66" fmla="*/ 2498816 w 3563448"/>
                <a:gd name="connsiteY66" fmla="*/ 330200 h 1194113"/>
                <a:gd name="connsiteX67" fmla="*/ 2422616 w 3563448"/>
                <a:gd name="connsiteY67" fmla="*/ 377825 h 1194113"/>
                <a:gd name="connsiteX68" fmla="*/ 2349591 w 3563448"/>
                <a:gd name="connsiteY68" fmla="*/ 415925 h 1194113"/>
                <a:gd name="connsiteX69" fmla="*/ 2098766 w 3563448"/>
                <a:gd name="connsiteY69" fmla="*/ 533400 h 1194113"/>
                <a:gd name="connsiteX70" fmla="*/ 1536791 w 3563448"/>
                <a:gd name="connsiteY70" fmla="*/ 571500 h 1194113"/>
                <a:gd name="connsiteX71" fmla="*/ 1257391 w 3563448"/>
                <a:gd name="connsiteY71" fmla="*/ 469900 h 1194113"/>
                <a:gd name="connsiteX72" fmla="*/ 1019266 w 3563448"/>
                <a:gd name="connsiteY72" fmla="*/ 622300 h 1194113"/>
                <a:gd name="connsiteX73" fmla="*/ 828766 w 3563448"/>
                <a:gd name="connsiteY73" fmla="*/ 774700 h 1194113"/>
                <a:gd name="connsiteX74" fmla="*/ 714466 w 3563448"/>
                <a:gd name="connsiteY74" fmla="*/ 847725 h 1194113"/>
                <a:gd name="connsiteX75" fmla="*/ 562066 w 3563448"/>
                <a:gd name="connsiteY75" fmla="*/ 879475 h 1194113"/>
                <a:gd name="connsiteX76" fmla="*/ 489041 w 3563448"/>
                <a:gd name="connsiteY76" fmla="*/ 860425 h 1194113"/>
                <a:gd name="connsiteX77" fmla="*/ 330291 w 3563448"/>
                <a:gd name="connsiteY77" fmla="*/ 841375 h 1194113"/>
                <a:gd name="connsiteX78" fmla="*/ 222341 w 3563448"/>
                <a:gd name="connsiteY78" fmla="*/ 790575 h 1194113"/>
                <a:gd name="connsiteX79" fmla="*/ 120741 w 3563448"/>
                <a:gd name="connsiteY79" fmla="*/ 835025 h 1194113"/>
                <a:gd name="connsiteX80" fmla="*/ 31841 w 3563448"/>
                <a:gd name="connsiteY80" fmla="*/ 825500 h 11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563448" h="1194113">
                  <a:moveTo>
                    <a:pt x="31841" y="825500"/>
                  </a:moveTo>
                  <a:cubicBezTo>
                    <a:pt x="13849" y="866246"/>
                    <a:pt x="16495" y="1031346"/>
                    <a:pt x="12791" y="1079500"/>
                  </a:cubicBezTo>
                  <a:cubicBezTo>
                    <a:pt x="9087" y="1127654"/>
                    <a:pt x="11733" y="1100667"/>
                    <a:pt x="9616" y="1114425"/>
                  </a:cubicBezTo>
                  <a:cubicBezTo>
                    <a:pt x="7499" y="1128183"/>
                    <a:pt x="-967" y="1148821"/>
                    <a:pt x="91" y="1162050"/>
                  </a:cubicBezTo>
                  <a:cubicBezTo>
                    <a:pt x="1149" y="1175279"/>
                    <a:pt x="4324" y="1196975"/>
                    <a:pt x="15966" y="1193800"/>
                  </a:cubicBezTo>
                  <a:cubicBezTo>
                    <a:pt x="27608" y="1190625"/>
                    <a:pt x="41366" y="1166283"/>
                    <a:pt x="69941" y="1143000"/>
                  </a:cubicBezTo>
                  <a:cubicBezTo>
                    <a:pt x="98516" y="1119717"/>
                    <a:pt x="154608" y="1077383"/>
                    <a:pt x="187416" y="1054100"/>
                  </a:cubicBezTo>
                  <a:cubicBezTo>
                    <a:pt x="220224" y="1030817"/>
                    <a:pt x="238216" y="1011767"/>
                    <a:pt x="266791" y="1003300"/>
                  </a:cubicBezTo>
                  <a:cubicBezTo>
                    <a:pt x="295366" y="994833"/>
                    <a:pt x="327116" y="999067"/>
                    <a:pt x="358866" y="1003300"/>
                  </a:cubicBezTo>
                  <a:cubicBezTo>
                    <a:pt x="390616" y="1007533"/>
                    <a:pt x="414958" y="1022350"/>
                    <a:pt x="457291" y="1028700"/>
                  </a:cubicBezTo>
                  <a:cubicBezTo>
                    <a:pt x="499624" y="1035050"/>
                    <a:pt x="565241" y="1044575"/>
                    <a:pt x="612866" y="1041400"/>
                  </a:cubicBezTo>
                  <a:cubicBezTo>
                    <a:pt x="660491" y="1038225"/>
                    <a:pt x="697533" y="1021821"/>
                    <a:pt x="743041" y="1009650"/>
                  </a:cubicBezTo>
                  <a:cubicBezTo>
                    <a:pt x="788549" y="997479"/>
                    <a:pt x="843583" y="987954"/>
                    <a:pt x="885916" y="968375"/>
                  </a:cubicBezTo>
                  <a:cubicBezTo>
                    <a:pt x="928249" y="948796"/>
                    <a:pt x="955237" y="922338"/>
                    <a:pt x="997041" y="892175"/>
                  </a:cubicBezTo>
                  <a:cubicBezTo>
                    <a:pt x="1038845" y="862013"/>
                    <a:pt x="1097583" y="813329"/>
                    <a:pt x="1136741" y="787400"/>
                  </a:cubicBezTo>
                  <a:cubicBezTo>
                    <a:pt x="1175899" y="761471"/>
                    <a:pt x="1193362" y="748242"/>
                    <a:pt x="1231991" y="736600"/>
                  </a:cubicBezTo>
                  <a:cubicBezTo>
                    <a:pt x="1270620" y="724958"/>
                    <a:pt x="1330416" y="709083"/>
                    <a:pt x="1368516" y="717550"/>
                  </a:cubicBezTo>
                  <a:cubicBezTo>
                    <a:pt x="1406616" y="726017"/>
                    <a:pt x="1410849" y="766233"/>
                    <a:pt x="1460591" y="787400"/>
                  </a:cubicBezTo>
                  <a:cubicBezTo>
                    <a:pt x="1510333" y="808567"/>
                    <a:pt x="1608229" y="832908"/>
                    <a:pt x="1666966" y="844550"/>
                  </a:cubicBezTo>
                  <a:cubicBezTo>
                    <a:pt x="1725704" y="856192"/>
                    <a:pt x="1759041" y="865717"/>
                    <a:pt x="1813016" y="857250"/>
                  </a:cubicBezTo>
                  <a:cubicBezTo>
                    <a:pt x="1866991" y="848783"/>
                    <a:pt x="1936312" y="817033"/>
                    <a:pt x="1990816" y="793750"/>
                  </a:cubicBezTo>
                  <a:cubicBezTo>
                    <a:pt x="2045320" y="770467"/>
                    <a:pt x="2089770" y="745067"/>
                    <a:pt x="2140041" y="717550"/>
                  </a:cubicBezTo>
                  <a:cubicBezTo>
                    <a:pt x="2190312" y="690033"/>
                    <a:pt x="2292441" y="628650"/>
                    <a:pt x="2292441" y="628650"/>
                  </a:cubicBezTo>
                  <a:cubicBezTo>
                    <a:pt x="2349591" y="594783"/>
                    <a:pt x="2434787" y="548217"/>
                    <a:pt x="2482941" y="514350"/>
                  </a:cubicBezTo>
                  <a:cubicBezTo>
                    <a:pt x="2531095" y="480483"/>
                    <a:pt x="2554379" y="448204"/>
                    <a:pt x="2581366" y="425450"/>
                  </a:cubicBezTo>
                  <a:cubicBezTo>
                    <a:pt x="2608354" y="402696"/>
                    <a:pt x="2623699" y="391054"/>
                    <a:pt x="2644866" y="377825"/>
                  </a:cubicBezTo>
                  <a:cubicBezTo>
                    <a:pt x="2666033" y="364596"/>
                    <a:pt x="2687729" y="351896"/>
                    <a:pt x="2708366" y="346075"/>
                  </a:cubicBezTo>
                  <a:cubicBezTo>
                    <a:pt x="2729003" y="340254"/>
                    <a:pt x="2752287" y="327554"/>
                    <a:pt x="2768691" y="342900"/>
                  </a:cubicBezTo>
                  <a:cubicBezTo>
                    <a:pt x="2785095" y="358246"/>
                    <a:pt x="2799383" y="412750"/>
                    <a:pt x="2806791" y="438150"/>
                  </a:cubicBezTo>
                  <a:cubicBezTo>
                    <a:pt x="2814199" y="463550"/>
                    <a:pt x="2801499" y="479954"/>
                    <a:pt x="2813141" y="495300"/>
                  </a:cubicBezTo>
                  <a:cubicBezTo>
                    <a:pt x="2824783" y="510646"/>
                    <a:pt x="2856004" y="539750"/>
                    <a:pt x="2876641" y="530225"/>
                  </a:cubicBezTo>
                  <a:cubicBezTo>
                    <a:pt x="2897278" y="520700"/>
                    <a:pt x="2913683" y="468842"/>
                    <a:pt x="2936966" y="438150"/>
                  </a:cubicBezTo>
                  <a:cubicBezTo>
                    <a:pt x="2960249" y="407458"/>
                    <a:pt x="2997820" y="366183"/>
                    <a:pt x="3016341" y="346075"/>
                  </a:cubicBezTo>
                  <a:cubicBezTo>
                    <a:pt x="3034862" y="325967"/>
                    <a:pt x="3032216" y="321733"/>
                    <a:pt x="3048091" y="317500"/>
                  </a:cubicBezTo>
                  <a:cubicBezTo>
                    <a:pt x="3063966" y="313267"/>
                    <a:pt x="3092012" y="312737"/>
                    <a:pt x="3111591" y="320675"/>
                  </a:cubicBezTo>
                  <a:cubicBezTo>
                    <a:pt x="3131170" y="328613"/>
                    <a:pt x="3147045" y="367242"/>
                    <a:pt x="3165566" y="365125"/>
                  </a:cubicBezTo>
                  <a:cubicBezTo>
                    <a:pt x="3184087" y="363008"/>
                    <a:pt x="3201549" y="326496"/>
                    <a:pt x="3222716" y="307975"/>
                  </a:cubicBezTo>
                  <a:cubicBezTo>
                    <a:pt x="3243883" y="289454"/>
                    <a:pt x="3274045" y="272521"/>
                    <a:pt x="3292566" y="254000"/>
                  </a:cubicBezTo>
                  <a:cubicBezTo>
                    <a:pt x="3311087" y="235479"/>
                    <a:pt x="3321141" y="213254"/>
                    <a:pt x="3333841" y="196850"/>
                  </a:cubicBezTo>
                  <a:cubicBezTo>
                    <a:pt x="3346541" y="180446"/>
                    <a:pt x="3355537" y="167217"/>
                    <a:pt x="3368766" y="155575"/>
                  </a:cubicBezTo>
                  <a:cubicBezTo>
                    <a:pt x="3381995" y="143933"/>
                    <a:pt x="3395224" y="131762"/>
                    <a:pt x="3413216" y="127000"/>
                  </a:cubicBezTo>
                  <a:cubicBezTo>
                    <a:pt x="3431208" y="122237"/>
                    <a:pt x="3451845" y="123825"/>
                    <a:pt x="3476716" y="127000"/>
                  </a:cubicBezTo>
                  <a:cubicBezTo>
                    <a:pt x="3501587" y="130175"/>
                    <a:pt x="3555033" y="155046"/>
                    <a:pt x="3562441" y="146050"/>
                  </a:cubicBezTo>
                  <a:cubicBezTo>
                    <a:pt x="3569849" y="137054"/>
                    <a:pt x="3534395" y="92075"/>
                    <a:pt x="3521166" y="73025"/>
                  </a:cubicBezTo>
                  <a:cubicBezTo>
                    <a:pt x="3507937" y="53975"/>
                    <a:pt x="3496295" y="43921"/>
                    <a:pt x="3483066" y="31750"/>
                  </a:cubicBezTo>
                  <a:cubicBezTo>
                    <a:pt x="3469837" y="19579"/>
                    <a:pt x="3453433" y="0"/>
                    <a:pt x="3441791" y="0"/>
                  </a:cubicBezTo>
                  <a:cubicBezTo>
                    <a:pt x="3430149" y="0"/>
                    <a:pt x="3422741" y="17463"/>
                    <a:pt x="3413216" y="31750"/>
                  </a:cubicBezTo>
                  <a:cubicBezTo>
                    <a:pt x="3403691" y="46037"/>
                    <a:pt x="3393108" y="71967"/>
                    <a:pt x="3384641" y="85725"/>
                  </a:cubicBezTo>
                  <a:cubicBezTo>
                    <a:pt x="3376174" y="99483"/>
                    <a:pt x="3370883" y="109008"/>
                    <a:pt x="3362416" y="114300"/>
                  </a:cubicBezTo>
                  <a:cubicBezTo>
                    <a:pt x="3353949" y="119592"/>
                    <a:pt x="3342837" y="123825"/>
                    <a:pt x="3333841" y="117475"/>
                  </a:cubicBezTo>
                  <a:cubicBezTo>
                    <a:pt x="3324845" y="111125"/>
                    <a:pt x="3317437" y="86254"/>
                    <a:pt x="3308441" y="76200"/>
                  </a:cubicBezTo>
                  <a:cubicBezTo>
                    <a:pt x="3299445" y="66146"/>
                    <a:pt x="3290449" y="62971"/>
                    <a:pt x="3279866" y="57150"/>
                  </a:cubicBezTo>
                  <a:cubicBezTo>
                    <a:pt x="3269283" y="51329"/>
                    <a:pt x="3257112" y="34396"/>
                    <a:pt x="3244941" y="41275"/>
                  </a:cubicBezTo>
                  <a:cubicBezTo>
                    <a:pt x="3232770" y="48154"/>
                    <a:pt x="3220070" y="81492"/>
                    <a:pt x="3206841" y="98425"/>
                  </a:cubicBezTo>
                  <a:cubicBezTo>
                    <a:pt x="3193612" y="115358"/>
                    <a:pt x="3179854" y="131762"/>
                    <a:pt x="3165566" y="142875"/>
                  </a:cubicBezTo>
                  <a:cubicBezTo>
                    <a:pt x="3151279" y="153987"/>
                    <a:pt x="3139108" y="161396"/>
                    <a:pt x="3121116" y="165100"/>
                  </a:cubicBezTo>
                  <a:cubicBezTo>
                    <a:pt x="3103124" y="168804"/>
                    <a:pt x="3080899" y="165629"/>
                    <a:pt x="3057616" y="165100"/>
                  </a:cubicBezTo>
                  <a:cubicBezTo>
                    <a:pt x="3034333" y="164571"/>
                    <a:pt x="3003641" y="149225"/>
                    <a:pt x="2981416" y="161925"/>
                  </a:cubicBezTo>
                  <a:cubicBezTo>
                    <a:pt x="2959191" y="174625"/>
                    <a:pt x="2936966" y="222250"/>
                    <a:pt x="2924266" y="241300"/>
                  </a:cubicBezTo>
                  <a:cubicBezTo>
                    <a:pt x="2911566" y="260350"/>
                    <a:pt x="2914741" y="265642"/>
                    <a:pt x="2905216" y="276225"/>
                  </a:cubicBezTo>
                  <a:cubicBezTo>
                    <a:pt x="2895691" y="286808"/>
                    <a:pt x="2882462" y="305858"/>
                    <a:pt x="2867116" y="304800"/>
                  </a:cubicBezTo>
                  <a:cubicBezTo>
                    <a:pt x="2851770" y="303742"/>
                    <a:pt x="2830074" y="286279"/>
                    <a:pt x="2813141" y="269875"/>
                  </a:cubicBezTo>
                  <a:cubicBezTo>
                    <a:pt x="2796208" y="253471"/>
                    <a:pt x="2783508" y="218546"/>
                    <a:pt x="2765516" y="206375"/>
                  </a:cubicBezTo>
                  <a:cubicBezTo>
                    <a:pt x="2747524" y="194204"/>
                    <a:pt x="2722653" y="195792"/>
                    <a:pt x="2705191" y="196850"/>
                  </a:cubicBezTo>
                  <a:cubicBezTo>
                    <a:pt x="2687729" y="197908"/>
                    <a:pt x="2681908" y="198437"/>
                    <a:pt x="2660741" y="212725"/>
                  </a:cubicBezTo>
                  <a:cubicBezTo>
                    <a:pt x="2639574" y="227012"/>
                    <a:pt x="2605178" y="262996"/>
                    <a:pt x="2578191" y="282575"/>
                  </a:cubicBezTo>
                  <a:cubicBezTo>
                    <a:pt x="2551204" y="302154"/>
                    <a:pt x="2524745" y="314325"/>
                    <a:pt x="2498816" y="330200"/>
                  </a:cubicBezTo>
                  <a:cubicBezTo>
                    <a:pt x="2472887" y="346075"/>
                    <a:pt x="2447487" y="363537"/>
                    <a:pt x="2422616" y="377825"/>
                  </a:cubicBezTo>
                  <a:cubicBezTo>
                    <a:pt x="2397745" y="392112"/>
                    <a:pt x="2403566" y="389996"/>
                    <a:pt x="2349591" y="415925"/>
                  </a:cubicBezTo>
                  <a:cubicBezTo>
                    <a:pt x="2295616" y="441854"/>
                    <a:pt x="2234233" y="507471"/>
                    <a:pt x="2098766" y="533400"/>
                  </a:cubicBezTo>
                  <a:cubicBezTo>
                    <a:pt x="1963299" y="559329"/>
                    <a:pt x="1677020" y="582083"/>
                    <a:pt x="1536791" y="571500"/>
                  </a:cubicBezTo>
                  <a:cubicBezTo>
                    <a:pt x="1396562" y="560917"/>
                    <a:pt x="1343645" y="461433"/>
                    <a:pt x="1257391" y="469900"/>
                  </a:cubicBezTo>
                  <a:cubicBezTo>
                    <a:pt x="1171137" y="478367"/>
                    <a:pt x="1090703" y="571500"/>
                    <a:pt x="1019266" y="622300"/>
                  </a:cubicBezTo>
                  <a:cubicBezTo>
                    <a:pt x="947829" y="673100"/>
                    <a:pt x="879566" y="737129"/>
                    <a:pt x="828766" y="774700"/>
                  </a:cubicBezTo>
                  <a:cubicBezTo>
                    <a:pt x="777966" y="812271"/>
                    <a:pt x="758916" y="830263"/>
                    <a:pt x="714466" y="847725"/>
                  </a:cubicBezTo>
                  <a:cubicBezTo>
                    <a:pt x="670016" y="865187"/>
                    <a:pt x="599637" y="877358"/>
                    <a:pt x="562066" y="879475"/>
                  </a:cubicBezTo>
                  <a:cubicBezTo>
                    <a:pt x="524495" y="881592"/>
                    <a:pt x="527670" y="866775"/>
                    <a:pt x="489041" y="860425"/>
                  </a:cubicBezTo>
                  <a:cubicBezTo>
                    <a:pt x="450412" y="854075"/>
                    <a:pt x="374741" y="853017"/>
                    <a:pt x="330291" y="841375"/>
                  </a:cubicBezTo>
                  <a:cubicBezTo>
                    <a:pt x="285841" y="829733"/>
                    <a:pt x="257266" y="791633"/>
                    <a:pt x="222341" y="790575"/>
                  </a:cubicBezTo>
                  <a:cubicBezTo>
                    <a:pt x="187416" y="789517"/>
                    <a:pt x="150374" y="821796"/>
                    <a:pt x="120741" y="835025"/>
                  </a:cubicBezTo>
                  <a:cubicBezTo>
                    <a:pt x="91108" y="848254"/>
                    <a:pt x="49833" y="784754"/>
                    <a:pt x="31841" y="825500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BEE24D4-F80C-45E4-9846-E153A3060248}"/>
                </a:ext>
              </a:extLst>
            </p:cNvPr>
            <p:cNvSpPr/>
            <p:nvPr/>
          </p:nvSpPr>
          <p:spPr>
            <a:xfrm>
              <a:off x="4298451" y="1422365"/>
              <a:ext cx="4249905" cy="2509496"/>
            </a:xfrm>
            <a:custGeom>
              <a:avLst/>
              <a:gdLst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0268"/>
                <a:gd name="connsiteY0" fmla="*/ 1720520 h 2548794"/>
                <a:gd name="connsiteX1" fmla="*/ 176650 w 4250268"/>
                <a:gd name="connsiteY1" fmla="*/ 1561770 h 2548794"/>
                <a:gd name="connsiteX2" fmla="*/ 370325 w 4250268"/>
                <a:gd name="connsiteY2" fmla="*/ 1526845 h 2548794"/>
                <a:gd name="connsiteX3" fmla="*/ 548125 w 4250268"/>
                <a:gd name="connsiteY3" fmla="*/ 1526845 h 2548794"/>
                <a:gd name="connsiteX4" fmla="*/ 751325 w 4250268"/>
                <a:gd name="connsiteY4" fmla="*/ 1507795 h 2548794"/>
                <a:gd name="connsiteX5" fmla="*/ 925950 w 4250268"/>
                <a:gd name="connsiteY5" fmla="*/ 1441120 h 2548794"/>
                <a:gd name="connsiteX6" fmla="*/ 1097400 w 4250268"/>
                <a:gd name="connsiteY6" fmla="*/ 1326820 h 2548794"/>
                <a:gd name="connsiteX7" fmla="*/ 1192650 w 4250268"/>
                <a:gd name="connsiteY7" fmla="*/ 1234745 h 2548794"/>
                <a:gd name="connsiteX8" fmla="*/ 1297425 w 4250268"/>
                <a:gd name="connsiteY8" fmla="*/ 1209345 h 2548794"/>
                <a:gd name="connsiteX9" fmla="*/ 1446650 w 4250268"/>
                <a:gd name="connsiteY9" fmla="*/ 1266495 h 2548794"/>
                <a:gd name="connsiteX10" fmla="*/ 1580000 w 4250268"/>
                <a:gd name="connsiteY10" fmla="*/ 1339520 h 2548794"/>
                <a:gd name="connsiteX11" fmla="*/ 1732400 w 4250268"/>
                <a:gd name="connsiteY11" fmla="*/ 1361745 h 2548794"/>
                <a:gd name="connsiteX12" fmla="*/ 1989575 w 4250268"/>
                <a:gd name="connsiteY12" fmla="*/ 1301420 h 2548794"/>
                <a:gd name="connsiteX13" fmla="*/ 2272150 w 4250268"/>
                <a:gd name="connsiteY13" fmla="*/ 1142670 h 2548794"/>
                <a:gd name="connsiteX14" fmla="*/ 2469000 w 4250268"/>
                <a:gd name="connsiteY14" fmla="*/ 1034720 h 2548794"/>
                <a:gd name="connsiteX15" fmla="*/ 2672200 w 4250268"/>
                <a:gd name="connsiteY15" fmla="*/ 866445 h 2548794"/>
                <a:gd name="connsiteX16" fmla="*/ 2754750 w 4250268"/>
                <a:gd name="connsiteY16" fmla="*/ 847395 h 2548794"/>
                <a:gd name="connsiteX17" fmla="*/ 2792850 w 4250268"/>
                <a:gd name="connsiteY17" fmla="*/ 914070 h 2548794"/>
                <a:gd name="connsiteX18" fmla="*/ 2792850 w 4250268"/>
                <a:gd name="connsiteY18" fmla="*/ 1028370 h 2548794"/>
                <a:gd name="connsiteX19" fmla="*/ 2869050 w 4250268"/>
                <a:gd name="connsiteY19" fmla="*/ 1047420 h 2548794"/>
                <a:gd name="connsiteX20" fmla="*/ 2926200 w 4250268"/>
                <a:gd name="connsiteY20" fmla="*/ 968045 h 2548794"/>
                <a:gd name="connsiteX21" fmla="*/ 2989700 w 4250268"/>
                <a:gd name="connsiteY21" fmla="*/ 879145 h 2548794"/>
                <a:gd name="connsiteX22" fmla="*/ 3043675 w 4250268"/>
                <a:gd name="connsiteY22" fmla="*/ 809295 h 2548794"/>
                <a:gd name="connsiteX23" fmla="*/ 3132575 w 4250268"/>
                <a:gd name="connsiteY23" fmla="*/ 831520 h 2548794"/>
                <a:gd name="connsiteX24" fmla="*/ 3177025 w 4250268"/>
                <a:gd name="connsiteY24" fmla="*/ 844220 h 2548794"/>
                <a:gd name="connsiteX25" fmla="*/ 3256400 w 4250268"/>
                <a:gd name="connsiteY25" fmla="*/ 764845 h 2548794"/>
                <a:gd name="connsiteX26" fmla="*/ 3294500 w 4250268"/>
                <a:gd name="connsiteY26" fmla="*/ 755320 h 2548794"/>
                <a:gd name="connsiteX27" fmla="*/ 3440550 w 4250268"/>
                <a:gd name="connsiteY27" fmla="*/ 660070 h 2548794"/>
                <a:gd name="connsiteX28" fmla="*/ 3573900 w 4250268"/>
                <a:gd name="connsiteY28" fmla="*/ 710870 h 2548794"/>
                <a:gd name="connsiteX29" fmla="*/ 3732650 w 4250268"/>
                <a:gd name="connsiteY29" fmla="*/ 812470 h 2548794"/>
                <a:gd name="connsiteX30" fmla="*/ 3872350 w 4250268"/>
                <a:gd name="connsiteY30" fmla="*/ 882320 h 2548794"/>
                <a:gd name="connsiteX31" fmla="*/ 3980300 w 4250268"/>
                <a:gd name="connsiteY31" fmla="*/ 866445 h 2548794"/>
                <a:gd name="connsiteX32" fmla="*/ 3942200 w 4250268"/>
                <a:gd name="connsiteY32" fmla="*/ 717220 h 2548794"/>
                <a:gd name="connsiteX33" fmla="*/ 4015225 w 4250268"/>
                <a:gd name="connsiteY33" fmla="*/ 606095 h 2548794"/>
                <a:gd name="connsiteX34" fmla="*/ 4072375 w 4250268"/>
                <a:gd name="connsiteY34" fmla="*/ 450520 h 2548794"/>
                <a:gd name="connsiteX35" fmla="*/ 4116825 w 4250268"/>
                <a:gd name="connsiteY35" fmla="*/ 336220 h 2548794"/>
                <a:gd name="connsiteX36" fmla="*/ 4132700 w 4250268"/>
                <a:gd name="connsiteY36" fmla="*/ 272720 h 2548794"/>
                <a:gd name="connsiteX37" fmla="*/ 4173975 w 4250268"/>
                <a:gd name="connsiteY37" fmla="*/ 212395 h 2548794"/>
                <a:gd name="connsiteX38" fmla="*/ 4205725 w 4250268"/>
                <a:gd name="connsiteY38" fmla="*/ 56820 h 2548794"/>
                <a:gd name="connsiteX39" fmla="*/ 4227950 w 4250268"/>
                <a:gd name="connsiteY39" fmla="*/ 167945 h 2548794"/>
                <a:gd name="connsiteX40" fmla="*/ 4240650 w 4250268"/>
                <a:gd name="connsiteY40" fmla="*/ 1793545 h 2548794"/>
                <a:gd name="connsiteX41" fmla="*/ 4075550 w 4250268"/>
                <a:gd name="connsiteY41" fmla="*/ 1666545 h 2548794"/>
                <a:gd name="connsiteX42" fmla="*/ 3853300 w 4250268"/>
                <a:gd name="connsiteY42" fmla="*/ 1526845 h 2548794"/>
                <a:gd name="connsiteX43" fmla="*/ 3716775 w 4250268"/>
                <a:gd name="connsiteY43" fmla="*/ 1469695 h 2548794"/>
                <a:gd name="connsiteX44" fmla="*/ 3561200 w 4250268"/>
                <a:gd name="connsiteY44" fmla="*/ 1460170 h 2548794"/>
                <a:gd name="connsiteX45" fmla="*/ 3399275 w 4250268"/>
                <a:gd name="connsiteY45" fmla="*/ 1530020 h 2548794"/>
                <a:gd name="connsiteX46" fmla="*/ 3278625 w 4250268"/>
                <a:gd name="connsiteY46" fmla="*/ 1618920 h 2548794"/>
                <a:gd name="connsiteX47" fmla="*/ 3151625 w 4250268"/>
                <a:gd name="connsiteY47" fmla="*/ 1710995 h 2548794"/>
                <a:gd name="connsiteX48" fmla="*/ 3056375 w 4250268"/>
                <a:gd name="connsiteY48" fmla="*/ 1771320 h 2548794"/>
                <a:gd name="connsiteX49" fmla="*/ 2980175 w 4250268"/>
                <a:gd name="connsiteY49" fmla="*/ 1739570 h 2548794"/>
                <a:gd name="connsiteX50" fmla="*/ 2878575 w 4250268"/>
                <a:gd name="connsiteY50" fmla="*/ 1723695 h 2548794"/>
                <a:gd name="connsiteX51" fmla="*/ 2691250 w 4250268"/>
                <a:gd name="connsiteY51" fmla="*/ 1834820 h 2548794"/>
                <a:gd name="connsiteX52" fmla="*/ 2551550 w 4250268"/>
                <a:gd name="connsiteY52" fmla="*/ 1945945 h 2548794"/>
                <a:gd name="connsiteX53" fmla="*/ 2376925 w 4250268"/>
                <a:gd name="connsiteY53" fmla="*/ 1996745 h 2548794"/>
                <a:gd name="connsiteX54" fmla="*/ 2195950 w 4250268"/>
                <a:gd name="connsiteY54" fmla="*/ 2031670 h 2548794"/>
                <a:gd name="connsiteX55" fmla="*/ 2024500 w 4250268"/>
                <a:gd name="connsiteY55" fmla="*/ 2022145 h 2548794"/>
                <a:gd name="connsiteX56" fmla="*/ 1884800 w 4250268"/>
                <a:gd name="connsiteY56" fmla="*/ 2047545 h 2548794"/>
                <a:gd name="connsiteX57" fmla="*/ 1821300 w 4250268"/>
                <a:gd name="connsiteY57" fmla="*/ 2123745 h 2548794"/>
                <a:gd name="connsiteX58" fmla="*/ 1732400 w 4250268"/>
                <a:gd name="connsiteY58" fmla="*/ 2180895 h 2548794"/>
                <a:gd name="connsiteX59" fmla="*/ 1519675 w 4250268"/>
                <a:gd name="connsiteY59" fmla="*/ 2161845 h 2548794"/>
                <a:gd name="connsiteX60" fmla="*/ 1402200 w 4250268"/>
                <a:gd name="connsiteY60" fmla="*/ 2117395 h 2548794"/>
                <a:gd name="connsiteX61" fmla="*/ 1240275 w 4250268"/>
                <a:gd name="connsiteY61" fmla="*/ 2091995 h 2548794"/>
                <a:gd name="connsiteX62" fmla="*/ 1014850 w 4250268"/>
                <a:gd name="connsiteY62" fmla="*/ 2063420 h 2548794"/>
                <a:gd name="connsiteX63" fmla="*/ 871975 w 4250268"/>
                <a:gd name="connsiteY63" fmla="*/ 2152320 h 2548794"/>
                <a:gd name="connsiteX64" fmla="*/ 767200 w 4250268"/>
                <a:gd name="connsiteY64" fmla="*/ 2247570 h 2548794"/>
                <a:gd name="connsiteX65" fmla="*/ 697350 w 4250268"/>
                <a:gd name="connsiteY65" fmla="*/ 2266620 h 2548794"/>
                <a:gd name="connsiteX66" fmla="*/ 598925 w 4250268"/>
                <a:gd name="connsiteY66" fmla="*/ 2282495 h 2548794"/>
                <a:gd name="connsiteX67" fmla="*/ 475100 w 4250268"/>
                <a:gd name="connsiteY67" fmla="*/ 2320595 h 2548794"/>
                <a:gd name="connsiteX68" fmla="*/ 386200 w 4250268"/>
                <a:gd name="connsiteY68" fmla="*/ 2374570 h 2548794"/>
                <a:gd name="connsiteX69" fmla="*/ 297300 w 4250268"/>
                <a:gd name="connsiteY69" fmla="*/ 2476170 h 2548794"/>
                <a:gd name="connsiteX70" fmla="*/ 230625 w 4250268"/>
                <a:gd name="connsiteY70" fmla="*/ 2533320 h 2548794"/>
                <a:gd name="connsiteX71" fmla="*/ 113150 w 4250268"/>
                <a:gd name="connsiteY71" fmla="*/ 2184070 h 2548794"/>
                <a:gd name="connsiteX72" fmla="*/ 49650 w 4250268"/>
                <a:gd name="connsiteY72" fmla="*/ 1974520 h 2548794"/>
                <a:gd name="connsiteX73" fmla="*/ 5200 w 4250268"/>
                <a:gd name="connsiteY73" fmla="*/ 1720520 h 2548794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41589"/>
                <a:gd name="connsiteY0" fmla="*/ 1681222 h 2509496"/>
                <a:gd name="connsiteX1" fmla="*/ 176650 w 4241589"/>
                <a:gd name="connsiteY1" fmla="*/ 1522472 h 2509496"/>
                <a:gd name="connsiteX2" fmla="*/ 370325 w 4241589"/>
                <a:gd name="connsiteY2" fmla="*/ 1487547 h 2509496"/>
                <a:gd name="connsiteX3" fmla="*/ 548125 w 4241589"/>
                <a:gd name="connsiteY3" fmla="*/ 1487547 h 2509496"/>
                <a:gd name="connsiteX4" fmla="*/ 751325 w 4241589"/>
                <a:gd name="connsiteY4" fmla="*/ 1468497 h 2509496"/>
                <a:gd name="connsiteX5" fmla="*/ 925950 w 4241589"/>
                <a:gd name="connsiteY5" fmla="*/ 1401822 h 2509496"/>
                <a:gd name="connsiteX6" fmla="*/ 1097400 w 4241589"/>
                <a:gd name="connsiteY6" fmla="*/ 1287522 h 2509496"/>
                <a:gd name="connsiteX7" fmla="*/ 1192650 w 4241589"/>
                <a:gd name="connsiteY7" fmla="*/ 1195447 h 2509496"/>
                <a:gd name="connsiteX8" fmla="*/ 1297425 w 4241589"/>
                <a:gd name="connsiteY8" fmla="*/ 1170047 h 2509496"/>
                <a:gd name="connsiteX9" fmla="*/ 1446650 w 4241589"/>
                <a:gd name="connsiteY9" fmla="*/ 1227197 h 2509496"/>
                <a:gd name="connsiteX10" fmla="*/ 1580000 w 4241589"/>
                <a:gd name="connsiteY10" fmla="*/ 1300222 h 2509496"/>
                <a:gd name="connsiteX11" fmla="*/ 1732400 w 4241589"/>
                <a:gd name="connsiteY11" fmla="*/ 1322447 h 2509496"/>
                <a:gd name="connsiteX12" fmla="*/ 1989575 w 4241589"/>
                <a:gd name="connsiteY12" fmla="*/ 1262122 h 2509496"/>
                <a:gd name="connsiteX13" fmla="*/ 2272150 w 4241589"/>
                <a:gd name="connsiteY13" fmla="*/ 1103372 h 2509496"/>
                <a:gd name="connsiteX14" fmla="*/ 2469000 w 4241589"/>
                <a:gd name="connsiteY14" fmla="*/ 995422 h 2509496"/>
                <a:gd name="connsiteX15" fmla="*/ 2672200 w 4241589"/>
                <a:gd name="connsiteY15" fmla="*/ 827147 h 2509496"/>
                <a:gd name="connsiteX16" fmla="*/ 2754750 w 4241589"/>
                <a:gd name="connsiteY16" fmla="*/ 808097 h 2509496"/>
                <a:gd name="connsiteX17" fmla="*/ 2792850 w 4241589"/>
                <a:gd name="connsiteY17" fmla="*/ 874772 h 2509496"/>
                <a:gd name="connsiteX18" fmla="*/ 2792850 w 4241589"/>
                <a:gd name="connsiteY18" fmla="*/ 989072 h 2509496"/>
                <a:gd name="connsiteX19" fmla="*/ 2869050 w 4241589"/>
                <a:gd name="connsiteY19" fmla="*/ 1008122 h 2509496"/>
                <a:gd name="connsiteX20" fmla="*/ 2926200 w 4241589"/>
                <a:gd name="connsiteY20" fmla="*/ 928747 h 2509496"/>
                <a:gd name="connsiteX21" fmla="*/ 2989700 w 4241589"/>
                <a:gd name="connsiteY21" fmla="*/ 839847 h 2509496"/>
                <a:gd name="connsiteX22" fmla="*/ 3043675 w 4241589"/>
                <a:gd name="connsiteY22" fmla="*/ 769997 h 2509496"/>
                <a:gd name="connsiteX23" fmla="*/ 3132575 w 4241589"/>
                <a:gd name="connsiteY23" fmla="*/ 792222 h 2509496"/>
                <a:gd name="connsiteX24" fmla="*/ 3177025 w 4241589"/>
                <a:gd name="connsiteY24" fmla="*/ 804922 h 2509496"/>
                <a:gd name="connsiteX25" fmla="*/ 3256400 w 4241589"/>
                <a:gd name="connsiteY25" fmla="*/ 725547 h 2509496"/>
                <a:gd name="connsiteX26" fmla="*/ 3294500 w 4241589"/>
                <a:gd name="connsiteY26" fmla="*/ 716022 h 2509496"/>
                <a:gd name="connsiteX27" fmla="*/ 3440550 w 4241589"/>
                <a:gd name="connsiteY27" fmla="*/ 620772 h 2509496"/>
                <a:gd name="connsiteX28" fmla="*/ 3573900 w 4241589"/>
                <a:gd name="connsiteY28" fmla="*/ 671572 h 2509496"/>
                <a:gd name="connsiteX29" fmla="*/ 3732650 w 4241589"/>
                <a:gd name="connsiteY29" fmla="*/ 773172 h 2509496"/>
                <a:gd name="connsiteX30" fmla="*/ 3872350 w 4241589"/>
                <a:gd name="connsiteY30" fmla="*/ 843022 h 2509496"/>
                <a:gd name="connsiteX31" fmla="*/ 3980300 w 4241589"/>
                <a:gd name="connsiteY31" fmla="*/ 827147 h 2509496"/>
                <a:gd name="connsiteX32" fmla="*/ 3942200 w 4241589"/>
                <a:gd name="connsiteY32" fmla="*/ 677922 h 2509496"/>
                <a:gd name="connsiteX33" fmla="*/ 4015225 w 4241589"/>
                <a:gd name="connsiteY33" fmla="*/ 566797 h 2509496"/>
                <a:gd name="connsiteX34" fmla="*/ 4072375 w 4241589"/>
                <a:gd name="connsiteY34" fmla="*/ 411222 h 2509496"/>
                <a:gd name="connsiteX35" fmla="*/ 4116825 w 4241589"/>
                <a:gd name="connsiteY35" fmla="*/ 296922 h 2509496"/>
                <a:gd name="connsiteX36" fmla="*/ 4132700 w 4241589"/>
                <a:gd name="connsiteY36" fmla="*/ 233422 h 2509496"/>
                <a:gd name="connsiteX37" fmla="*/ 4173975 w 4241589"/>
                <a:gd name="connsiteY37" fmla="*/ 173097 h 2509496"/>
                <a:gd name="connsiteX38" fmla="*/ 4237475 w 4241589"/>
                <a:gd name="connsiteY38" fmla="*/ 134997 h 2509496"/>
                <a:gd name="connsiteX39" fmla="*/ 4227950 w 4241589"/>
                <a:gd name="connsiteY39" fmla="*/ 128647 h 2509496"/>
                <a:gd name="connsiteX40" fmla="*/ 4240650 w 4241589"/>
                <a:gd name="connsiteY40" fmla="*/ 1754247 h 2509496"/>
                <a:gd name="connsiteX41" fmla="*/ 4221600 w 4241589"/>
                <a:gd name="connsiteY41" fmla="*/ 1751072 h 2509496"/>
                <a:gd name="connsiteX42" fmla="*/ 4075550 w 4241589"/>
                <a:gd name="connsiteY42" fmla="*/ 1627247 h 2509496"/>
                <a:gd name="connsiteX43" fmla="*/ 3853300 w 4241589"/>
                <a:gd name="connsiteY43" fmla="*/ 1487547 h 2509496"/>
                <a:gd name="connsiteX44" fmla="*/ 3716775 w 4241589"/>
                <a:gd name="connsiteY44" fmla="*/ 1430397 h 2509496"/>
                <a:gd name="connsiteX45" fmla="*/ 3561200 w 4241589"/>
                <a:gd name="connsiteY45" fmla="*/ 1420872 h 2509496"/>
                <a:gd name="connsiteX46" fmla="*/ 3399275 w 4241589"/>
                <a:gd name="connsiteY46" fmla="*/ 1490722 h 2509496"/>
                <a:gd name="connsiteX47" fmla="*/ 3278625 w 4241589"/>
                <a:gd name="connsiteY47" fmla="*/ 1579622 h 2509496"/>
                <a:gd name="connsiteX48" fmla="*/ 3151625 w 4241589"/>
                <a:gd name="connsiteY48" fmla="*/ 1671697 h 2509496"/>
                <a:gd name="connsiteX49" fmla="*/ 3056375 w 4241589"/>
                <a:gd name="connsiteY49" fmla="*/ 1732022 h 2509496"/>
                <a:gd name="connsiteX50" fmla="*/ 2980175 w 4241589"/>
                <a:gd name="connsiteY50" fmla="*/ 1700272 h 2509496"/>
                <a:gd name="connsiteX51" fmla="*/ 2878575 w 4241589"/>
                <a:gd name="connsiteY51" fmla="*/ 1684397 h 2509496"/>
                <a:gd name="connsiteX52" fmla="*/ 2691250 w 4241589"/>
                <a:gd name="connsiteY52" fmla="*/ 1795522 h 2509496"/>
                <a:gd name="connsiteX53" fmla="*/ 2551550 w 4241589"/>
                <a:gd name="connsiteY53" fmla="*/ 1906647 h 2509496"/>
                <a:gd name="connsiteX54" fmla="*/ 2376925 w 4241589"/>
                <a:gd name="connsiteY54" fmla="*/ 1957447 h 2509496"/>
                <a:gd name="connsiteX55" fmla="*/ 2195950 w 4241589"/>
                <a:gd name="connsiteY55" fmla="*/ 1992372 h 2509496"/>
                <a:gd name="connsiteX56" fmla="*/ 2024500 w 4241589"/>
                <a:gd name="connsiteY56" fmla="*/ 1982847 h 2509496"/>
                <a:gd name="connsiteX57" fmla="*/ 1884800 w 4241589"/>
                <a:gd name="connsiteY57" fmla="*/ 2008247 h 2509496"/>
                <a:gd name="connsiteX58" fmla="*/ 1821300 w 4241589"/>
                <a:gd name="connsiteY58" fmla="*/ 2084447 h 2509496"/>
                <a:gd name="connsiteX59" fmla="*/ 1732400 w 4241589"/>
                <a:gd name="connsiteY59" fmla="*/ 2141597 h 2509496"/>
                <a:gd name="connsiteX60" fmla="*/ 1519675 w 4241589"/>
                <a:gd name="connsiteY60" fmla="*/ 2122547 h 2509496"/>
                <a:gd name="connsiteX61" fmla="*/ 1402200 w 4241589"/>
                <a:gd name="connsiteY61" fmla="*/ 2078097 h 2509496"/>
                <a:gd name="connsiteX62" fmla="*/ 1240275 w 4241589"/>
                <a:gd name="connsiteY62" fmla="*/ 2052697 h 2509496"/>
                <a:gd name="connsiteX63" fmla="*/ 1014850 w 4241589"/>
                <a:gd name="connsiteY63" fmla="*/ 2024122 h 2509496"/>
                <a:gd name="connsiteX64" fmla="*/ 871975 w 4241589"/>
                <a:gd name="connsiteY64" fmla="*/ 2113022 h 2509496"/>
                <a:gd name="connsiteX65" fmla="*/ 767200 w 4241589"/>
                <a:gd name="connsiteY65" fmla="*/ 2208272 h 2509496"/>
                <a:gd name="connsiteX66" fmla="*/ 697350 w 4241589"/>
                <a:gd name="connsiteY66" fmla="*/ 2227322 h 2509496"/>
                <a:gd name="connsiteX67" fmla="*/ 598925 w 4241589"/>
                <a:gd name="connsiteY67" fmla="*/ 2243197 h 2509496"/>
                <a:gd name="connsiteX68" fmla="*/ 475100 w 4241589"/>
                <a:gd name="connsiteY68" fmla="*/ 2281297 h 2509496"/>
                <a:gd name="connsiteX69" fmla="*/ 386200 w 4241589"/>
                <a:gd name="connsiteY69" fmla="*/ 2335272 h 2509496"/>
                <a:gd name="connsiteX70" fmla="*/ 297300 w 4241589"/>
                <a:gd name="connsiteY70" fmla="*/ 2436872 h 2509496"/>
                <a:gd name="connsiteX71" fmla="*/ 230625 w 4241589"/>
                <a:gd name="connsiteY71" fmla="*/ 2494022 h 2509496"/>
                <a:gd name="connsiteX72" fmla="*/ 113150 w 4241589"/>
                <a:gd name="connsiteY72" fmla="*/ 2144772 h 2509496"/>
                <a:gd name="connsiteX73" fmla="*/ 49650 w 4241589"/>
                <a:gd name="connsiteY73" fmla="*/ 1935222 h 2509496"/>
                <a:gd name="connsiteX74" fmla="*/ 5200 w 4241589"/>
                <a:gd name="connsiteY74" fmla="*/ 1681222 h 2509496"/>
                <a:gd name="connsiteX0" fmla="*/ 7527 w 4243916"/>
                <a:gd name="connsiteY0" fmla="*/ 1681222 h 2509496"/>
                <a:gd name="connsiteX1" fmla="*/ 217077 w 4243916"/>
                <a:gd name="connsiteY1" fmla="*/ 1551047 h 2509496"/>
                <a:gd name="connsiteX2" fmla="*/ 372652 w 4243916"/>
                <a:gd name="connsiteY2" fmla="*/ 1487547 h 2509496"/>
                <a:gd name="connsiteX3" fmla="*/ 550452 w 4243916"/>
                <a:gd name="connsiteY3" fmla="*/ 1487547 h 2509496"/>
                <a:gd name="connsiteX4" fmla="*/ 753652 w 4243916"/>
                <a:gd name="connsiteY4" fmla="*/ 1468497 h 2509496"/>
                <a:gd name="connsiteX5" fmla="*/ 928277 w 4243916"/>
                <a:gd name="connsiteY5" fmla="*/ 1401822 h 2509496"/>
                <a:gd name="connsiteX6" fmla="*/ 1099727 w 4243916"/>
                <a:gd name="connsiteY6" fmla="*/ 1287522 h 2509496"/>
                <a:gd name="connsiteX7" fmla="*/ 1194977 w 4243916"/>
                <a:gd name="connsiteY7" fmla="*/ 1195447 h 2509496"/>
                <a:gd name="connsiteX8" fmla="*/ 1299752 w 4243916"/>
                <a:gd name="connsiteY8" fmla="*/ 1170047 h 2509496"/>
                <a:gd name="connsiteX9" fmla="*/ 1448977 w 4243916"/>
                <a:gd name="connsiteY9" fmla="*/ 1227197 h 2509496"/>
                <a:gd name="connsiteX10" fmla="*/ 1582327 w 4243916"/>
                <a:gd name="connsiteY10" fmla="*/ 1300222 h 2509496"/>
                <a:gd name="connsiteX11" fmla="*/ 1734727 w 4243916"/>
                <a:gd name="connsiteY11" fmla="*/ 1322447 h 2509496"/>
                <a:gd name="connsiteX12" fmla="*/ 1991902 w 4243916"/>
                <a:gd name="connsiteY12" fmla="*/ 1262122 h 2509496"/>
                <a:gd name="connsiteX13" fmla="*/ 2274477 w 4243916"/>
                <a:gd name="connsiteY13" fmla="*/ 1103372 h 2509496"/>
                <a:gd name="connsiteX14" fmla="*/ 2471327 w 4243916"/>
                <a:gd name="connsiteY14" fmla="*/ 995422 h 2509496"/>
                <a:gd name="connsiteX15" fmla="*/ 2674527 w 4243916"/>
                <a:gd name="connsiteY15" fmla="*/ 827147 h 2509496"/>
                <a:gd name="connsiteX16" fmla="*/ 2757077 w 4243916"/>
                <a:gd name="connsiteY16" fmla="*/ 808097 h 2509496"/>
                <a:gd name="connsiteX17" fmla="*/ 2795177 w 4243916"/>
                <a:gd name="connsiteY17" fmla="*/ 874772 h 2509496"/>
                <a:gd name="connsiteX18" fmla="*/ 2795177 w 4243916"/>
                <a:gd name="connsiteY18" fmla="*/ 989072 h 2509496"/>
                <a:gd name="connsiteX19" fmla="*/ 2871377 w 4243916"/>
                <a:gd name="connsiteY19" fmla="*/ 1008122 h 2509496"/>
                <a:gd name="connsiteX20" fmla="*/ 2928527 w 4243916"/>
                <a:gd name="connsiteY20" fmla="*/ 928747 h 2509496"/>
                <a:gd name="connsiteX21" fmla="*/ 2992027 w 4243916"/>
                <a:gd name="connsiteY21" fmla="*/ 839847 h 2509496"/>
                <a:gd name="connsiteX22" fmla="*/ 3046002 w 4243916"/>
                <a:gd name="connsiteY22" fmla="*/ 769997 h 2509496"/>
                <a:gd name="connsiteX23" fmla="*/ 3134902 w 4243916"/>
                <a:gd name="connsiteY23" fmla="*/ 792222 h 2509496"/>
                <a:gd name="connsiteX24" fmla="*/ 3179352 w 4243916"/>
                <a:gd name="connsiteY24" fmla="*/ 804922 h 2509496"/>
                <a:gd name="connsiteX25" fmla="*/ 3258727 w 4243916"/>
                <a:gd name="connsiteY25" fmla="*/ 725547 h 2509496"/>
                <a:gd name="connsiteX26" fmla="*/ 3296827 w 4243916"/>
                <a:gd name="connsiteY26" fmla="*/ 716022 h 2509496"/>
                <a:gd name="connsiteX27" fmla="*/ 3442877 w 4243916"/>
                <a:gd name="connsiteY27" fmla="*/ 620772 h 2509496"/>
                <a:gd name="connsiteX28" fmla="*/ 3576227 w 4243916"/>
                <a:gd name="connsiteY28" fmla="*/ 671572 h 2509496"/>
                <a:gd name="connsiteX29" fmla="*/ 3734977 w 4243916"/>
                <a:gd name="connsiteY29" fmla="*/ 773172 h 2509496"/>
                <a:gd name="connsiteX30" fmla="*/ 3874677 w 4243916"/>
                <a:gd name="connsiteY30" fmla="*/ 843022 h 2509496"/>
                <a:gd name="connsiteX31" fmla="*/ 3982627 w 4243916"/>
                <a:gd name="connsiteY31" fmla="*/ 827147 h 2509496"/>
                <a:gd name="connsiteX32" fmla="*/ 3944527 w 4243916"/>
                <a:gd name="connsiteY32" fmla="*/ 677922 h 2509496"/>
                <a:gd name="connsiteX33" fmla="*/ 4017552 w 4243916"/>
                <a:gd name="connsiteY33" fmla="*/ 566797 h 2509496"/>
                <a:gd name="connsiteX34" fmla="*/ 4074702 w 4243916"/>
                <a:gd name="connsiteY34" fmla="*/ 411222 h 2509496"/>
                <a:gd name="connsiteX35" fmla="*/ 4119152 w 4243916"/>
                <a:gd name="connsiteY35" fmla="*/ 296922 h 2509496"/>
                <a:gd name="connsiteX36" fmla="*/ 4135027 w 4243916"/>
                <a:gd name="connsiteY36" fmla="*/ 233422 h 2509496"/>
                <a:gd name="connsiteX37" fmla="*/ 4176302 w 4243916"/>
                <a:gd name="connsiteY37" fmla="*/ 173097 h 2509496"/>
                <a:gd name="connsiteX38" fmla="*/ 4239802 w 4243916"/>
                <a:gd name="connsiteY38" fmla="*/ 134997 h 2509496"/>
                <a:gd name="connsiteX39" fmla="*/ 4230277 w 4243916"/>
                <a:gd name="connsiteY39" fmla="*/ 128647 h 2509496"/>
                <a:gd name="connsiteX40" fmla="*/ 4242977 w 4243916"/>
                <a:gd name="connsiteY40" fmla="*/ 1754247 h 2509496"/>
                <a:gd name="connsiteX41" fmla="*/ 4223927 w 4243916"/>
                <a:gd name="connsiteY41" fmla="*/ 1751072 h 2509496"/>
                <a:gd name="connsiteX42" fmla="*/ 4077877 w 4243916"/>
                <a:gd name="connsiteY42" fmla="*/ 1627247 h 2509496"/>
                <a:gd name="connsiteX43" fmla="*/ 3855627 w 4243916"/>
                <a:gd name="connsiteY43" fmla="*/ 1487547 h 2509496"/>
                <a:gd name="connsiteX44" fmla="*/ 3719102 w 4243916"/>
                <a:gd name="connsiteY44" fmla="*/ 1430397 h 2509496"/>
                <a:gd name="connsiteX45" fmla="*/ 3563527 w 4243916"/>
                <a:gd name="connsiteY45" fmla="*/ 1420872 h 2509496"/>
                <a:gd name="connsiteX46" fmla="*/ 3401602 w 4243916"/>
                <a:gd name="connsiteY46" fmla="*/ 1490722 h 2509496"/>
                <a:gd name="connsiteX47" fmla="*/ 3280952 w 4243916"/>
                <a:gd name="connsiteY47" fmla="*/ 1579622 h 2509496"/>
                <a:gd name="connsiteX48" fmla="*/ 3153952 w 4243916"/>
                <a:gd name="connsiteY48" fmla="*/ 1671697 h 2509496"/>
                <a:gd name="connsiteX49" fmla="*/ 3058702 w 4243916"/>
                <a:gd name="connsiteY49" fmla="*/ 1732022 h 2509496"/>
                <a:gd name="connsiteX50" fmla="*/ 2982502 w 4243916"/>
                <a:gd name="connsiteY50" fmla="*/ 1700272 h 2509496"/>
                <a:gd name="connsiteX51" fmla="*/ 2880902 w 4243916"/>
                <a:gd name="connsiteY51" fmla="*/ 1684397 h 2509496"/>
                <a:gd name="connsiteX52" fmla="*/ 2693577 w 4243916"/>
                <a:gd name="connsiteY52" fmla="*/ 1795522 h 2509496"/>
                <a:gd name="connsiteX53" fmla="*/ 2553877 w 4243916"/>
                <a:gd name="connsiteY53" fmla="*/ 1906647 h 2509496"/>
                <a:gd name="connsiteX54" fmla="*/ 2379252 w 4243916"/>
                <a:gd name="connsiteY54" fmla="*/ 1957447 h 2509496"/>
                <a:gd name="connsiteX55" fmla="*/ 2198277 w 4243916"/>
                <a:gd name="connsiteY55" fmla="*/ 1992372 h 2509496"/>
                <a:gd name="connsiteX56" fmla="*/ 2026827 w 4243916"/>
                <a:gd name="connsiteY56" fmla="*/ 1982847 h 2509496"/>
                <a:gd name="connsiteX57" fmla="*/ 1887127 w 4243916"/>
                <a:gd name="connsiteY57" fmla="*/ 2008247 h 2509496"/>
                <a:gd name="connsiteX58" fmla="*/ 1823627 w 4243916"/>
                <a:gd name="connsiteY58" fmla="*/ 2084447 h 2509496"/>
                <a:gd name="connsiteX59" fmla="*/ 1734727 w 4243916"/>
                <a:gd name="connsiteY59" fmla="*/ 2141597 h 2509496"/>
                <a:gd name="connsiteX60" fmla="*/ 1522002 w 4243916"/>
                <a:gd name="connsiteY60" fmla="*/ 2122547 h 2509496"/>
                <a:gd name="connsiteX61" fmla="*/ 1404527 w 4243916"/>
                <a:gd name="connsiteY61" fmla="*/ 2078097 h 2509496"/>
                <a:gd name="connsiteX62" fmla="*/ 1242602 w 4243916"/>
                <a:gd name="connsiteY62" fmla="*/ 2052697 h 2509496"/>
                <a:gd name="connsiteX63" fmla="*/ 1017177 w 4243916"/>
                <a:gd name="connsiteY63" fmla="*/ 2024122 h 2509496"/>
                <a:gd name="connsiteX64" fmla="*/ 874302 w 4243916"/>
                <a:gd name="connsiteY64" fmla="*/ 2113022 h 2509496"/>
                <a:gd name="connsiteX65" fmla="*/ 769527 w 4243916"/>
                <a:gd name="connsiteY65" fmla="*/ 2208272 h 2509496"/>
                <a:gd name="connsiteX66" fmla="*/ 699677 w 4243916"/>
                <a:gd name="connsiteY66" fmla="*/ 2227322 h 2509496"/>
                <a:gd name="connsiteX67" fmla="*/ 601252 w 4243916"/>
                <a:gd name="connsiteY67" fmla="*/ 2243197 h 2509496"/>
                <a:gd name="connsiteX68" fmla="*/ 477427 w 4243916"/>
                <a:gd name="connsiteY68" fmla="*/ 2281297 h 2509496"/>
                <a:gd name="connsiteX69" fmla="*/ 388527 w 4243916"/>
                <a:gd name="connsiteY69" fmla="*/ 2335272 h 2509496"/>
                <a:gd name="connsiteX70" fmla="*/ 299627 w 4243916"/>
                <a:gd name="connsiteY70" fmla="*/ 2436872 h 2509496"/>
                <a:gd name="connsiteX71" fmla="*/ 232952 w 4243916"/>
                <a:gd name="connsiteY71" fmla="*/ 2494022 h 2509496"/>
                <a:gd name="connsiteX72" fmla="*/ 115477 w 4243916"/>
                <a:gd name="connsiteY72" fmla="*/ 2144772 h 2509496"/>
                <a:gd name="connsiteX73" fmla="*/ 51977 w 4243916"/>
                <a:gd name="connsiteY73" fmla="*/ 1935222 h 2509496"/>
                <a:gd name="connsiteX74" fmla="*/ 7527 w 4243916"/>
                <a:gd name="connsiteY74" fmla="*/ 1681222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48754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09772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4469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59641 w 4249905"/>
                <a:gd name="connsiteY5" fmla="*/ 146849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69166 w 4249905"/>
                <a:gd name="connsiteY5" fmla="*/ 148754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62122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906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43866 w 4249905"/>
                <a:gd name="connsiteY11" fmla="*/ 1322447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74216 w 4249905"/>
                <a:gd name="connsiteY23" fmla="*/ 7953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85441 w 4249905"/>
                <a:gd name="connsiteY32" fmla="*/ 674747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90191 w 4249905"/>
                <a:gd name="connsiteY31" fmla="*/ 884297 h 2509496"/>
                <a:gd name="connsiteX32" fmla="*/ 4001316 w 4249905"/>
                <a:gd name="connsiteY32" fmla="*/ 839847 h 2509496"/>
                <a:gd name="connsiteX33" fmla="*/ 3985441 w 4249905"/>
                <a:gd name="connsiteY33" fmla="*/ 674747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8543 w 4249905"/>
                <a:gd name="connsiteY28" fmla="*/ 67474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2068 w 4249905"/>
                <a:gd name="connsiteY31" fmla="*/ 7096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5243 w 4249905"/>
                <a:gd name="connsiteY31" fmla="*/ 6969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62386 w 4249905"/>
                <a:gd name="connsiteY32" fmla="*/ 685066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249905" h="2509496">
                  <a:moveTo>
                    <a:pt x="7166" y="1728847"/>
                  </a:moveTo>
                  <a:cubicBezTo>
                    <a:pt x="34683" y="1664818"/>
                    <a:pt x="173853" y="1586501"/>
                    <a:pt x="223066" y="1551047"/>
                  </a:cubicBezTo>
                  <a:cubicBezTo>
                    <a:pt x="272279" y="1515593"/>
                    <a:pt x="276514" y="1523530"/>
                    <a:pt x="302443" y="1516122"/>
                  </a:cubicBezTo>
                  <a:cubicBezTo>
                    <a:pt x="328372" y="1508714"/>
                    <a:pt x="336308" y="1501835"/>
                    <a:pt x="378641" y="1506597"/>
                  </a:cubicBezTo>
                  <a:cubicBezTo>
                    <a:pt x="420974" y="1511359"/>
                    <a:pt x="490824" y="1546284"/>
                    <a:pt x="556441" y="1544697"/>
                  </a:cubicBezTo>
                  <a:cubicBezTo>
                    <a:pt x="622058" y="1543110"/>
                    <a:pt x="702094" y="1517048"/>
                    <a:pt x="772341" y="1497072"/>
                  </a:cubicBezTo>
                  <a:cubicBezTo>
                    <a:pt x="842588" y="1477096"/>
                    <a:pt x="917597" y="1458179"/>
                    <a:pt x="977922" y="1424841"/>
                  </a:cubicBezTo>
                  <a:cubicBezTo>
                    <a:pt x="1038247" y="1391503"/>
                    <a:pt x="1088650" y="1328400"/>
                    <a:pt x="1134291" y="1297047"/>
                  </a:cubicBezTo>
                  <a:cubicBezTo>
                    <a:pt x="1179932" y="1265694"/>
                    <a:pt x="1220016" y="1249951"/>
                    <a:pt x="1251766" y="1236722"/>
                  </a:cubicBezTo>
                  <a:cubicBezTo>
                    <a:pt x="1283516" y="1223493"/>
                    <a:pt x="1302830" y="1221112"/>
                    <a:pt x="1324791" y="1217672"/>
                  </a:cubicBezTo>
                  <a:cubicBezTo>
                    <a:pt x="1346752" y="1214233"/>
                    <a:pt x="1369244" y="1210264"/>
                    <a:pt x="1383531" y="1216085"/>
                  </a:cubicBezTo>
                  <a:cubicBezTo>
                    <a:pt x="1397818" y="1221906"/>
                    <a:pt x="1381148" y="1233017"/>
                    <a:pt x="1410516" y="1250215"/>
                  </a:cubicBezTo>
                  <a:cubicBezTo>
                    <a:pt x="1439884" y="1267413"/>
                    <a:pt x="1494654" y="1300354"/>
                    <a:pt x="1559741" y="1319272"/>
                  </a:cubicBezTo>
                  <a:cubicBezTo>
                    <a:pt x="1624828" y="1338190"/>
                    <a:pt x="1723783" y="1369014"/>
                    <a:pt x="1801041" y="1363722"/>
                  </a:cubicBezTo>
                  <a:cubicBezTo>
                    <a:pt x="1878299" y="1358430"/>
                    <a:pt x="1938624" y="1327739"/>
                    <a:pt x="2023291" y="1287522"/>
                  </a:cubicBezTo>
                  <a:cubicBezTo>
                    <a:pt x="2107958" y="1247305"/>
                    <a:pt x="2229137" y="1167930"/>
                    <a:pt x="2309041" y="1122422"/>
                  </a:cubicBezTo>
                  <a:cubicBezTo>
                    <a:pt x="2388945" y="1076914"/>
                    <a:pt x="2442391" y="1055747"/>
                    <a:pt x="2502716" y="1014472"/>
                  </a:cubicBezTo>
                  <a:cubicBezTo>
                    <a:pt x="2563041" y="973197"/>
                    <a:pt x="2628129" y="902818"/>
                    <a:pt x="2670991" y="874772"/>
                  </a:cubicBezTo>
                  <a:cubicBezTo>
                    <a:pt x="2713854" y="846726"/>
                    <a:pt x="2738195" y="841831"/>
                    <a:pt x="2759891" y="846197"/>
                  </a:cubicBezTo>
                  <a:cubicBezTo>
                    <a:pt x="2781587" y="850563"/>
                    <a:pt x="2794287" y="877154"/>
                    <a:pt x="2801166" y="900966"/>
                  </a:cubicBezTo>
                  <a:cubicBezTo>
                    <a:pt x="2808045" y="924778"/>
                    <a:pt x="2788466" y="968567"/>
                    <a:pt x="2801166" y="989072"/>
                  </a:cubicBezTo>
                  <a:cubicBezTo>
                    <a:pt x="2813866" y="1009577"/>
                    <a:pt x="2849320" y="1032993"/>
                    <a:pt x="2877366" y="1023997"/>
                  </a:cubicBezTo>
                  <a:cubicBezTo>
                    <a:pt x="2905412" y="1015001"/>
                    <a:pt x="2944570" y="965260"/>
                    <a:pt x="2969441" y="935097"/>
                  </a:cubicBezTo>
                  <a:cubicBezTo>
                    <a:pt x="2994312" y="904935"/>
                    <a:pt x="3004631" y="862072"/>
                    <a:pt x="3026591" y="843022"/>
                  </a:cubicBezTo>
                  <a:cubicBezTo>
                    <a:pt x="3048551" y="823972"/>
                    <a:pt x="3075143" y="818813"/>
                    <a:pt x="3101204" y="820797"/>
                  </a:cubicBezTo>
                  <a:cubicBezTo>
                    <a:pt x="3127265" y="822781"/>
                    <a:pt x="3154649" y="861807"/>
                    <a:pt x="3182959" y="854928"/>
                  </a:cubicBezTo>
                  <a:cubicBezTo>
                    <a:pt x="3211269" y="848049"/>
                    <a:pt x="3243681" y="802673"/>
                    <a:pt x="3271066" y="779522"/>
                  </a:cubicBezTo>
                  <a:cubicBezTo>
                    <a:pt x="3298451" y="756371"/>
                    <a:pt x="3328745" y="734543"/>
                    <a:pt x="3347266" y="716022"/>
                  </a:cubicBezTo>
                  <a:cubicBezTo>
                    <a:pt x="3365787" y="697501"/>
                    <a:pt x="3365260" y="684272"/>
                    <a:pt x="3382193" y="668397"/>
                  </a:cubicBezTo>
                  <a:cubicBezTo>
                    <a:pt x="3399126" y="652522"/>
                    <a:pt x="3424127" y="626725"/>
                    <a:pt x="3448866" y="620772"/>
                  </a:cubicBezTo>
                  <a:cubicBezTo>
                    <a:pt x="3473605" y="614819"/>
                    <a:pt x="3508399" y="624211"/>
                    <a:pt x="3530624" y="632678"/>
                  </a:cubicBezTo>
                  <a:cubicBezTo>
                    <a:pt x="3565549" y="628445"/>
                    <a:pt x="3579306" y="624741"/>
                    <a:pt x="3601266" y="633472"/>
                  </a:cubicBezTo>
                  <a:cubicBezTo>
                    <a:pt x="3623226" y="642203"/>
                    <a:pt x="3635928" y="668133"/>
                    <a:pt x="3662386" y="685066"/>
                  </a:cubicBezTo>
                  <a:cubicBezTo>
                    <a:pt x="3688844" y="701999"/>
                    <a:pt x="3700617" y="716154"/>
                    <a:pt x="3738585" y="749359"/>
                  </a:cubicBezTo>
                  <a:cubicBezTo>
                    <a:pt x="3776553" y="782564"/>
                    <a:pt x="3846403" y="869216"/>
                    <a:pt x="3890191" y="884297"/>
                  </a:cubicBezTo>
                  <a:cubicBezTo>
                    <a:pt x="3933980" y="899378"/>
                    <a:pt x="3985441" y="874772"/>
                    <a:pt x="4001316" y="839847"/>
                  </a:cubicBezTo>
                  <a:cubicBezTo>
                    <a:pt x="4017191" y="804922"/>
                    <a:pt x="3981737" y="720255"/>
                    <a:pt x="3985441" y="674747"/>
                  </a:cubicBezTo>
                  <a:cubicBezTo>
                    <a:pt x="3989145" y="629239"/>
                    <a:pt x="4007666" y="610718"/>
                    <a:pt x="4023541" y="566797"/>
                  </a:cubicBezTo>
                  <a:cubicBezTo>
                    <a:pt x="4039416" y="522876"/>
                    <a:pt x="4063758" y="456201"/>
                    <a:pt x="4080691" y="411222"/>
                  </a:cubicBezTo>
                  <a:cubicBezTo>
                    <a:pt x="4097624" y="366243"/>
                    <a:pt x="4115087" y="326555"/>
                    <a:pt x="4125141" y="296922"/>
                  </a:cubicBezTo>
                  <a:cubicBezTo>
                    <a:pt x="4135195" y="267289"/>
                    <a:pt x="4131491" y="254059"/>
                    <a:pt x="4141016" y="233422"/>
                  </a:cubicBezTo>
                  <a:cubicBezTo>
                    <a:pt x="4150541" y="212785"/>
                    <a:pt x="4164829" y="189501"/>
                    <a:pt x="4182291" y="173097"/>
                  </a:cubicBezTo>
                  <a:cubicBezTo>
                    <a:pt x="4199754" y="156693"/>
                    <a:pt x="4236795" y="142405"/>
                    <a:pt x="4245791" y="134997"/>
                  </a:cubicBezTo>
                  <a:cubicBezTo>
                    <a:pt x="4254787" y="127589"/>
                    <a:pt x="4230445" y="-160807"/>
                    <a:pt x="4236266" y="128647"/>
                  </a:cubicBezTo>
                  <a:cubicBezTo>
                    <a:pt x="4242087" y="418101"/>
                    <a:pt x="4253199" y="1470085"/>
                    <a:pt x="4248966" y="1754247"/>
                  </a:cubicBezTo>
                  <a:cubicBezTo>
                    <a:pt x="4244733" y="2038409"/>
                    <a:pt x="4257433" y="1772239"/>
                    <a:pt x="4229916" y="1751072"/>
                  </a:cubicBezTo>
                  <a:cubicBezTo>
                    <a:pt x="4202399" y="1729905"/>
                    <a:pt x="4145249" y="1671168"/>
                    <a:pt x="4083866" y="1627247"/>
                  </a:cubicBezTo>
                  <a:cubicBezTo>
                    <a:pt x="4022483" y="1583326"/>
                    <a:pt x="3921412" y="1520355"/>
                    <a:pt x="3861616" y="1487547"/>
                  </a:cubicBezTo>
                  <a:cubicBezTo>
                    <a:pt x="3801820" y="1454739"/>
                    <a:pt x="3773774" y="1441509"/>
                    <a:pt x="3725091" y="1430397"/>
                  </a:cubicBezTo>
                  <a:cubicBezTo>
                    <a:pt x="3676408" y="1419285"/>
                    <a:pt x="3622433" y="1410818"/>
                    <a:pt x="3569516" y="1420872"/>
                  </a:cubicBezTo>
                  <a:cubicBezTo>
                    <a:pt x="3516599" y="1430926"/>
                    <a:pt x="3454687" y="1464264"/>
                    <a:pt x="3407591" y="1490722"/>
                  </a:cubicBezTo>
                  <a:cubicBezTo>
                    <a:pt x="3360495" y="1517180"/>
                    <a:pt x="3286941" y="1579622"/>
                    <a:pt x="3286941" y="1579622"/>
                  </a:cubicBezTo>
                  <a:cubicBezTo>
                    <a:pt x="3245666" y="1609784"/>
                    <a:pt x="3196983" y="1646297"/>
                    <a:pt x="3159941" y="1671697"/>
                  </a:cubicBezTo>
                  <a:cubicBezTo>
                    <a:pt x="3122899" y="1697097"/>
                    <a:pt x="3093266" y="1727260"/>
                    <a:pt x="3064691" y="1732022"/>
                  </a:cubicBezTo>
                  <a:cubicBezTo>
                    <a:pt x="3036116" y="1736784"/>
                    <a:pt x="3018124" y="1708209"/>
                    <a:pt x="2988491" y="1700272"/>
                  </a:cubicBezTo>
                  <a:cubicBezTo>
                    <a:pt x="2958858" y="1692335"/>
                    <a:pt x="2935045" y="1668522"/>
                    <a:pt x="2886891" y="1684397"/>
                  </a:cubicBezTo>
                  <a:cubicBezTo>
                    <a:pt x="2838737" y="1700272"/>
                    <a:pt x="2754070" y="1758480"/>
                    <a:pt x="2699566" y="1795522"/>
                  </a:cubicBezTo>
                  <a:cubicBezTo>
                    <a:pt x="2645062" y="1832564"/>
                    <a:pt x="2612254" y="1879660"/>
                    <a:pt x="2559866" y="1906647"/>
                  </a:cubicBezTo>
                  <a:cubicBezTo>
                    <a:pt x="2507479" y="1933635"/>
                    <a:pt x="2444508" y="1943160"/>
                    <a:pt x="2385241" y="1957447"/>
                  </a:cubicBezTo>
                  <a:cubicBezTo>
                    <a:pt x="2325974" y="1971734"/>
                    <a:pt x="2263003" y="1988139"/>
                    <a:pt x="2204266" y="1992372"/>
                  </a:cubicBezTo>
                  <a:cubicBezTo>
                    <a:pt x="2145529" y="1996605"/>
                    <a:pt x="2084674" y="1980201"/>
                    <a:pt x="2032816" y="1982847"/>
                  </a:cubicBezTo>
                  <a:cubicBezTo>
                    <a:pt x="1980958" y="1985493"/>
                    <a:pt x="1926983" y="1991314"/>
                    <a:pt x="1893116" y="2008247"/>
                  </a:cubicBezTo>
                  <a:cubicBezTo>
                    <a:pt x="1859249" y="2025180"/>
                    <a:pt x="1855016" y="2062222"/>
                    <a:pt x="1829616" y="2084447"/>
                  </a:cubicBezTo>
                  <a:cubicBezTo>
                    <a:pt x="1804216" y="2106672"/>
                    <a:pt x="1790987" y="2135247"/>
                    <a:pt x="1740716" y="2141597"/>
                  </a:cubicBezTo>
                  <a:cubicBezTo>
                    <a:pt x="1690445" y="2147947"/>
                    <a:pt x="1583024" y="2133130"/>
                    <a:pt x="1527991" y="2122547"/>
                  </a:cubicBezTo>
                  <a:cubicBezTo>
                    <a:pt x="1472958" y="2111964"/>
                    <a:pt x="1457083" y="2089739"/>
                    <a:pt x="1410516" y="2078097"/>
                  </a:cubicBezTo>
                  <a:cubicBezTo>
                    <a:pt x="1363949" y="2066455"/>
                    <a:pt x="1313149" y="2061693"/>
                    <a:pt x="1248591" y="2052697"/>
                  </a:cubicBezTo>
                  <a:cubicBezTo>
                    <a:pt x="1184033" y="2043701"/>
                    <a:pt x="1084549" y="2014068"/>
                    <a:pt x="1023166" y="2024122"/>
                  </a:cubicBezTo>
                  <a:cubicBezTo>
                    <a:pt x="961783" y="2034176"/>
                    <a:pt x="921566" y="2082330"/>
                    <a:pt x="880291" y="2113022"/>
                  </a:cubicBezTo>
                  <a:cubicBezTo>
                    <a:pt x="839016" y="2143714"/>
                    <a:pt x="804620" y="2189222"/>
                    <a:pt x="775516" y="2208272"/>
                  </a:cubicBezTo>
                  <a:cubicBezTo>
                    <a:pt x="746412" y="2227322"/>
                    <a:pt x="733712" y="2221501"/>
                    <a:pt x="705666" y="2227322"/>
                  </a:cubicBezTo>
                  <a:cubicBezTo>
                    <a:pt x="677620" y="2233143"/>
                    <a:pt x="644283" y="2234201"/>
                    <a:pt x="607241" y="2243197"/>
                  </a:cubicBezTo>
                  <a:cubicBezTo>
                    <a:pt x="570199" y="2252193"/>
                    <a:pt x="518870" y="2265951"/>
                    <a:pt x="483416" y="2281297"/>
                  </a:cubicBezTo>
                  <a:cubicBezTo>
                    <a:pt x="447962" y="2296643"/>
                    <a:pt x="424149" y="2309343"/>
                    <a:pt x="394516" y="2335272"/>
                  </a:cubicBezTo>
                  <a:cubicBezTo>
                    <a:pt x="364883" y="2361201"/>
                    <a:pt x="331545" y="2410414"/>
                    <a:pt x="305616" y="2436872"/>
                  </a:cubicBezTo>
                  <a:cubicBezTo>
                    <a:pt x="279687" y="2463330"/>
                    <a:pt x="269633" y="2542705"/>
                    <a:pt x="238941" y="2494022"/>
                  </a:cubicBezTo>
                  <a:cubicBezTo>
                    <a:pt x="208249" y="2445339"/>
                    <a:pt x="151628" y="2237905"/>
                    <a:pt x="121466" y="2144772"/>
                  </a:cubicBezTo>
                  <a:cubicBezTo>
                    <a:pt x="91304" y="2051639"/>
                    <a:pt x="77016" y="2004543"/>
                    <a:pt x="57966" y="1935222"/>
                  </a:cubicBezTo>
                  <a:cubicBezTo>
                    <a:pt x="38916" y="1865901"/>
                    <a:pt x="-20351" y="1792876"/>
                    <a:pt x="7166" y="1728847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DC3356EC-9065-447C-9F71-AEF918EB6934}"/>
                </a:ext>
              </a:extLst>
            </p:cNvPr>
            <p:cNvSpPr txBox="1"/>
            <p:nvPr/>
          </p:nvSpPr>
          <p:spPr>
            <a:xfrm>
              <a:off x="7902430" y="341505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EBC3AE9-D249-4597-A109-AB4801873AD3}"/>
                </a:ext>
              </a:extLst>
            </p:cNvPr>
            <p:cNvSpPr txBox="1"/>
            <p:nvPr/>
          </p:nvSpPr>
          <p:spPr>
            <a:xfrm>
              <a:off x="7845105" y="2334274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DD38D81-DACD-46C0-BCEE-A729333B2408}"/>
                </a:ext>
              </a:extLst>
            </p:cNvPr>
            <p:cNvSpPr txBox="1"/>
            <p:nvPr/>
          </p:nvSpPr>
          <p:spPr>
            <a:xfrm>
              <a:off x="4482514" y="314940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7693957-5503-4D81-8D33-C0B8D46DCF56}"/>
                </a:ext>
              </a:extLst>
            </p:cNvPr>
            <p:cNvSpPr txBox="1"/>
            <p:nvPr/>
          </p:nvSpPr>
          <p:spPr>
            <a:xfrm>
              <a:off x="4223853" y="2672630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04C119-C57E-42AC-ABAF-7DA2B34FC453}"/>
                </a:ext>
              </a:extLst>
            </p:cNvPr>
            <p:cNvSpPr txBox="1"/>
            <p:nvPr/>
          </p:nvSpPr>
          <p:spPr>
            <a:xfrm>
              <a:off x="7916411" y="1910629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0DE42A7-880F-46BD-AD5A-5D62F38A2B28}"/>
                </a:ext>
              </a:extLst>
            </p:cNvPr>
            <p:cNvSpPr txBox="1"/>
            <p:nvPr/>
          </p:nvSpPr>
          <p:spPr>
            <a:xfrm>
              <a:off x="4258807" y="244752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7CC05FB-D27E-41B0-85EC-55475B5BB4ED}"/>
                </a:ext>
              </a:extLst>
            </p:cNvPr>
            <p:cNvSpPr txBox="1"/>
            <p:nvPr/>
          </p:nvSpPr>
          <p:spPr>
            <a:xfrm>
              <a:off x="5068346" y="365134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06D11DC-117B-4936-9A6D-518D392854BC}"/>
                </a:ext>
              </a:extLst>
            </p:cNvPr>
            <p:cNvSpPr txBox="1"/>
            <p:nvPr/>
          </p:nvSpPr>
          <p:spPr>
            <a:xfrm>
              <a:off x="5417894" y="2839062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291C377F-1451-4543-9943-BDF973DD740F}"/>
                </a:ext>
              </a:extLst>
            </p:cNvPr>
            <p:cNvCxnSpPr/>
            <p:nvPr/>
          </p:nvCxnSpPr>
          <p:spPr>
            <a:xfrm flipV="1">
              <a:off x="5654005" y="2637914"/>
              <a:ext cx="0" cy="27380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918402" y="3702947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1829948" y="3914560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3057169" y="5743360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757761" y="5200165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F7EB16-085D-4FA0-B475-A58ABDA2B304}"/>
              </a:ext>
            </a:extLst>
          </p:cNvPr>
          <p:cNvSpPr/>
          <p:nvPr/>
        </p:nvSpPr>
        <p:spPr>
          <a:xfrm>
            <a:off x="-112484" y="4448628"/>
            <a:ext cx="1041400" cy="342900"/>
          </a:xfrm>
          <a:custGeom>
            <a:avLst/>
            <a:gdLst>
              <a:gd name="connsiteX0" fmla="*/ 1041400 w 1041400"/>
              <a:gd name="connsiteY0" fmla="*/ 0 h 342900"/>
              <a:gd name="connsiteX1" fmla="*/ 609600 w 1041400"/>
              <a:gd name="connsiteY1" fmla="*/ 203200 h 342900"/>
              <a:gd name="connsiteX2" fmla="*/ 419100 w 1041400"/>
              <a:gd name="connsiteY2" fmla="*/ 279400 h 342900"/>
              <a:gd name="connsiteX3" fmla="*/ 266700 w 1041400"/>
              <a:gd name="connsiteY3" fmla="*/ 342900 h 342900"/>
              <a:gd name="connsiteX4" fmla="*/ 0 w 1041400"/>
              <a:gd name="connsiteY4" fmla="*/ 3175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342900">
                <a:moveTo>
                  <a:pt x="1041400" y="0"/>
                </a:moveTo>
                <a:lnTo>
                  <a:pt x="609600" y="203200"/>
                </a:lnTo>
                <a:lnTo>
                  <a:pt x="419100" y="279400"/>
                </a:lnTo>
                <a:lnTo>
                  <a:pt x="266700" y="342900"/>
                </a:lnTo>
                <a:lnTo>
                  <a:pt x="0" y="3175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0F7411B-FA44-4801-A3DF-68A05FF2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1B1EF18-AADA-42A2-B1E0-9ECC52483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9F051F6-7CE9-4AC6-B02A-61B85458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653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206369" y="4433439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6AF748C-2BCD-4950-A829-07F9A3FE0710}"/>
              </a:ext>
            </a:extLst>
          </p:cNvPr>
          <p:cNvGrpSpPr/>
          <p:nvPr/>
        </p:nvGrpSpPr>
        <p:grpSpPr>
          <a:xfrm>
            <a:off x="3818323" y="4072844"/>
            <a:ext cx="4343519" cy="2565209"/>
            <a:chOff x="4223853" y="1422365"/>
            <a:chExt cx="4343519" cy="2565209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CD75DD9-826B-44AE-9722-225B2B97F0C9}"/>
                </a:ext>
              </a:extLst>
            </p:cNvPr>
            <p:cNvSpPr/>
            <p:nvPr/>
          </p:nvSpPr>
          <p:spPr>
            <a:xfrm>
              <a:off x="5330460" y="2255230"/>
              <a:ext cx="802481" cy="151446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481" h="134664">
                  <a:moveTo>
                    <a:pt x="7143" y="134664"/>
                  </a:moveTo>
                  <a:lnTo>
                    <a:pt x="0" y="92348"/>
                  </a:lnTo>
                  <a:lnTo>
                    <a:pt x="323849" y="39381"/>
                  </a:lnTo>
                  <a:cubicBezTo>
                    <a:pt x="518318" y="17079"/>
                    <a:pt x="634206" y="13833"/>
                    <a:pt x="790575" y="0"/>
                  </a:cubicBezTo>
                  <a:lnTo>
                    <a:pt x="802481" y="37032"/>
                  </a:lnTo>
                  <a:lnTo>
                    <a:pt x="307181" y="84657"/>
                  </a:lnTo>
                  <a:lnTo>
                    <a:pt x="147637" y="98945"/>
                  </a:lnTo>
                  <a:lnTo>
                    <a:pt x="7143" y="134664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806C41A-95B4-496D-9C80-D487D63EBE5F}"/>
                </a:ext>
              </a:extLst>
            </p:cNvPr>
            <p:cNvSpPr/>
            <p:nvPr/>
          </p:nvSpPr>
          <p:spPr>
            <a:xfrm>
              <a:off x="5313791" y="2250468"/>
              <a:ext cx="816769" cy="158590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0 w 816769"/>
                <a:gd name="connsiteY0" fmla="*/ 141016 h 141016"/>
                <a:gd name="connsiteX1" fmla="*/ 14288 w 816769"/>
                <a:gd name="connsiteY1" fmla="*/ 92348 h 141016"/>
                <a:gd name="connsiteX2" fmla="*/ 338137 w 816769"/>
                <a:gd name="connsiteY2" fmla="*/ 39381 h 141016"/>
                <a:gd name="connsiteX3" fmla="*/ 804863 w 816769"/>
                <a:gd name="connsiteY3" fmla="*/ 0 h 141016"/>
                <a:gd name="connsiteX4" fmla="*/ 816769 w 816769"/>
                <a:gd name="connsiteY4" fmla="*/ 37032 h 141016"/>
                <a:gd name="connsiteX5" fmla="*/ 321469 w 816769"/>
                <a:gd name="connsiteY5" fmla="*/ 84657 h 141016"/>
                <a:gd name="connsiteX6" fmla="*/ 161925 w 816769"/>
                <a:gd name="connsiteY6" fmla="*/ 98945 h 141016"/>
                <a:gd name="connsiteX7" fmla="*/ 0 w 816769"/>
                <a:gd name="connsiteY7" fmla="*/ 141016 h 14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769" h="141016">
                  <a:moveTo>
                    <a:pt x="0" y="141016"/>
                  </a:moveTo>
                  <a:lnTo>
                    <a:pt x="14288" y="92348"/>
                  </a:lnTo>
                  <a:lnTo>
                    <a:pt x="338137" y="39381"/>
                  </a:lnTo>
                  <a:cubicBezTo>
                    <a:pt x="532606" y="17079"/>
                    <a:pt x="648494" y="13833"/>
                    <a:pt x="804863" y="0"/>
                  </a:cubicBezTo>
                  <a:lnTo>
                    <a:pt x="816769" y="37032"/>
                  </a:lnTo>
                  <a:lnTo>
                    <a:pt x="321469" y="84657"/>
                  </a:lnTo>
                  <a:lnTo>
                    <a:pt x="161925" y="98945"/>
                  </a:lnTo>
                  <a:lnTo>
                    <a:pt x="0" y="141016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587A127-FA25-41E5-A8BB-99DC660F7214}"/>
                </a:ext>
              </a:extLst>
            </p:cNvPr>
            <p:cNvSpPr/>
            <p:nvPr/>
          </p:nvSpPr>
          <p:spPr>
            <a:xfrm>
              <a:off x="4538297" y="2679474"/>
              <a:ext cx="4029075" cy="1308100"/>
            </a:xfrm>
            <a:custGeom>
              <a:avLst/>
              <a:gdLst>
                <a:gd name="connsiteX0" fmla="*/ 4025900 w 4029075"/>
                <a:gd name="connsiteY0" fmla="*/ 244475 h 1308100"/>
                <a:gd name="connsiteX1" fmla="*/ 4010025 w 4029075"/>
                <a:gd name="connsiteY1" fmla="*/ 1304925 h 1308100"/>
                <a:gd name="connsiteX2" fmla="*/ 53975 w 4029075"/>
                <a:gd name="connsiteY2" fmla="*/ 1308100 h 1308100"/>
                <a:gd name="connsiteX3" fmla="*/ 0 w 4029075"/>
                <a:gd name="connsiteY3" fmla="*/ 1196975 h 1308100"/>
                <a:gd name="connsiteX4" fmla="*/ 352425 w 4029075"/>
                <a:gd name="connsiteY4" fmla="*/ 771525 h 1308100"/>
                <a:gd name="connsiteX5" fmla="*/ 1158875 w 4029075"/>
                <a:gd name="connsiteY5" fmla="*/ 666750 h 1308100"/>
                <a:gd name="connsiteX6" fmla="*/ 2101850 w 4029075"/>
                <a:gd name="connsiteY6" fmla="*/ 542925 h 1308100"/>
                <a:gd name="connsiteX7" fmla="*/ 2981325 w 4029075"/>
                <a:gd name="connsiteY7" fmla="*/ 206375 h 1308100"/>
                <a:gd name="connsiteX8" fmla="*/ 3476625 w 4029075"/>
                <a:gd name="connsiteY8" fmla="*/ 0 h 1308100"/>
                <a:gd name="connsiteX9" fmla="*/ 3810000 w 4029075"/>
                <a:gd name="connsiteY9" fmla="*/ 168275 h 1308100"/>
                <a:gd name="connsiteX10" fmla="*/ 4029075 w 4029075"/>
                <a:gd name="connsiteY10" fmla="*/ 327025 h 1308100"/>
                <a:gd name="connsiteX11" fmla="*/ 4025900 w 4029075"/>
                <a:gd name="connsiteY11" fmla="*/ 495300 h 1308100"/>
                <a:gd name="connsiteX12" fmla="*/ 4006850 w 4029075"/>
                <a:gd name="connsiteY12" fmla="*/ 130175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9075" h="1308100">
                  <a:moveTo>
                    <a:pt x="4025900" y="244475"/>
                  </a:moveTo>
                  <a:lnTo>
                    <a:pt x="4010025" y="1304925"/>
                  </a:lnTo>
                  <a:lnTo>
                    <a:pt x="53975" y="1308100"/>
                  </a:lnTo>
                  <a:lnTo>
                    <a:pt x="0" y="1196975"/>
                  </a:lnTo>
                  <a:lnTo>
                    <a:pt x="352425" y="771525"/>
                  </a:lnTo>
                  <a:lnTo>
                    <a:pt x="1158875" y="666750"/>
                  </a:lnTo>
                  <a:lnTo>
                    <a:pt x="2101850" y="542925"/>
                  </a:lnTo>
                  <a:lnTo>
                    <a:pt x="2981325" y="206375"/>
                  </a:lnTo>
                  <a:lnTo>
                    <a:pt x="3476625" y="0"/>
                  </a:lnTo>
                  <a:lnTo>
                    <a:pt x="3810000" y="168275"/>
                  </a:lnTo>
                  <a:lnTo>
                    <a:pt x="4029075" y="327025"/>
                  </a:lnTo>
                  <a:cubicBezTo>
                    <a:pt x="4028017" y="383117"/>
                    <a:pt x="4026958" y="439208"/>
                    <a:pt x="4025900" y="495300"/>
                  </a:cubicBezTo>
                  <a:lnTo>
                    <a:pt x="4006850" y="1301750"/>
                  </a:lnTo>
                </a:path>
              </a:pathLst>
            </a:custGeom>
            <a:solidFill>
              <a:srgbClr val="FE86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F94FE5E-88AD-4621-A376-17E1F030CDB4}"/>
                </a:ext>
              </a:extLst>
            </p:cNvPr>
            <p:cNvSpPr/>
            <p:nvPr/>
          </p:nvSpPr>
          <p:spPr>
            <a:xfrm>
              <a:off x="4309501" y="1987150"/>
              <a:ext cx="4032253" cy="1152566"/>
            </a:xfrm>
            <a:custGeom>
              <a:avLst/>
              <a:gdLst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65721 w 4032253"/>
                <a:gd name="connsiteY43" fmla="*/ 103612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91915 w 4032253"/>
                <a:gd name="connsiteY43" fmla="*/ 77418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32253" h="1152566">
                  <a:moveTo>
                    <a:pt x="16071" y="922762"/>
                  </a:moveTo>
                  <a:cubicBezTo>
                    <a:pt x="-3508" y="947633"/>
                    <a:pt x="12367" y="976208"/>
                    <a:pt x="9721" y="1005312"/>
                  </a:cubicBezTo>
                  <a:cubicBezTo>
                    <a:pt x="7075" y="1034416"/>
                    <a:pt x="-1392" y="1073045"/>
                    <a:pt x="196" y="1097387"/>
                  </a:cubicBezTo>
                  <a:cubicBezTo>
                    <a:pt x="1783" y="1121729"/>
                    <a:pt x="-4566" y="1159829"/>
                    <a:pt x="19246" y="1151362"/>
                  </a:cubicBezTo>
                  <a:cubicBezTo>
                    <a:pt x="43058" y="1142895"/>
                    <a:pt x="106558" y="1073575"/>
                    <a:pt x="143071" y="1046587"/>
                  </a:cubicBezTo>
                  <a:cubicBezTo>
                    <a:pt x="179584" y="1019599"/>
                    <a:pt x="212921" y="1005841"/>
                    <a:pt x="238321" y="989437"/>
                  </a:cubicBezTo>
                  <a:cubicBezTo>
                    <a:pt x="263721" y="973033"/>
                    <a:pt x="274834" y="955041"/>
                    <a:pt x="295471" y="948162"/>
                  </a:cubicBezTo>
                  <a:cubicBezTo>
                    <a:pt x="316108" y="941283"/>
                    <a:pt x="334629" y="944458"/>
                    <a:pt x="362146" y="948162"/>
                  </a:cubicBezTo>
                  <a:cubicBezTo>
                    <a:pt x="389663" y="951866"/>
                    <a:pt x="430408" y="964566"/>
                    <a:pt x="460571" y="970387"/>
                  </a:cubicBezTo>
                  <a:cubicBezTo>
                    <a:pt x="490734" y="976208"/>
                    <a:pt x="505021" y="980441"/>
                    <a:pt x="543121" y="983087"/>
                  </a:cubicBezTo>
                  <a:cubicBezTo>
                    <a:pt x="581221" y="985733"/>
                    <a:pt x="637842" y="996316"/>
                    <a:pt x="689171" y="986262"/>
                  </a:cubicBezTo>
                  <a:cubicBezTo>
                    <a:pt x="740500" y="976208"/>
                    <a:pt x="797650" y="946575"/>
                    <a:pt x="851096" y="922762"/>
                  </a:cubicBezTo>
                  <a:cubicBezTo>
                    <a:pt x="904542" y="898949"/>
                    <a:pt x="966454" y="869316"/>
                    <a:pt x="1009846" y="843387"/>
                  </a:cubicBezTo>
                  <a:cubicBezTo>
                    <a:pt x="1053238" y="817458"/>
                    <a:pt x="1077579" y="793116"/>
                    <a:pt x="1111446" y="767187"/>
                  </a:cubicBezTo>
                  <a:cubicBezTo>
                    <a:pt x="1145313" y="741258"/>
                    <a:pt x="1178650" y="705274"/>
                    <a:pt x="1213046" y="687812"/>
                  </a:cubicBezTo>
                  <a:cubicBezTo>
                    <a:pt x="1247442" y="670350"/>
                    <a:pt x="1288188" y="665587"/>
                    <a:pt x="1317821" y="662412"/>
                  </a:cubicBezTo>
                  <a:cubicBezTo>
                    <a:pt x="1347454" y="659237"/>
                    <a:pt x="1358567" y="653416"/>
                    <a:pt x="1390846" y="668762"/>
                  </a:cubicBezTo>
                  <a:cubicBezTo>
                    <a:pt x="1423125" y="684108"/>
                    <a:pt x="1456992" y="733849"/>
                    <a:pt x="1511496" y="754487"/>
                  </a:cubicBezTo>
                  <a:cubicBezTo>
                    <a:pt x="1566000" y="775124"/>
                    <a:pt x="1666542" y="784649"/>
                    <a:pt x="1717871" y="792587"/>
                  </a:cubicBezTo>
                  <a:cubicBezTo>
                    <a:pt x="1769200" y="800524"/>
                    <a:pt x="1787192" y="803699"/>
                    <a:pt x="1819471" y="802112"/>
                  </a:cubicBezTo>
                  <a:cubicBezTo>
                    <a:pt x="1851750" y="800525"/>
                    <a:pt x="1865509" y="800524"/>
                    <a:pt x="1911546" y="783062"/>
                  </a:cubicBezTo>
                  <a:cubicBezTo>
                    <a:pt x="1957583" y="765600"/>
                    <a:pt x="2038017" y="725912"/>
                    <a:pt x="2095696" y="697337"/>
                  </a:cubicBezTo>
                  <a:cubicBezTo>
                    <a:pt x="2153375" y="668762"/>
                    <a:pt x="2207879" y="640187"/>
                    <a:pt x="2257621" y="611612"/>
                  </a:cubicBezTo>
                  <a:cubicBezTo>
                    <a:pt x="2307363" y="583037"/>
                    <a:pt x="2394146" y="525887"/>
                    <a:pt x="2394146" y="525887"/>
                  </a:cubicBezTo>
                  <a:cubicBezTo>
                    <a:pt x="2442300" y="495195"/>
                    <a:pt x="2508446" y="457624"/>
                    <a:pt x="2546546" y="427462"/>
                  </a:cubicBezTo>
                  <a:cubicBezTo>
                    <a:pt x="2584646" y="397300"/>
                    <a:pt x="2591525" y="369254"/>
                    <a:pt x="2622746" y="344912"/>
                  </a:cubicBezTo>
                  <a:cubicBezTo>
                    <a:pt x="2653967" y="320570"/>
                    <a:pt x="2708471" y="287762"/>
                    <a:pt x="2733871" y="281412"/>
                  </a:cubicBezTo>
                  <a:cubicBezTo>
                    <a:pt x="2759271" y="275062"/>
                    <a:pt x="2766679" y="288291"/>
                    <a:pt x="2775146" y="306812"/>
                  </a:cubicBezTo>
                  <a:cubicBezTo>
                    <a:pt x="2783613" y="325333"/>
                    <a:pt x="2778850" y="367137"/>
                    <a:pt x="2784671" y="392537"/>
                  </a:cubicBezTo>
                  <a:cubicBezTo>
                    <a:pt x="2790492" y="417937"/>
                    <a:pt x="2793138" y="445454"/>
                    <a:pt x="2810071" y="459212"/>
                  </a:cubicBezTo>
                  <a:cubicBezTo>
                    <a:pt x="2827004" y="472970"/>
                    <a:pt x="2858754" y="488316"/>
                    <a:pt x="2886271" y="475087"/>
                  </a:cubicBezTo>
                  <a:cubicBezTo>
                    <a:pt x="2913788" y="461858"/>
                    <a:pt x="2952946" y="407354"/>
                    <a:pt x="2975171" y="379837"/>
                  </a:cubicBezTo>
                  <a:cubicBezTo>
                    <a:pt x="2997396" y="352320"/>
                    <a:pt x="3004804" y="329566"/>
                    <a:pt x="3019621" y="309987"/>
                  </a:cubicBezTo>
                  <a:cubicBezTo>
                    <a:pt x="3034438" y="290408"/>
                    <a:pt x="3051371" y="270829"/>
                    <a:pt x="3064071" y="262362"/>
                  </a:cubicBezTo>
                  <a:cubicBezTo>
                    <a:pt x="3076771" y="253895"/>
                    <a:pt x="3084179" y="255483"/>
                    <a:pt x="3095821" y="259187"/>
                  </a:cubicBezTo>
                  <a:cubicBezTo>
                    <a:pt x="3107463" y="262891"/>
                    <a:pt x="3116459" y="277708"/>
                    <a:pt x="3133921" y="284587"/>
                  </a:cubicBezTo>
                  <a:cubicBezTo>
                    <a:pt x="3151383" y="291466"/>
                    <a:pt x="3178371" y="310516"/>
                    <a:pt x="3200596" y="300462"/>
                  </a:cubicBezTo>
                  <a:cubicBezTo>
                    <a:pt x="3222821" y="290408"/>
                    <a:pt x="3242929" y="247545"/>
                    <a:pt x="3267271" y="224262"/>
                  </a:cubicBezTo>
                  <a:cubicBezTo>
                    <a:pt x="3291613" y="200979"/>
                    <a:pt x="3327596" y="181399"/>
                    <a:pt x="3346646" y="160762"/>
                  </a:cubicBezTo>
                  <a:cubicBezTo>
                    <a:pt x="3365696" y="140125"/>
                    <a:pt x="3371517" y="112608"/>
                    <a:pt x="3381571" y="100437"/>
                  </a:cubicBezTo>
                  <a:cubicBezTo>
                    <a:pt x="3391625" y="88266"/>
                    <a:pt x="3394271" y="93029"/>
                    <a:pt x="3406971" y="87737"/>
                  </a:cubicBezTo>
                  <a:cubicBezTo>
                    <a:pt x="3419671" y="82445"/>
                    <a:pt x="3437663" y="71862"/>
                    <a:pt x="3457771" y="68687"/>
                  </a:cubicBezTo>
                  <a:cubicBezTo>
                    <a:pt x="3477879" y="65512"/>
                    <a:pt x="3505264" y="67232"/>
                    <a:pt x="3527621" y="68687"/>
                  </a:cubicBezTo>
                  <a:cubicBezTo>
                    <a:pt x="3549978" y="70142"/>
                    <a:pt x="3567044" y="63660"/>
                    <a:pt x="3591915" y="77418"/>
                  </a:cubicBezTo>
                  <a:cubicBezTo>
                    <a:pt x="3616786" y="91176"/>
                    <a:pt x="3648403" y="124117"/>
                    <a:pt x="3676846" y="151237"/>
                  </a:cubicBezTo>
                  <a:cubicBezTo>
                    <a:pt x="3705289" y="178357"/>
                    <a:pt x="3740875" y="215796"/>
                    <a:pt x="3762571" y="240137"/>
                  </a:cubicBezTo>
                  <a:cubicBezTo>
                    <a:pt x="3784267" y="264478"/>
                    <a:pt x="3787971" y="282999"/>
                    <a:pt x="3807021" y="297287"/>
                  </a:cubicBezTo>
                  <a:cubicBezTo>
                    <a:pt x="3826071" y="311574"/>
                    <a:pt x="3847767" y="322687"/>
                    <a:pt x="3876871" y="325862"/>
                  </a:cubicBezTo>
                  <a:cubicBezTo>
                    <a:pt x="3905975" y="329037"/>
                    <a:pt x="3956246" y="330624"/>
                    <a:pt x="3981646" y="316337"/>
                  </a:cubicBezTo>
                  <a:cubicBezTo>
                    <a:pt x="4007046" y="302050"/>
                    <a:pt x="4021863" y="261304"/>
                    <a:pt x="4029271" y="240137"/>
                  </a:cubicBezTo>
                  <a:cubicBezTo>
                    <a:pt x="4036679" y="218970"/>
                    <a:pt x="4028213" y="207329"/>
                    <a:pt x="4026096" y="189337"/>
                  </a:cubicBezTo>
                  <a:cubicBezTo>
                    <a:pt x="4023979" y="171345"/>
                    <a:pt x="4021863" y="148591"/>
                    <a:pt x="4016571" y="132187"/>
                  </a:cubicBezTo>
                  <a:cubicBezTo>
                    <a:pt x="4011279" y="115783"/>
                    <a:pt x="3999109" y="101495"/>
                    <a:pt x="3994346" y="90912"/>
                  </a:cubicBezTo>
                  <a:cubicBezTo>
                    <a:pt x="3989584" y="80329"/>
                    <a:pt x="4000696" y="66041"/>
                    <a:pt x="3987996" y="68687"/>
                  </a:cubicBezTo>
                  <a:cubicBezTo>
                    <a:pt x="3975296" y="71333"/>
                    <a:pt x="3957833" y="105729"/>
                    <a:pt x="3918146" y="106787"/>
                  </a:cubicBezTo>
                  <a:cubicBezTo>
                    <a:pt x="3878459" y="107845"/>
                    <a:pt x="3790617" y="80858"/>
                    <a:pt x="3749871" y="75037"/>
                  </a:cubicBezTo>
                  <a:cubicBezTo>
                    <a:pt x="3709125" y="69216"/>
                    <a:pt x="3714946" y="80858"/>
                    <a:pt x="3673671" y="71862"/>
                  </a:cubicBezTo>
                  <a:cubicBezTo>
                    <a:pt x="3632396" y="62866"/>
                    <a:pt x="3547200" y="31645"/>
                    <a:pt x="3502221" y="21062"/>
                  </a:cubicBezTo>
                  <a:cubicBezTo>
                    <a:pt x="3457242" y="10479"/>
                    <a:pt x="3445600" y="-12276"/>
                    <a:pt x="3403796" y="8362"/>
                  </a:cubicBezTo>
                  <a:cubicBezTo>
                    <a:pt x="3361992" y="28999"/>
                    <a:pt x="3320188" y="116841"/>
                    <a:pt x="3251396" y="144887"/>
                  </a:cubicBezTo>
                  <a:cubicBezTo>
                    <a:pt x="3182604" y="172933"/>
                    <a:pt x="3053488" y="145416"/>
                    <a:pt x="2991046" y="176637"/>
                  </a:cubicBezTo>
                  <a:cubicBezTo>
                    <a:pt x="2928604" y="207858"/>
                    <a:pt x="2913258" y="332212"/>
                    <a:pt x="2876746" y="332212"/>
                  </a:cubicBezTo>
                  <a:cubicBezTo>
                    <a:pt x="2840234" y="332212"/>
                    <a:pt x="2832825" y="181399"/>
                    <a:pt x="2771971" y="176637"/>
                  </a:cubicBezTo>
                  <a:cubicBezTo>
                    <a:pt x="2711117" y="171875"/>
                    <a:pt x="2625392" y="242254"/>
                    <a:pt x="2511621" y="303637"/>
                  </a:cubicBezTo>
                  <a:cubicBezTo>
                    <a:pt x="2397850" y="365020"/>
                    <a:pt x="2238571" y="495195"/>
                    <a:pt x="2089346" y="544937"/>
                  </a:cubicBezTo>
                  <a:cubicBezTo>
                    <a:pt x="1940121" y="594679"/>
                    <a:pt x="1751208" y="603145"/>
                    <a:pt x="1616271" y="602087"/>
                  </a:cubicBezTo>
                  <a:cubicBezTo>
                    <a:pt x="1481334" y="601029"/>
                    <a:pt x="1415188" y="508425"/>
                    <a:pt x="1279721" y="538587"/>
                  </a:cubicBezTo>
                  <a:cubicBezTo>
                    <a:pt x="1144254" y="568749"/>
                    <a:pt x="943700" y="728029"/>
                    <a:pt x="803471" y="783062"/>
                  </a:cubicBezTo>
                  <a:cubicBezTo>
                    <a:pt x="663242" y="838095"/>
                    <a:pt x="535713" y="858204"/>
                    <a:pt x="438346" y="868787"/>
                  </a:cubicBezTo>
                  <a:cubicBezTo>
                    <a:pt x="340979" y="879370"/>
                    <a:pt x="271129" y="848679"/>
                    <a:pt x="219271" y="846562"/>
                  </a:cubicBezTo>
                  <a:cubicBezTo>
                    <a:pt x="167413" y="844445"/>
                    <a:pt x="158417" y="848679"/>
                    <a:pt x="127196" y="856087"/>
                  </a:cubicBezTo>
                  <a:cubicBezTo>
                    <a:pt x="95975" y="863495"/>
                    <a:pt x="35650" y="897891"/>
                    <a:pt x="16071" y="922762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AC63780-32D0-4E95-9D81-63414F088DFA}"/>
                </a:ext>
              </a:extLst>
            </p:cNvPr>
            <p:cNvSpPr/>
            <p:nvPr/>
          </p:nvSpPr>
          <p:spPr>
            <a:xfrm>
              <a:off x="7923850" y="1817468"/>
              <a:ext cx="374202" cy="464870"/>
            </a:xfrm>
            <a:custGeom>
              <a:avLst/>
              <a:gdLst>
                <a:gd name="connsiteX0" fmla="*/ 106947 w 374202"/>
                <a:gd name="connsiteY0" fmla="*/ 54219 h 464870"/>
                <a:gd name="connsiteX1" fmla="*/ 21222 w 374202"/>
                <a:gd name="connsiteY1" fmla="*/ 155819 h 464870"/>
                <a:gd name="connsiteX2" fmla="*/ 2172 w 374202"/>
                <a:gd name="connsiteY2" fmla="*/ 228844 h 464870"/>
                <a:gd name="connsiteX3" fmla="*/ 59322 w 374202"/>
                <a:gd name="connsiteY3" fmla="*/ 276469 h 464870"/>
                <a:gd name="connsiteX4" fmla="*/ 145047 w 374202"/>
                <a:gd name="connsiteY4" fmla="*/ 349494 h 464870"/>
                <a:gd name="connsiteX5" fmla="*/ 218072 w 374202"/>
                <a:gd name="connsiteY5" fmla="*/ 419344 h 464870"/>
                <a:gd name="connsiteX6" fmla="*/ 259347 w 374202"/>
                <a:gd name="connsiteY6" fmla="*/ 460619 h 464870"/>
                <a:gd name="connsiteX7" fmla="*/ 338722 w 374202"/>
                <a:gd name="connsiteY7" fmla="*/ 457444 h 464870"/>
                <a:gd name="connsiteX8" fmla="*/ 373647 w 374202"/>
                <a:gd name="connsiteY8" fmla="*/ 406644 h 464870"/>
                <a:gd name="connsiteX9" fmla="*/ 357772 w 374202"/>
                <a:gd name="connsiteY9" fmla="*/ 314569 h 464870"/>
                <a:gd name="connsiteX10" fmla="*/ 326022 w 374202"/>
                <a:gd name="connsiteY10" fmla="*/ 216144 h 464870"/>
                <a:gd name="connsiteX11" fmla="*/ 287922 w 374202"/>
                <a:gd name="connsiteY11" fmla="*/ 133594 h 464870"/>
                <a:gd name="connsiteX12" fmla="*/ 265697 w 374202"/>
                <a:gd name="connsiteY12" fmla="*/ 79619 h 464870"/>
                <a:gd name="connsiteX13" fmla="*/ 243472 w 374202"/>
                <a:gd name="connsiteY13" fmla="*/ 47869 h 464870"/>
                <a:gd name="connsiteX14" fmla="*/ 224422 w 374202"/>
                <a:gd name="connsiteY14" fmla="*/ 12944 h 464870"/>
                <a:gd name="connsiteX15" fmla="*/ 218072 w 374202"/>
                <a:gd name="connsiteY15" fmla="*/ 244 h 464870"/>
                <a:gd name="connsiteX16" fmla="*/ 170447 w 374202"/>
                <a:gd name="connsiteY16" fmla="*/ 22469 h 464870"/>
                <a:gd name="connsiteX17" fmla="*/ 106947 w 374202"/>
                <a:gd name="connsiteY17" fmla="*/ 54219 h 4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202" h="464870">
                  <a:moveTo>
                    <a:pt x="106947" y="54219"/>
                  </a:moveTo>
                  <a:cubicBezTo>
                    <a:pt x="82076" y="76444"/>
                    <a:pt x="38685" y="126715"/>
                    <a:pt x="21222" y="155819"/>
                  </a:cubicBezTo>
                  <a:cubicBezTo>
                    <a:pt x="3759" y="184923"/>
                    <a:pt x="-4178" y="208736"/>
                    <a:pt x="2172" y="228844"/>
                  </a:cubicBezTo>
                  <a:cubicBezTo>
                    <a:pt x="8522" y="248952"/>
                    <a:pt x="59322" y="276469"/>
                    <a:pt x="59322" y="276469"/>
                  </a:cubicBezTo>
                  <a:cubicBezTo>
                    <a:pt x="83134" y="296577"/>
                    <a:pt x="118589" y="325682"/>
                    <a:pt x="145047" y="349494"/>
                  </a:cubicBezTo>
                  <a:cubicBezTo>
                    <a:pt x="171505" y="373306"/>
                    <a:pt x="199022" y="400823"/>
                    <a:pt x="218072" y="419344"/>
                  </a:cubicBezTo>
                  <a:cubicBezTo>
                    <a:pt x="237122" y="437865"/>
                    <a:pt x="239239" y="454269"/>
                    <a:pt x="259347" y="460619"/>
                  </a:cubicBezTo>
                  <a:cubicBezTo>
                    <a:pt x="279455" y="466969"/>
                    <a:pt x="319672" y="466440"/>
                    <a:pt x="338722" y="457444"/>
                  </a:cubicBezTo>
                  <a:cubicBezTo>
                    <a:pt x="357772" y="448448"/>
                    <a:pt x="370472" y="430457"/>
                    <a:pt x="373647" y="406644"/>
                  </a:cubicBezTo>
                  <a:cubicBezTo>
                    <a:pt x="376822" y="382832"/>
                    <a:pt x="365709" y="346319"/>
                    <a:pt x="357772" y="314569"/>
                  </a:cubicBezTo>
                  <a:cubicBezTo>
                    <a:pt x="349835" y="282819"/>
                    <a:pt x="337664" y="246306"/>
                    <a:pt x="326022" y="216144"/>
                  </a:cubicBezTo>
                  <a:cubicBezTo>
                    <a:pt x="314380" y="185982"/>
                    <a:pt x="297976" y="156348"/>
                    <a:pt x="287922" y="133594"/>
                  </a:cubicBezTo>
                  <a:cubicBezTo>
                    <a:pt x="277868" y="110840"/>
                    <a:pt x="273105" y="93906"/>
                    <a:pt x="265697" y="79619"/>
                  </a:cubicBezTo>
                  <a:cubicBezTo>
                    <a:pt x="258289" y="65332"/>
                    <a:pt x="250351" y="58981"/>
                    <a:pt x="243472" y="47869"/>
                  </a:cubicBezTo>
                  <a:cubicBezTo>
                    <a:pt x="236593" y="36757"/>
                    <a:pt x="224422" y="12944"/>
                    <a:pt x="224422" y="12944"/>
                  </a:cubicBezTo>
                  <a:cubicBezTo>
                    <a:pt x="220189" y="5007"/>
                    <a:pt x="227068" y="-1343"/>
                    <a:pt x="218072" y="244"/>
                  </a:cubicBezTo>
                  <a:cubicBezTo>
                    <a:pt x="209076" y="1831"/>
                    <a:pt x="183147" y="15590"/>
                    <a:pt x="170447" y="22469"/>
                  </a:cubicBezTo>
                  <a:cubicBezTo>
                    <a:pt x="157747" y="29348"/>
                    <a:pt x="131818" y="31994"/>
                    <a:pt x="106947" y="54219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251CEE6-ED77-4AB0-A6FB-622595F80CED}"/>
                </a:ext>
              </a:extLst>
            </p:cNvPr>
            <p:cNvSpPr/>
            <p:nvPr/>
          </p:nvSpPr>
          <p:spPr>
            <a:xfrm>
              <a:off x="7995872" y="1858987"/>
              <a:ext cx="88900" cy="98425"/>
            </a:xfrm>
            <a:custGeom>
              <a:avLst/>
              <a:gdLst>
                <a:gd name="connsiteX0" fmla="*/ 73025 w 88900"/>
                <a:gd name="connsiteY0" fmla="*/ 0 h 98425"/>
                <a:gd name="connsiteX1" fmla="*/ 88900 w 88900"/>
                <a:gd name="connsiteY1" fmla="*/ 85725 h 98425"/>
                <a:gd name="connsiteX2" fmla="*/ 76200 w 88900"/>
                <a:gd name="connsiteY2" fmla="*/ 98425 h 98425"/>
                <a:gd name="connsiteX3" fmla="*/ 63500 w 88900"/>
                <a:gd name="connsiteY3" fmla="*/ 98425 h 98425"/>
                <a:gd name="connsiteX4" fmla="*/ 38100 w 88900"/>
                <a:gd name="connsiteY4" fmla="*/ 79375 h 98425"/>
                <a:gd name="connsiteX5" fmla="*/ 19050 w 88900"/>
                <a:gd name="connsiteY5" fmla="*/ 69850 h 98425"/>
                <a:gd name="connsiteX6" fmla="*/ 0 w 88900"/>
                <a:gd name="connsiteY6" fmla="*/ 44450 h 98425"/>
                <a:gd name="connsiteX7" fmla="*/ 15875 w 88900"/>
                <a:gd name="connsiteY7" fmla="*/ 19050 h 98425"/>
                <a:gd name="connsiteX8" fmla="*/ 73025 w 88900"/>
                <a:gd name="connsiteY8" fmla="*/ 0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00" h="98425">
                  <a:moveTo>
                    <a:pt x="73025" y="0"/>
                  </a:moveTo>
                  <a:lnTo>
                    <a:pt x="88900" y="85725"/>
                  </a:lnTo>
                  <a:lnTo>
                    <a:pt x="76200" y="98425"/>
                  </a:lnTo>
                  <a:lnTo>
                    <a:pt x="63500" y="98425"/>
                  </a:lnTo>
                  <a:lnTo>
                    <a:pt x="38100" y="79375"/>
                  </a:lnTo>
                  <a:lnTo>
                    <a:pt x="19050" y="69850"/>
                  </a:lnTo>
                  <a:lnTo>
                    <a:pt x="0" y="44450"/>
                  </a:lnTo>
                  <a:lnTo>
                    <a:pt x="15875" y="1905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DCA1C00-AC11-4B15-8531-7B907E0DA518}"/>
                </a:ext>
              </a:extLst>
            </p:cNvPr>
            <p:cNvSpPr/>
            <p:nvPr/>
          </p:nvSpPr>
          <p:spPr>
            <a:xfrm>
              <a:off x="4303241" y="2273626"/>
              <a:ext cx="2369053" cy="620421"/>
            </a:xfrm>
            <a:custGeom>
              <a:avLst/>
              <a:gdLst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9806 w 2369053"/>
                <a:gd name="connsiteY2" fmla="*/ 229886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5044 w 2369053"/>
                <a:gd name="connsiteY2" fmla="*/ 220361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9053" h="620421">
                  <a:moveTo>
                    <a:pt x="44556" y="283861"/>
                  </a:moveTo>
                  <a:cubicBezTo>
                    <a:pt x="57256" y="236765"/>
                    <a:pt x="80275" y="281744"/>
                    <a:pt x="95356" y="271161"/>
                  </a:cubicBezTo>
                  <a:cubicBezTo>
                    <a:pt x="110437" y="260578"/>
                    <a:pt x="119698" y="236236"/>
                    <a:pt x="135044" y="220361"/>
                  </a:cubicBezTo>
                  <a:cubicBezTo>
                    <a:pt x="150390" y="204486"/>
                    <a:pt x="171292" y="181203"/>
                    <a:pt x="187431" y="175911"/>
                  </a:cubicBezTo>
                  <a:cubicBezTo>
                    <a:pt x="203570" y="170619"/>
                    <a:pt x="217594" y="174324"/>
                    <a:pt x="231881" y="188611"/>
                  </a:cubicBezTo>
                  <a:cubicBezTo>
                    <a:pt x="246168" y="202898"/>
                    <a:pt x="258339" y="233590"/>
                    <a:pt x="273156" y="261636"/>
                  </a:cubicBezTo>
                  <a:cubicBezTo>
                    <a:pt x="287973" y="289682"/>
                    <a:pt x="304906" y="327782"/>
                    <a:pt x="320781" y="356886"/>
                  </a:cubicBezTo>
                  <a:cubicBezTo>
                    <a:pt x="336656" y="385990"/>
                    <a:pt x="355177" y="419328"/>
                    <a:pt x="368406" y="436261"/>
                  </a:cubicBezTo>
                  <a:cubicBezTo>
                    <a:pt x="381635" y="453194"/>
                    <a:pt x="383752" y="457428"/>
                    <a:pt x="400156" y="458486"/>
                  </a:cubicBezTo>
                  <a:cubicBezTo>
                    <a:pt x="416560" y="459544"/>
                    <a:pt x="444077" y="443140"/>
                    <a:pt x="466831" y="442611"/>
                  </a:cubicBezTo>
                  <a:cubicBezTo>
                    <a:pt x="489585" y="442082"/>
                    <a:pt x="516573" y="448961"/>
                    <a:pt x="536681" y="455311"/>
                  </a:cubicBezTo>
                  <a:cubicBezTo>
                    <a:pt x="556789" y="461661"/>
                    <a:pt x="569489" y="476478"/>
                    <a:pt x="587481" y="480711"/>
                  </a:cubicBezTo>
                  <a:cubicBezTo>
                    <a:pt x="605473" y="484944"/>
                    <a:pt x="616585" y="492882"/>
                    <a:pt x="644631" y="480711"/>
                  </a:cubicBezTo>
                  <a:cubicBezTo>
                    <a:pt x="672677" y="468540"/>
                    <a:pt x="723477" y="438907"/>
                    <a:pt x="755756" y="407686"/>
                  </a:cubicBezTo>
                  <a:cubicBezTo>
                    <a:pt x="788035" y="376465"/>
                    <a:pt x="811319" y="328840"/>
                    <a:pt x="838306" y="293386"/>
                  </a:cubicBezTo>
                  <a:cubicBezTo>
                    <a:pt x="865294" y="257932"/>
                    <a:pt x="896514" y="216657"/>
                    <a:pt x="917681" y="194961"/>
                  </a:cubicBezTo>
                  <a:cubicBezTo>
                    <a:pt x="938848" y="173265"/>
                    <a:pt x="945198" y="178028"/>
                    <a:pt x="965306" y="163211"/>
                  </a:cubicBezTo>
                  <a:cubicBezTo>
                    <a:pt x="985414" y="148394"/>
                    <a:pt x="973244" y="125640"/>
                    <a:pt x="1038331" y="106061"/>
                  </a:cubicBezTo>
                  <a:cubicBezTo>
                    <a:pt x="1103418" y="86482"/>
                    <a:pt x="1228831" y="63198"/>
                    <a:pt x="1355831" y="45736"/>
                  </a:cubicBezTo>
                  <a:cubicBezTo>
                    <a:pt x="1482831" y="28273"/>
                    <a:pt x="1710373" y="-7181"/>
                    <a:pt x="1800331" y="1286"/>
                  </a:cubicBezTo>
                  <a:cubicBezTo>
                    <a:pt x="1890289" y="9753"/>
                    <a:pt x="1869652" y="82249"/>
                    <a:pt x="1895581" y="96536"/>
                  </a:cubicBezTo>
                  <a:cubicBezTo>
                    <a:pt x="1921510" y="110823"/>
                    <a:pt x="1938973" y="94419"/>
                    <a:pt x="1955906" y="87011"/>
                  </a:cubicBezTo>
                  <a:cubicBezTo>
                    <a:pt x="1972839" y="79603"/>
                    <a:pt x="1976544" y="53144"/>
                    <a:pt x="1997181" y="52086"/>
                  </a:cubicBezTo>
                  <a:cubicBezTo>
                    <a:pt x="2017818" y="51028"/>
                    <a:pt x="2054860" y="72724"/>
                    <a:pt x="2079731" y="80661"/>
                  </a:cubicBezTo>
                  <a:cubicBezTo>
                    <a:pt x="2104602" y="88598"/>
                    <a:pt x="2126298" y="96007"/>
                    <a:pt x="2146406" y="99711"/>
                  </a:cubicBezTo>
                  <a:cubicBezTo>
                    <a:pt x="2166514" y="103415"/>
                    <a:pt x="2180802" y="107648"/>
                    <a:pt x="2200381" y="102886"/>
                  </a:cubicBezTo>
                  <a:cubicBezTo>
                    <a:pt x="2219960" y="98124"/>
                    <a:pt x="2244831" y="81190"/>
                    <a:pt x="2263881" y="71136"/>
                  </a:cubicBezTo>
                  <a:cubicBezTo>
                    <a:pt x="2282931" y="61082"/>
                    <a:pt x="2297748" y="50498"/>
                    <a:pt x="2314681" y="42561"/>
                  </a:cubicBezTo>
                  <a:cubicBezTo>
                    <a:pt x="2331614" y="34624"/>
                    <a:pt x="2382943" y="8165"/>
                    <a:pt x="2365481" y="23511"/>
                  </a:cubicBezTo>
                  <a:cubicBezTo>
                    <a:pt x="2348019" y="38857"/>
                    <a:pt x="2258589" y="99182"/>
                    <a:pt x="2209906" y="134636"/>
                  </a:cubicBezTo>
                  <a:cubicBezTo>
                    <a:pt x="2161223" y="170090"/>
                    <a:pt x="2135823" y="203428"/>
                    <a:pt x="2073381" y="236236"/>
                  </a:cubicBezTo>
                  <a:cubicBezTo>
                    <a:pt x="2010939" y="269044"/>
                    <a:pt x="1891877" y="311907"/>
                    <a:pt x="1835256" y="331486"/>
                  </a:cubicBezTo>
                  <a:cubicBezTo>
                    <a:pt x="1778635" y="351065"/>
                    <a:pt x="1769110" y="352653"/>
                    <a:pt x="1733656" y="353711"/>
                  </a:cubicBezTo>
                  <a:cubicBezTo>
                    <a:pt x="1698202" y="354769"/>
                    <a:pt x="1662218" y="350007"/>
                    <a:pt x="1622531" y="337836"/>
                  </a:cubicBezTo>
                  <a:cubicBezTo>
                    <a:pt x="1582844" y="325665"/>
                    <a:pt x="1532573" y="301324"/>
                    <a:pt x="1495531" y="280686"/>
                  </a:cubicBezTo>
                  <a:cubicBezTo>
                    <a:pt x="1458489" y="260048"/>
                    <a:pt x="1429914" y="229357"/>
                    <a:pt x="1400281" y="214011"/>
                  </a:cubicBezTo>
                  <a:cubicBezTo>
                    <a:pt x="1370648" y="198665"/>
                    <a:pt x="1352127" y="193373"/>
                    <a:pt x="1317731" y="188611"/>
                  </a:cubicBezTo>
                  <a:cubicBezTo>
                    <a:pt x="1283335" y="183849"/>
                    <a:pt x="1247352" y="161623"/>
                    <a:pt x="1193906" y="185436"/>
                  </a:cubicBezTo>
                  <a:cubicBezTo>
                    <a:pt x="1140460" y="209249"/>
                    <a:pt x="1060027" y="286507"/>
                    <a:pt x="997056" y="331486"/>
                  </a:cubicBezTo>
                  <a:cubicBezTo>
                    <a:pt x="934085" y="376465"/>
                    <a:pt x="872702" y="425678"/>
                    <a:pt x="816081" y="455311"/>
                  </a:cubicBezTo>
                  <a:cubicBezTo>
                    <a:pt x="759460" y="484944"/>
                    <a:pt x="705485" y="497115"/>
                    <a:pt x="657331" y="509286"/>
                  </a:cubicBezTo>
                  <a:cubicBezTo>
                    <a:pt x="609177" y="521457"/>
                    <a:pt x="568960" y="530453"/>
                    <a:pt x="527156" y="528336"/>
                  </a:cubicBezTo>
                  <a:cubicBezTo>
                    <a:pt x="485352" y="526219"/>
                    <a:pt x="443548" y="505053"/>
                    <a:pt x="406506" y="496586"/>
                  </a:cubicBezTo>
                  <a:cubicBezTo>
                    <a:pt x="369464" y="488119"/>
                    <a:pt x="344593" y="480182"/>
                    <a:pt x="304906" y="477536"/>
                  </a:cubicBezTo>
                  <a:cubicBezTo>
                    <a:pt x="265219" y="474890"/>
                    <a:pt x="204893" y="468540"/>
                    <a:pt x="168381" y="480711"/>
                  </a:cubicBezTo>
                  <a:cubicBezTo>
                    <a:pt x="131869" y="492882"/>
                    <a:pt x="85831" y="550561"/>
                    <a:pt x="85831" y="550561"/>
                  </a:cubicBezTo>
                  <a:cubicBezTo>
                    <a:pt x="58314" y="573844"/>
                    <a:pt x="14393" y="619882"/>
                    <a:pt x="3281" y="620411"/>
                  </a:cubicBezTo>
                  <a:cubicBezTo>
                    <a:pt x="-7831" y="620940"/>
                    <a:pt x="12277" y="601890"/>
                    <a:pt x="19156" y="553736"/>
                  </a:cubicBezTo>
                  <a:cubicBezTo>
                    <a:pt x="26035" y="505582"/>
                    <a:pt x="31856" y="330957"/>
                    <a:pt x="44556" y="28386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8D1148A-3589-420E-98D2-3014D1BA7D3F}"/>
                </a:ext>
              </a:extLst>
            </p:cNvPr>
            <p:cNvSpPr/>
            <p:nvPr/>
          </p:nvSpPr>
          <p:spPr>
            <a:xfrm>
              <a:off x="4312781" y="1897087"/>
              <a:ext cx="3563448" cy="1194113"/>
            </a:xfrm>
            <a:custGeom>
              <a:avLst/>
              <a:gdLst>
                <a:gd name="connsiteX0" fmla="*/ 31841 w 3563448"/>
                <a:gd name="connsiteY0" fmla="*/ 825500 h 1194113"/>
                <a:gd name="connsiteX1" fmla="*/ 12791 w 3563448"/>
                <a:gd name="connsiteY1" fmla="*/ 1079500 h 1194113"/>
                <a:gd name="connsiteX2" fmla="*/ 9616 w 3563448"/>
                <a:gd name="connsiteY2" fmla="*/ 1114425 h 1194113"/>
                <a:gd name="connsiteX3" fmla="*/ 91 w 3563448"/>
                <a:gd name="connsiteY3" fmla="*/ 1162050 h 1194113"/>
                <a:gd name="connsiteX4" fmla="*/ 15966 w 3563448"/>
                <a:gd name="connsiteY4" fmla="*/ 1193800 h 1194113"/>
                <a:gd name="connsiteX5" fmla="*/ 69941 w 3563448"/>
                <a:gd name="connsiteY5" fmla="*/ 1143000 h 1194113"/>
                <a:gd name="connsiteX6" fmla="*/ 187416 w 3563448"/>
                <a:gd name="connsiteY6" fmla="*/ 1054100 h 1194113"/>
                <a:gd name="connsiteX7" fmla="*/ 266791 w 3563448"/>
                <a:gd name="connsiteY7" fmla="*/ 1003300 h 1194113"/>
                <a:gd name="connsiteX8" fmla="*/ 358866 w 3563448"/>
                <a:gd name="connsiteY8" fmla="*/ 1003300 h 1194113"/>
                <a:gd name="connsiteX9" fmla="*/ 457291 w 3563448"/>
                <a:gd name="connsiteY9" fmla="*/ 1028700 h 1194113"/>
                <a:gd name="connsiteX10" fmla="*/ 612866 w 3563448"/>
                <a:gd name="connsiteY10" fmla="*/ 1041400 h 1194113"/>
                <a:gd name="connsiteX11" fmla="*/ 743041 w 3563448"/>
                <a:gd name="connsiteY11" fmla="*/ 1009650 h 1194113"/>
                <a:gd name="connsiteX12" fmla="*/ 885916 w 3563448"/>
                <a:gd name="connsiteY12" fmla="*/ 968375 h 1194113"/>
                <a:gd name="connsiteX13" fmla="*/ 997041 w 3563448"/>
                <a:gd name="connsiteY13" fmla="*/ 892175 h 1194113"/>
                <a:gd name="connsiteX14" fmla="*/ 1136741 w 3563448"/>
                <a:gd name="connsiteY14" fmla="*/ 787400 h 1194113"/>
                <a:gd name="connsiteX15" fmla="*/ 1231991 w 3563448"/>
                <a:gd name="connsiteY15" fmla="*/ 736600 h 1194113"/>
                <a:gd name="connsiteX16" fmla="*/ 1368516 w 3563448"/>
                <a:gd name="connsiteY16" fmla="*/ 717550 h 1194113"/>
                <a:gd name="connsiteX17" fmla="*/ 1460591 w 3563448"/>
                <a:gd name="connsiteY17" fmla="*/ 787400 h 1194113"/>
                <a:gd name="connsiteX18" fmla="*/ 1666966 w 3563448"/>
                <a:gd name="connsiteY18" fmla="*/ 844550 h 1194113"/>
                <a:gd name="connsiteX19" fmla="*/ 1813016 w 3563448"/>
                <a:gd name="connsiteY19" fmla="*/ 857250 h 1194113"/>
                <a:gd name="connsiteX20" fmla="*/ 1990816 w 3563448"/>
                <a:gd name="connsiteY20" fmla="*/ 793750 h 1194113"/>
                <a:gd name="connsiteX21" fmla="*/ 2140041 w 3563448"/>
                <a:gd name="connsiteY21" fmla="*/ 717550 h 1194113"/>
                <a:gd name="connsiteX22" fmla="*/ 2292441 w 3563448"/>
                <a:gd name="connsiteY22" fmla="*/ 628650 h 1194113"/>
                <a:gd name="connsiteX23" fmla="*/ 2482941 w 3563448"/>
                <a:gd name="connsiteY23" fmla="*/ 514350 h 1194113"/>
                <a:gd name="connsiteX24" fmla="*/ 2581366 w 3563448"/>
                <a:gd name="connsiteY24" fmla="*/ 425450 h 1194113"/>
                <a:gd name="connsiteX25" fmla="*/ 2644866 w 3563448"/>
                <a:gd name="connsiteY25" fmla="*/ 377825 h 1194113"/>
                <a:gd name="connsiteX26" fmla="*/ 2708366 w 3563448"/>
                <a:gd name="connsiteY26" fmla="*/ 346075 h 1194113"/>
                <a:gd name="connsiteX27" fmla="*/ 2768691 w 3563448"/>
                <a:gd name="connsiteY27" fmla="*/ 342900 h 1194113"/>
                <a:gd name="connsiteX28" fmla="*/ 2806791 w 3563448"/>
                <a:gd name="connsiteY28" fmla="*/ 438150 h 1194113"/>
                <a:gd name="connsiteX29" fmla="*/ 2813141 w 3563448"/>
                <a:gd name="connsiteY29" fmla="*/ 495300 h 1194113"/>
                <a:gd name="connsiteX30" fmla="*/ 2876641 w 3563448"/>
                <a:gd name="connsiteY30" fmla="*/ 530225 h 1194113"/>
                <a:gd name="connsiteX31" fmla="*/ 2936966 w 3563448"/>
                <a:gd name="connsiteY31" fmla="*/ 438150 h 1194113"/>
                <a:gd name="connsiteX32" fmla="*/ 3016341 w 3563448"/>
                <a:gd name="connsiteY32" fmla="*/ 346075 h 1194113"/>
                <a:gd name="connsiteX33" fmla="*/ 3048091 w 3563448"/>
                <a:gd name="connsiteY33" fmla="*/ 317500 h 1194113"/>
                <a:gd name="connsiteX34" fmla="*/ 3111591 w 3563448"/>
                <a:gd name="connsiteY34" fmla="*/ 320675 h 1194113"/>
                <a:gd name="connsiteX35" fmla="*/ 3165566 w 3563448"/>
                <a:gd name="connsiteY35" fmla="*/ 365125 h 1194113"/>
                <a:gd name="connsiteX36" fmla="*/ 3222716 w 3563448"/>
                <a:gd name="connsiteY36" fmla="*/ 307975 h 1194113"/>
                <a:gd name="connsiteX37" fmla="*/ 3292566 w 3563448"/>
                <a:gd name="connsiteY37" fmla="*/ 254000 h 1194113"/>
                <a:gd name="connsiteX38" fmla="*/ 3333841 w 3563448"/>
                <a:gd name="connsiteY38" fmla="*/ 196850 h 1194113"/>
                <a:gd name="connsiteX39" fmla="*/ 3368766 w 3563448"/>
                <a:gd name="connsiteY39" fmla="*/ 155575 h 1194113"/>
                <a:gd name="connsiteX40" fmla="*/ 3413216 w 3563448"/>
                <a:gd name="connsiteY40" fmla="*/ 127000 h 1194113"/>
                <a:gd name="connsiteX41" fmla="*/ 3476716 w 3563448"/>
                <a:gd name="connsiteY41" fmla="*/ 127000 h 1194113"/>
                <a:gd name="connsiteX42" fmla="*/ 3562441 w 3563448"/>
                <a:gd name="connsiteY42" fmla="*/ 146050 h 1194113"/>
                <a:gd name="connsiteX43" fmla="*/ 3521166 w 3563448"/>
                <a:gd name="connsiteY43" fmla="*/ 73025 h 1194113"/>
                <a:gd name="connsiteX44" fmla="*/ 3483066 w 3563448"/>
                <a:gd name="connsiteY44" fmla="*/ 31750 h 1194113"/>
                <a:gd name="connsiteX45" fmla="*/ 3441791 w 3563448"/>
                <a:gd name="connsiteY45" fmla="*/ 0 h 1194113"/>
                <a:gd name="connsiteX46" fmla="*/ 3413216 w 3563448"/>
                <a:gd name="connsiteY46" fmla="*/ 31750 h 1194113"/>
                <a:gd name="connsiteX47" fmla="*/ 3384641 w 3563448"/>
                <a:gd name="connsiteY47" fmla="*/ 85725 h 1194113"/>
                <a:gd name="connsiteX48" fmla="*/ 3362416 w 3563448"/>
                <a:gd name="connsiteY48" fmla="*/ 114300 h 1194113"/>
                <a:gd name="connsiteX49" fmla="*/ 3333841 w 3563448"/>
                <a:gd name="connsiteY49" fmla="*/ 117475 h 1194113"/>
                <a:gd name="connsiteX50" fmla="*/ 3308441 w 3563448"/>
                <a:gd name="connsiteY50" fmla="*/ 76200 h 1194113"/>
                <a:gd name="connsiteX51" fmla="*/ 3279866 w 3563448"/>
                <a:gd name="connsiteY51" fmla="*/ 57150 h 1194113"/>
                <a:gd name="connsiteX52" fmla="*/ 3244941 w 3563448"/>
                <a:gd name="connsiteY52" fmla="*/ 41275 h 1194113"/>
                <a:gd name="connsiteX53" fmla="*/ 3206841 w 3563448"/>
                <a:gd name="connsiteY53" fmla="*/ 98425 h 1194113"/>
                <a:gd name="connsiteX54" fmla="*/ 3165566 w 3563448"/>
                <a:gd name="connsiteY54" fmla="*/ 142875 h 1194113"/>
                <a:gd name="connsiteX55" fmla="*/ 3121116 w 3563448"/>
                <a:gd name="connsiteY55" fmla="*/ 165100 h 1194113"/>
                <a:gd name="connsiteX56" fmla="*/ 3057616 w 3563448"/>
                <a:gd name="connsiteY56" fmla="*/ 165100 h 1194113"/>
                <a:gd name="connsiteX57" fmla="*/ 2981416 w 3563448"/>
                <a:gd name="connsiteY57" fmla="*/ 161925 h 1194113"/>
                <a:gd name="connsiteX58" fmla="*/ 2924266 w 3563448"/>
                <a:gd name="connsiteY58" fmla="*/ 241300 h 1194113"/>
                <a:gd name="connsiteX59" fmla="*/ 2905216 w 3563448"/>
                <a:gd name="connsiteY59" fmla="*/ 276225 h 1194113"/>
                <a:gd name="connsiteX60" fmla="*/ 2867116 w 3563448"/>
                <a:gd name="connsiteY60" fmla="*/ 304800 h 1194113"/>
                <a:gd name="connsiteX61" fmla="*/ 2813141 w 3563448"/>
                <a:gd name="connsiteY61" fmla="*/ 269875 h 1194113"/>
                <a:gd name="connsiteX62" fmla="*/ 2765516 w 3563448"/>
                <a:gd name="connsiteY62" fmla="*/ 206375 h 1194113"/>
                <a:gd name="connsiteX63" fmla="*/ 2705191 w 3563448"/>
                <a:gd name="connsiteY63" fmla="*/ 196850 h 1194113"/>
                <a:gd name="connsiteX64" fmla="*/ 2660741 w 3563448"/>
                <a:gd name="connsiteY64" fmla="*/ 212725 h 1194113"/>
                <a:gd name="connsiteX65" fmla="*/ 2578191 w 3563448"/>
                <a:gd name="connsiteY65" fmla="*/ 282575 h 1194113"/>
                <a:gd name="connsiteX66" fmla="*/ 2498816 w 3563448"/>
                <a:gd name="connsiteY66" fmla="*/ 330200 h 1194113"/>
                <a:gd name="connsiteX67" fmla="*/ 2422616 w 3563448"/>
                <a:gd name="connsiteY67" fmla="*/ 377825 h 1194113"/>
                <a:gd name="connsiteX68" fmla="*/ 2349591 w 3563448"/>
                <a:gd name="connsiteY68" fmla="*/ 415925 h 1194113"/>
                <a:gd name="connsiteX69" fmla="*/ 2098766 w 3563448"/>
                <a:gd name="connsiteY69" fmla="*/ 533400 h 1194113"/>
                <a:gd name="connsiteX70" fmla="*/ 1536791 w 3563448"/>
                <a:gd name="connsiteY70" fmla="*/ 571500 h 1194113"/>
                <a:gd name="connsiteX71" fmla="*/ 1257391 w 3563448"/>
                <a:gd name="connsiteY71" fmla="*/ 469900 h 1194113"/>
                <a:gd name="connsiteX72" fmla="*/ 1019266 w 3563448"/>
                <a:gd name="connsiteY72" fmla="*/ 622300 h 1194113"/>
                <a:gd name="connsiteX73" fmla="*/ 828766 w 3563448"/>
                <a:gd name="connsiteY73" fmla="*/ 774700 h 1194113"/>
                <a:gd name="connsiteX74" fmla="*/ 714466 w 3563448"/>
                <a:gd name="connsiteY74" fmla="*/ 847725 h 1194113"/>
                <a:gd name="connsiteX75" fmla="*/ 562066 w 3563448"/>
                <a:gd name="connsiteY75" fmla="*/ 879475 h 1194113"/>
                <a:gd name="connsiteX76" fmla="*/ 489041 w 3563448"/>
                <a:gd name="connsiteY76" fmla="*/ 860425 h 1194113"/>
                <a:gd name="connsiteX77" fmla="*/ 330291 w 3563448"/>
                <a:gd name="connsiteY77" fmla="*/ 841375 h 1194113"/>
                <a:gd name="connsiteX78" fmla="*/ 222341 w 3563448"/>
                <a:gd name="connsiteY78" fmla="*/ 790575 h 1194113"/>
                <a:gd name="connsiteX79" fmla="*/ 120741 w 3563448"/>
                <a:gd name="connsiteY79" fmla="*/ 835025 h 1194113"/>
                <a:gd name="connsiteX80" fmla="*/ 31841 w 3563448"/>
                <a:gd name="connsiteY80" fmla="*/ 825500 h 11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563448" h="1194113">
                  <a:moveTo>
                    <a:pt x="31841" y="825500"/>
                  </a:moveTo>
                  <a:cubicBezTo>
                    <a:pt x="13849" y="866246"/>
                    <a:pt x="16495" y="1031346"/>
                    <a:pt x="12791" y="1079500"/>
                  </a:cubicBezTo>
                  <a:cubicBezTo>
                    <a:pt x="9087" y="1127654"/>
                    <a:pt x="11733" y="1100667"/>
                    <a:pt x="9616" y="1114425"/>
                  </a:cubicBezTo>
                  <a:cubicBezTo>
                    <a:pt x="7499" y="1128183"/>
                    <a:pt x="-967" y="1148821"/>
                    <a:pt x="91" y="1162050"/>
                  </a:cubicBezTo>
                  <a:cubicBezTo>
                    <a:pt x="1149" y="1175279"/>
                    <a:pt x="4324" y="1196975"/>
                    <a:pt x="15966" y="1193800"/>
                  </a:cubicBezTo>
                  <a:cubicBezTo>
                    <a:pt x="27608" y="1190625"/>
                    <a:pt x="41366" y="1166283"/>
                    <a:pt x="69941" y="1143000"/>
                  </a:cubicBezTo>
                  <a:cubicBezTo>
                    <a:pt x="98516" y="1119717"/>
                    <a:pt x="154608" y="1077383"/>
                    <a:pt x="187416" y="1054100"/>
                  </a:cubicBezTo>
                  <a:cubicBezTo>
                    <a:pt x="220224" y="1030817"/>
                    <a:pt x="238216" y="1011767"/>
                    <a:pt x="266791" y="1003300"/>
                  </a:cubicBezTo>
                  <a:cubicBezTo>
                    <a:pt x="295366" y="994833"/>
                    <a:pt x="327116" y="999067"/>
                    <a:pt x="358866" y="1003300"/>
                  </a:cubicBezTo>
                  <a:cubicBezTo>
                    <a:pt x="390616" y="1007533"/>
                    <a:pt x="414958" y="1022350"/>
                    <a:pt x="457291" y="1028700"/>
                  </a:cubicBezTo>
                  <a:cubicBezTo>
                    <a:pt x="499624" y="1035050"/>
                    <a:pt x="565241" y="1044575"/>
                    <a:pt x="612866" y="1041400"/>
                  </a:cubicBezTo>
                  <a:cubicBezTo>
                    <a:pt x="660491" y="1038225"/>
                    <a:pt x="697533" y="1021821"/>
                    <a:pt x="743041" y="1009650"/>
                  </a:cubicBezTo>
                  <a:cubicBezTo>
                    <a:pt x="788549" y="997479"/>
                    <a:pt x="843583" y="987954"/>
                    <a:pt x="885916" y="968375"/>
                  </a:cubicBezTo>
                  <a:cubicBezTo>
                    <a:pt x="928249" y="948796"/>
                    <a:pt x="955237" y="922338"/>
                    <a:pt x="997041" y="892175"/>
                  </a:cubicBezTo>
                  <a:cubicBezTo>
                    <a:pt x="1038845" y="862013"/>
                    <a:pt x="1097583" y="813329"/>
                    <a:pt x="1136741" y="787400"/>
                  </a:cubicBezTo>
                  <a:cubicBezTo>
                    <a:pt x="1175899" y="761471"/>
                    <a:pt x="1193362" y="748242"/>
                    <a:pt x="1231991" y="736600"/>
                  </a:cubicBezTo>
                  <a:cubicBezTo>
                    <a:pt x="1270620" y="724958"/>
                    <a:pt x="1330416" y="709083"/>
                    <a:pt x="1368516" y="717550"/>
                  </a:cubicBezTo>
                  <a:cubicBezTo>
                    <a:pt x="1406616" y="726017"/>
                    <a:pt x="1410849" y="766233"/>
                    <a:pt x="1460591" y="787400"/>
                  </a:cubicBezTo>
                  <a:cubicBezTo>
                    <a:pt x="1510333" y="808567"/>
                    <a:pt x="1608229" y="832908"/>
                    <a:pt x="1666966" y="844550"/>
                  </a:cubicBezTo>
                  <a:cubicBezTo>
                    <a:pt x="1725704" y="856192"/>
                    <a:pt x="1759041" y="865717"/>
                    <a:pt x="1813016" y="857250"/>
                  </a:cubicBezTo>
                  <a:cubicBezTo>
                    <a:pt x="1866991" y="848783"/>
                    <a:pt x="1936312" y="817033"/>
                    <a:pt x="1990816" y="793750"/>
                  </a:cubicBezTo>
                  <a:cubicBezTo>
                    <a:pt x="2045320" y="770467"/>
                    <a:pt x="2089770" y="745067"/>
                    <a:pt x="2140041" y="717550"/>
                  </a:cubicBezTo>
                  <a:cubicBezTo>
                    <a:pt x="2190312" y="690033"/>
                    <a:pt x="2292441" y="628650"/>
                    <a:pt x="2292441" y="628650"/>
                  </a:cubicBezTo>
                  <a:cubicBezTo>
                    <a:pt x="2349591" y="594783"/>
                    <a:pt x="2434787" y="548217"/>
                    <a:pt x="2482941" y="514350"/>
                  </a:cubicBezTo>
                  <a:cubicBezTo>
                    <a:pt x="2531095" y="480483"/>
                    <a:pt x="2554379" y="448204"/>
                    <a:pt x="2581366" y="425450"/>
                  </a:cubicBezTo>
                  <a:cubicBezTo>
                    <a:pt x="2608354" y="402696"/>
                    <a:pt x="2623699" y="391054"/>
                    <a:pt x="2644866" y="377825"/>
                  </a:cubicBezTo>
                  <a:cubicBezTo>
                    <a:pt x="2666033" y="364596"/>
                    <a:pt x="2687729" y="351896"/>
                    <a:pt x="2708366" y="346075"/>
                  </a:cubicBezTo>
                  <a:cubicBezTo>
                    <a:pt x="2729003" y="340254"/>
                    <a:pt x="2752287" y="327554"/>
                    <a:pt x="2768691" y="342900"/>
                  </a:cubicBezTo>
                  <a:cubicBezTo>
                    <a:pt x="2785095" y="358246"/>
                    <a:pt x="2799383" y="412750"/>
                    <a:pt x="2806791" y="438150"/>
                  </a:cubicBezTo>
                  <a:cubicBezTo>
                    <a:pt x="2814199" y="463550"/>
                    <a:pt x="2801499" y="479954"/>
                    <a:pt x="2813141" y="495300"/>
                  </a:cubicBezTo>
                  <a:cubicBezTo>
                    <a:pt x="2824783" y="510646"/>
                    <a:pt x="2856004" y="539750"/>
                    <a:pt x="2876641" y="530225"/>
                  </a:cubicBezTo>
                  <a:cubicBezTo>
                    <a:pt x="2897278" y="520700"/>
                    <a:pt x="2913683" y="468842"/>
                    <a:pt x="2936966" y="438150"/>
                  </a:cubicBezTo>
                  <a:cubicBezTo>
                    <a:pt x="2960249" y="407458"/>
                    <a:pt x="2997820" y="366183"/>
                    <a:pt x="3016341" y="346075"/>
                  </a:cubicBezTo>
                  <a:cubicBezTo>
                    <a:pt x="3034862" y="325967"/>
                    <a:pt x="3032216" y="321733"/>
                    <a:pt x="3048091" y="317500"/>
                  </a:cubicBezTo>
                  <a:cubicBezTo>
                    <a:pt x="3063966" y="313267"/>
                    <a:pt x="3092012" y="312737"/>
                    <a:pt x="3111591" y="320675"/>
                  </a:cubicBezTo>
                  <a:cubicBezTo>
                    <a:pt x="3131170" y="328613"/>
                    <a:pt x="3147045" y="367242"/>
                    <a:pt x="3165566" y="365125"/>
                  </a:cubicBezTo>
                  <a:cubicBezTo>
                    <a:pt x="3184087" y="363008"/>
                    <a:pt x="3201549" y="326496"/>
                    <a:pt x="3222716" y="307975"/>
                  </a:cubicBezTo>
                  <a:cubicBezTo>
                    <a:pt x="3243883" y="289454"/>
                    <a:pt x="3274045" y="272521"/>
                    <a:pt x="3292566" y="254000"/>
                  </a:cubicBezTo>
                  <a:cubicBezTo>
                    <a:pt x="3311087" y="235479"/>
                    <a:pt x="3321141" y="213254"/>
                    <a:pt x="3333841" y="196850"/>
                  </a:cubicBezTo>
                  <a:cubicBezTo>
                    <a:pt x="3346541" y="180446"/>
                    <a:pt x="3355537" y="167217"/>
                    <a:pt x="3368766" y="155575"/>
                  </a:cubicBezTo>
                  <a:cubicBezTo>
                    <a:pt x="3381995" y="143933"/>
                    <a:pt x="3395224" y="131762"/>
                    <a:pt x="3413216" y="127000"/>
                  </a:cubicBezTo>
                  <a:cubicBezTo>
                    <a:pt x="3431208" y="122237"/>
                    <a:pt x="3451845" y="123825"/>
                    <a:pt x="3476716" y="127000"/>
                  </a:cubicBezTo>
                  <a:cubicBezTo>
                    <a:pt x="3501587" y="130175"/>
                    <a:pt x="3555033" y="155046"/>
                    <a:pt x="3562441" y="146050"/>
                  </a:cubicBezTo>
                  <a:cubicBezTo>
                    <a:pt x="3569849" y="137054"/>
                    <a:pt x="3534395" y="92075"/>
                    <a:pt x="3521166" y="73025"/>
                  </a:cubicBezTo>
                  <a:cubicBezTo>
                    <a:pt x="3507937" y="53975"/>
                    <a:pt x="3496295" y="43921"/>
                    <a:pt x="3483066" y="31750"/>
                  </a:cubicBezTo>
                  <a:cubicBezTo>
                    <a:pt x="3469837" y="19579"/>
                    <a:pt x="3453433" y="0"/>
                    <a:pt x="3441791" y="0"/>
                  </a:cubicBezTo>
                  <a:cubicBezTo>
                    <a:pt x="3430149" y="0"/>
                    <a:pt x="3422741" y="17463"/>
                    <a:pt x="3413216" y="31750"/>
                  </a:cubicBezTo>
                  <a:cubicBezTo>
                    <a:pt x="3403691" y="46037"/>
                    <a:pt x="3393108" y="71967"/>
                    <a:pt x="3384641" y="85725"/>
                  </a:cubicBezTo>
                  <a:cubicBezTo>
                    <a:pt x="3376174" y="99483"/>
                    <a:pt x="3370883" y="109008"/>
                    <a:pt x="3362416" y="114300"/>
                  </a:cubicBezTo>
                  <a:cubicBezTo>
                    <a:pt x="3353949" y="119592"/>
                    <a:pt x="3342837" y="123825"/>
                    <a:pt x="3333841" y="117475"/>
                  </a:cubicBezTo>
                  <a:cubicBezTo>
                    <a:pt x="3324845" y="111125"/>
                    <a:pt x="3317437" y="86254"/>
                    <a:pt x="3308441" y="76200"/>
                  </a:cubicBezTo>
                  <a:cubicBezTo>
                    <a:pt x="3299445" y="66146"/>
                    <a:pt x="3290449" y="62971"/>
                    <a:pt x="3279866" y="57150"/>
                  </a:cubicBezTo>
                  <a:cubicBezTo>
                    <a:pt x="3269283" y="51329"/>
                    <a:pt x="3257112" y="34396"/>
                    <a:pt x="3244941" y="41275"/>
                  </a:cubicBezTo>
                  <a:cubicBezTo>
                    <a:pt x="3232770" y="48154"/>
                    <a:pt x="3220070" y="81492"/>
                    <a:pt x="3206841" y="98425"/>
                  </a:cubicBezTo>
                  <a:cubicBezTo>
                    <a:pt x="3193612" y="115358"/>
                    <a:pt x="3179854" y="131762"/>
                    <a:pt x="3165566" y="142875"/>
                  </a:cubicBezTo>
                  <a:cubicBezTo>
                    <a:pt x="3151279" y="153987"/>
                    <a:pt x="3139108" y="161396"/>
                    <a:pt x="3121116" y="165100"/>
                  </a:cubicBezTo>
                  <a:cubicBezTo>
                    <a:pt x="3103124" y="168804"/>
                    <a:pt x="3080899" y="165629"/>
                    <a:pt x="3057616" y="165100"/>
                  </a:cubicBezTo>
                  <a:cubicBezTo>
                    <a:pt x="3034333" y="164571"/>
                    <a:pt x="3003641" y="149225"/>
                    <a:pt x="2981416" y="161925"/>
                  </a:cubicBezTo>
                  <a:cubicBezTo>
                    <a:pt x="2959191" y="174625"/>
                    <a:pt x="2936966" y="222250"/>
                    <a:pt x="2924266" y="241300"/>
                  </a:cubicBezTo>
                  <a:cubicBezTo>
                    <a:pt x="2911566" y="260350"/>
                    <a:pt x="2914741" y="265642"/>
                    <a:pt x="2905216" y="276225"/>
                  </a:cubicBezTo>
                  <a:cubicBezTo>
                    <a:pt x="2895691" y="286808"/>
                    <a:pt x="2882462" y="305858"/>
                    <a:pt x="2867116" y="304800"/>
                  </a:cubicBezTo>
                  <a:cubicBezTo>
                    <a:pt x="2851770" y="303742"/>
                    <a:pt x="2830074" y="286279"/>
                    <a:pt x="2813141" y="269875"/>
                  </a:cubicBezTo>
                  <a:cubicBezTo>
                    <a:pt x="2796208" y="253471"/>
                    <a:pt x="2783508" y="218546"/>
                    <a:pt x="2765516" y="206375"/>
                  </a:cubicBezTo>
                  <a:cubicBezTo>
                    <a:pt x="2747524" y="194204"/>
                    <a:pt x="2722653" y="195792"/>
                    <a:pt x="2705191" y="196850"/>
                  </a:cubicBezTo>
                  <a:cubicBezTo>
                    <a:pt x="2687729" y="197908"/>
                    <a:pt x="2681908" y="198437"/>
                    <a:pt x="2660741" y="212725"/>
                  </a:cubicBezTo>
                  <a:cubicBezTo>
                    <a:pt x="2639574" y="227012"/>
                    <a:pt x="2605178" y="262996"/>
                    <a:pt x="2578191" y="282575"/>
                  </a:cubicBezTo>
                  <a:cubicBezTo>
                    <a:pt x="2551204" y="302154"/>
                    <a:pt x="2524745" y="314325"/>
                    <a:pt x="2498816" y="330200"/>
                  </a:cubicBezTo>
                  <a:cubicBezTo>
                    <a:pt x="2472887" y="346075"/>
                    <a:pt x="2447487" y="363537"/>
                    <a:pt x="2422616" y="377825"/>
                  </a:cubicBezTo>
                  <a:cubicBezTo>
                    <a:pt x="2397745" y="392112"/>
                    <a:pt x="2403566" y="389996"/>
                    <a:pt x="2349591" y="415925"/>
                  </a:cubicBezTo>
                  <a:cubicBezTo>
                    <a:pt x="2295616" y="441854"/>
                    <a:pt x="2234233" y="507471"/>
                    <a:pt x="2098766" y="533400"/>
                  </a:cubicBezTo>
                  <a:cubicBezTo>
                    <a:pt x="1963299" y="559329"/>
                    <a:pt x="1677020" y="582083"/>
                    <a:pt x="1536791" y="571500"/>
                  </a:cubicBezTo>
                  <a:cubicBezTo>
                    <a:pt x="1396562" y="560917"/>
                    <a:pt x="1343645" y="461433"/>
                    <a:pt x="1257391" y="469900"/>
                  </a:cubicBezTo>
                  <a:cubicBezTo>
                    <a:pt x="1171137" y="478367"/>
                    <a:pt x="1090703" y="571500"/>
                    <a:pt x="1019266" y="622300"/>
                  </a:cubicBezTo>
                  <a:cubicBezTo>
                    <a:pt x="947829" y="673100"/>
                    <a:pt x="879566" y="737129"/>
                    <a:pt x="828766" y="774700"/>
                  </a:cubicBezTo>
                  <a:cubicBezTo>
                    <a:pt x="777966" y="812271"/>
                    <a:pt x="758916" y="830263"/>
                    <a:pt x="714466" y="847725"/>
                  </a:cubicBezTo>
                  <a:cubicBezTo>
                    <a:pt x="670016" y="865187"/>
                    <a:pt x="599637" y="877358"/>
                    <a:pt x="562066" y="879475"/>
                  </a:cubicBezTo>
                  <a:cubicBezTo>
                    <a:pt x="524495" y="881592"/>
                    <a:pt x="527670" y="866775"/>
                    <a:pt x="489041" y="860425"/>
                  </a:cubicBezTo>
                  <a:cubicBezTo>
                    <a:pt x="450412" y="854075"/>
                    <a:pt x="374741" y="853017"/>
                    <a:pt x="330291" y="841375"/>
                  </a:cubicBezTo>
                  <a:cubicBezTo>
                    <a:pt x="285841" y="829733"/>
                    <a:pt x="257266" y="791633"/>
                    <a:pt x="222341" y="790575"/>
                  </a:cubicBezTo>
                  <a:cubicBezTo>
                    <a:pt x="187416" y="789517"/>
                    <a:pt x="150374" y="821796"/>
                    <a:pt x="120741" y="835025"/>
                  </a:cubicBezTo>
                  <a:cubicBezTo>
                    <a:pt x="91108" y="848254"/>
                    <a:pt x="49833" y="784754"/>
                    <a:pt x="31841" y="825500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BEE24D4-F80C-45E4-9846-E153A3060248}"/>
                </a:ext>
              </a:extLst>
            </p:cNvPr>
            <p:cNvSpPr/>
            <p:nvPr/>
          </p:nvSpPr>
          <p:spPr>
            <a:xfrm>
              <a:off x="4298451" y="1422365"/>
              <a:ext cx="4249905" cy="2509496"/>
            </a:xfrm>
            <a:custGeom>
              <a:avLst/>
              <a:gdLst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0268"/>
                <a:gd name="connsiteY0" fmla="*/ 1720520 h 2548794"/>
                <a:gd name="connsiteX1" fmla="*/ 176650 w 4250268"/>
                <a:gd name="connsiteY1" fmla="*/ 1561770 h 2548794"/>
                <a:gd name="connsiteX2" fmla="*/ 370325 w 4250268"/>
                <a:gd name="connsiteY2" fmla="*/ 1526845 h 2548794"/>
                <a:gd name="connsiteX3" fmla="*/ 548125 w 4250268"/>
                <a:gd name="connsiteY3" fmla="*/ 1526845 h 2548794"/>
                <a:gd name="connsiteX4" fmla="*/ 751325 w 4250268"/>
                <a:gd name="connsiteY4" fmla="*/ 1507795 h 2548794"/>
                <a:gd name="connsiteX5" fmla="*/ 925950 w 4250268"/>
                <a:gd name="connsiteY5" fmla="*/ 1441120 h 2548794"/>
                <a:gd name="connsiteX6" fmla="*/ 1097400 w 4250268"/>
                <a:gd name="connsiteY6" fmla="*/ 1326820 h 2548794"/>
                <a:gd name="connsiteX7" fmla="*/ 1192650 w 4250268"/>
                <a:gd name="connsiteY7" fmla="*/ 1234745 h 2548794"/>
                <a:gd name="connsiteX8" fmla="*/ 1297425 w 4250268"/>
                <a:gd name="connsiteY8" fmla="*/ 1209345 h 2548794"/>
                <a:gd name="connsiteX9" fmla="*/ 1446650 w 4250268"/>
                <a:gd name="connsiteY9" fmla="*/ 1266495 h 2548794"/>
                <a:gd name="connsiteX10" fmla="*/ 1580000 w 4250268"/>
                <a:gd name="connsiteY10" fmla="*/ 1339520 h 2548794"/>
                <a:gd name="connsiteX11" fmla="*/ 1732400 w 4250268"/>
                <a:gd name="connsiteY11" fmla="*/ 1361745 h 2548794"/>
                <a:gd name="connsiteX12" fmla="*/ 1989575 w 4250268"/>
                <a:gd name="connsiteY12" fmla="*/ 1301420 h 2548794"/>
                <a:gd name="connsiteX13" fmla="*/ 2272150 w 4250268"/>
                <a:gd name="connsiteY13" fmla="*/ 1142670 h 2548794"/>
                <a:gd name="connsiteX14" fmla="*/ 2469000 w 4250268"/>
                <a:gd name="connsiteY14" fmla="*/ 1034720 h 2548794"/>
                <a:gd name="connsiteX15" fmla="*/ 2672200 w 4250268"/>
                <a:gd name="connsiteY15" fmla="*/ 866445 h 2548794"/>
                <a:gd name="connsiteX16" fmla="*/ 2754750 w 4250268"/>
                <a:gd name="connsiteY16" fmla="*/ 847395 h 2548794"/>
                <a:gd name="connsiteX17" fmla="*/ 2792850 w 4250268"/>
                <a:gd name="connsiteY17" fmla="*/ 914070 h 2548794"/>
                <a:gd name="connsiteX18" fmla="*/ 2792850 w 4250268"/>
                <a:gd name="connsiteY18" fmla="*/ 1028370 h 2548794"/>
                <a:gd name="connsiteX19" fmla="*/ 2869050 w 4250268"/>
                <a:gd name="connsiteY19" fmla="*/ 1047420 h 2548794"/>
                <a:gd name="connsiteX20" fmla="*/ 2926200 w 4250268"/>
                <a:gd name="connsiteY20" fmla="*/ 968045 h 2548794"/>
                <a:gd name="connsiteX21" fmla="*/ 2989700 w 4250268"/>
                <a:gd name="connsiteY21" fmla="*/ 879145 h 2548794"/>
                <a:gd name="connsiteX22" fmla="*/ 3043675 w 4250268"/>
                <a:gd name="connsiteY22" fmla="*/ 809295 h 2548794"/>
                <a:gd name="connsiteX23" fmla="*/ 3132575 w 4250268"/>
                <a:gd name="connsiteY23" fmla="*/ 831520 h 2548794"/>
                <a:gd name="connsiteX24" fmla="*/ 3177025 w 4250268"/>
                <a:gd name="connsiteY24" fmla="*/ 844220 h 2548794"/>
                <a:gd name="connsiteX25" fmla="*/ 3256400 w 4250268"/>
                <a:gd name="connsiteY25" fmla="*/ 764845 h 2548794"/>
                <a:gd name="connsiteX26" fmla="*/ 3294500 w 4250268"/>
                <a:gd name="connsiteY26" fmla="*/ 755320 h 2548794"/>
                <a:gd name="connsiteX27" fmla="*/ 3440550 w 4250268"/>
                <a:gd name="connsiteY27" fmla="*/ 660070 h 2548794"/>
                <a:gd name="connsiteX28" fmla="*/ 3573900 w 4250268"/>
                <a:gd name="connsiteY28" fmla="*/ 710870 h 2548794"/>
                <a:gd name="connsiteX29" fmla="*/ 3732650 w 4250268"/>
                <a:gd name="connsiteY29" fmla="*/ 812470 h 2548794"/>
                <a:gd name="connsiteX30" fmla="*/ 3872350 w 4250268"/>
                <a:gd name="connsiteY30" fmla="*/ 882320 h 2548794"/>
                <a:gd name="connsiteX31" fmla="*/ 3980300 w 4250268"/>
                <a:gd name="connsiteY31" fmla="*/ 866445 h 2548794"/>
                <a:gd name="connsiteX32" fmla="*/ 3942200 w 4250268"/>
                <a:gd name="connsiteY32" fmla="*/ 717220 h 2548794"/>
                <a:gd name="connsiteX33" fmla="*/ 4015225 w 4250268"/>
                <a:gd name="connsiteY33" fmla="*/ 606095 h 2548794"/>
                <a:gd name="connsiteX34" fmla="*/ 4072375 w 4250268"/>
                <a:gd name="connsiteY34" fmla="*/ 450520 h 2548794"/>
                <a:gd name="connsiteX35" fmla="*/ 4116825 w 4250268"/>
                <a:gd name="connsiteY35" fmla="*/ 336220 h 2548794"/>
                <a:gd name="connsiteX36" fmla="*/ 4132700 w 4250268"/>
                <a:gd name="connsiteY36" fmla="*/ 272720 h 2548794"/>
                <a:gd name="connsiteX37" fmla="*/ 4173975 w 4250268"/>
                <a:gd name="connsiteY37" fmla="*/ 212395 h 2548794"/>
                <a:gd name="connsiteX38" fmla="*/ 4205725 w 4250268"/>
                <a:gd name="connsiteY38" fmla="*/ 56820 h 2548794"/>
                <a:gd name="connsiteX39" fmla="*/ 4227950 w 4250268"/>
                <a:gd name="connsiteY39" fmla="*/ 167945 h 2548794"/>
                <a:gd name="connsiteX40" fmla="*/ 4240650 w 4250268"/>
                <a:gd name="connsiteY40" fmla="*/ 1793545 h 2548794"/>
                <a:gd name="connsiteX41" fmla="*/ 4075550 w 4250268"/>
                <a:gd name="connsiteY41" fmla="*/ 1666545 h 2548794"/>
                <a:gd name="connsiteX42" fmla="*/ 3853300 w 4250268"/>
                <a:gd name="connsiteY42" fmla="*/ 1526845 h 2548794"/>
                <a:gd name="connsiteX43" fmla="*/ 3716775 w 4250268"/>
                <a:gd name="connsiteY43" fmla="*/ 1469695 h 2548794"/>
                <a:gd name="connsiteX44" fmla="*/ 3561200 w 4250268"/>
                <a:gd name="connsiteY44" fmla="*/ 1460170 h 2548794"/>
                <a:gd name="connsiteX45" fmla="*/ 3399275 w 4250268"/>
                <a:gd name="connsiteY45" fmla="*/ 1530020 h 2548794"/>
                <a:gd name="connsiteX46" fmla="*/ 3278625 w 4250268"/>
                <a:gd name="connsiteY46" fmla="*/ 1618920 h 2548794"/>
                <a:gd name="connsiteX47" fmla="*/ 3151625 w 4250268"/>
                <a:gd name="connsiteY47" fmla="*/ 1710995 h 2548794"/>
                <a:gd name="connsiteX48" fmla="*/ 3056375 w 4250268"/>
                <a:gd name="connsiteY48" fmla="*/ 1771320 h 2548794"/>
                <a:gd name="connsiteX49" fmla="*/ 2980175 w 4250268"/>
                <a:gd name="connsiteY49" fmla="*/ 1739570 h 2548794"/>
                <a:gd name="connsiteX50" fmla="*/ 2878575 w 4250268"/>
                <a:gd name="connsiteY50" fmla="*/ 1723695 h 2548794"/>
                <a:gd name="connsiteX51" fmla="*/ 2691250 w 4250268"/>
                <a:gd name="connsiteY51" fmla="*/ 1834820 h 2548794"/>
                <a:gd name="connsiteX52" fmla="*/ 2551550 w 4250268"/>
                <a:gd name="connsiteY52" fmla="*/ 1945945 h 2548794"/>
                <a:gd name="connsiteX53" fmla="*/ 2376925 w 4250268"/>
                <a:gd name="connsiteY53" fmla="*/ 1996745 h 2548794"/>
                <a:gd name="connsiteX54" fmla="*/ 2195950 w 4250268"/>
                <a:gd name="connsiteY54" fmla="*/ 2031670 h 2548794"/>
                <a:gd name="connsiteX55" fmla="*/ 2024500 w 4250268"/>
                <a:gd name="connsiteY55" fmla="*/ 2022145 h 2548794"/>
                <a:gd name="connsiteX56" fmla="*/ 1884800 w 4250268"/>
                <a:gd name="connsiteY56" fmla="*/ 2047545 h 2548794"/>
                <a:gd name="connsiteX57" fmla="*/ 1821300 w 4250268"/>
                <a:gd name="connsiteY57" fmla="*/ 2123745 h 2548794"/>
                <a:gd name="connsiteX58" fmla="*/ 1732400 w 4250268"/>
                <a:gd name="connsiteY58" fmla="*/ 2180895 h 2548794"/>
                <a:gd name="connsiteX59" fmla="*/ 1519675 w 4250268"/>
                <a:gd name="connsiteY59" fmla="*/ 2161845 h 2548794"/>
                <a:gd name="connsiteX60" fmla="*/ 1402200 w 4250268"/>
                <a:gd name="connsiteY60" fmla="*/ 2117395 h 2548794"/>
                <a:gd name="connsiteX61" fmla="*/ 1240275 w 4250268"/>
                <a:gd name="connsiteY61" fmla="*/ 2091995 h 2548794"/>
                <a:gd name="connsiteX62" fmla="*/ 1014850 w 4250268"/>
                <a:gd name="connsiteY62" fmla="*/ 2063420 h 2548794"/>
                <a:gd name="connsiteX63" fmla="*/ 871975 w 4250268"/>
                <a:gd name="connsiteY63" fmla="*/ 2152320 h 2548794"/>
                <a:gd name="connsiteX64" fmla="*/ 767200 w 4250268"/>
                <a:gd name="connsiteY64" fmla="*/ 2247570 h 2548794"/>
                <a:gd name="connsiteX65" fmla="*/ 697350 w 4250268"/>
                <a:gd name="connsiteY65" fmla="*/ 2266620 h 2548794"/>
                <a:gd name="connsiteX66" fmla="*/ 598925 w 4250268"/>
                <a:gd name="connsiteY66" fmla="*/ 2282495 h 2548794"/>
                <a:gd name="connsiteX67" fmla="*/ 475100 w 4250268"/>
                <a:gd name="connsiteY67" fmla="*/ 2320595 h 2548794"/>
                <a:gd name="connsiteX68" fmla="*/ 386200 w 4250268"/>
                <a:gd name="connsiteY68" fmla="*/ 2374570 h 2548794"/>
                <a:gd name="connsiteX69" fmla="*/ 297300 w 4250268"/>
                <a:gd name="connsiteY69" fmla="*/ 2476170 h 2548794"/>
                <a:gd name="connsiteX70" fmla="*/ 230625 w 4250268"/>
                <a:gd name="connsiteY70" fmla="*/ 2533320 h 2548794"/>
                <a:gd name="connsiteX71" fmla="*/ 113150 w 4250268"/>
                <a:gd name="connsiteY71" fmla="*/ 2184070 h 2548794"/>
                <a:gd name="connsiteX72" fmla="*/ 49650 w 4250268"/>
                <a:gd name="connsiteY72" fmla="*/ 1974520 h 2548794"/>
                <a:gd name="connsiteX73" fmla="*/ 5200 w 4250268"/>
                <a:gd name="connsiteY73" fmla="*/ 1720520 h 2548794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41589"/>
                <a:gd name="connsiteY0" fmla="*/ 1681222 h 2509496"/>
                <a:gd name="connsiteX1" fmla="*/ 176650 w 4241589"/>
                <a:gd name="connsiteY1" fmla="*/ 1522472 h 2509496"/>
                <a:gd name="connsiteX2" fmla="*/ 370325 w 4241589"/>
                <a:gd name="connsiteY2" fmla="*/ 1487547 h 2509496"/>
                <a:gd name="connsiteX3" fmla="*/ 548125 w 4241589"/>
                <a:gd name="connsiteY3" fmla="*/ 1487547 h 2509496"/>
                <a:gd name="connsiteX4" fmla="*/ 751325 w 4241589"/>
                <a:gd name="connsiteY4" fmla="*/ 1468497 h 2509496"/>
                <a:gd name="connsiteX5" fmla="*/ 925950 w 4241589"/>
                <a:gd name="connsiteY5" fmla="*/ 1401822 h 2509496"/>
                <a:gd name="connsiteX6" fmla="*/ 1097400 w 4241589"/>
                <a:gd name="connsiteY6" fmla="*/ 1287522 h 2509496"/>
                <a:gd name="connsiteX7" fmla="*/ 1192650 w 4241589"/>
                <a:gd name="connsiteY7" fmla="*/ 1195447 h 2509496"/>
                <a:gd name="connsiteX8" fmla="*/ 1297425 w 4241589"/>
                <a:gd name="connsiteY8" fmla="*/ 1170047 h 2509496"/>
                <a:gd name="connsiteX9" fmla="*/ 1446650 w 4241589"/>
                <a:gd name="connsiteY9" fmla="*/ 1227197 h 2509496"/>
                <a:gd name="connsiteX10" fmla="*/ 1580000 w 4241589"/>
                <a:gd name="connsiteY10" fmla="*/ 1300222 h 2509496"/>
                <a:gd name="connsiteX11" fmla="*/ 1732400 w 4241589"/>
                <a:gd name="connsiteY11" fmla="*/ 1322447 h 2509496"/>
                <a:gd name="connsiteX12" fmla="*/ 1989575 w 4241589"/>
                <a:gd name="connsiteY12" fmla="*/ 1262122 h 2509496"/>
                <a:gd name="connsiteX13" fmla="*/ 2272150 w 4241589"/>
                <a:gd name="connsiteY13" fmla="*/ 1103372 h 2509496"/>
                <a:gd name="connsiteX14" fmla="*/ 2469000 w 4241589"/>
                <a:gd name="connsiteY14" fmla="*/ 995422 h 2509496"/>
                <a:gd name="connsiteX15" fmla="*/ 2672200 w 4241589"/>
                <a:gd name="connsiteY15" fmla="*/ 827147 h 2509496"/>
                <a:gd name="connsiteX16" fmla="*/ 2754750 w 4241589"/>
                <a:gd name="connsiteY16" fmla="*/ 808097 h 2509496"/>
                <a:gd name="connsiteX17" fmla="*/ 2792850 w 4241589"/>
                <a:gd name="connsiteY17" fmla="*/ 874772 h 2509496"/>
                <a:gd name="connsiteX18" fmla="*/ 2792850 w 4241589"/>
                <a:gd name="connsiteY18" fmla="*/ 989072 h 2509496"/>
                <a:gd name="connsiteX19" fmla="*/ 2869050 w 4241589"/>
                <a:gd name="connsiteY19" fmla="*/ 1008122 h 2509496"/>
                <a:gd name="connsiteX20" fmla="*/ 2926200 w 4241589"/>
                <a:gd name="connsiteY20" fmla="*/ 928747 h 2509496"/>
                <a:gd name="connsiteX21" fmla="*/ 2989700 w 4241589"/>
                <a:gd name="connsiteY21" fmla="*/ 839847 h 2509496"/>
                <a:gd name="connsiteX22" fmla="*/ 3043675 w 4241589"/>
                <a:gd name="connsiteY22" fmla="*/ 769997 h 2509496"/>
                <a:gd name="connsiteX23" fmla="*/ 3132575 w 4241589"/>
                <a:gd name="connsiteY23" fmla="*/ 792222 h 2509496"/>
                <a:gd name="connsiteX24" fmla="*/ 3177025 w 4241589"/>
                <a:gd name="connsiteY24" fmla="*/ 804922 h 2509496"/>
                <a:gd name="connsiteX25" fmla="*/ 3256400 w 4241589"/>
                <a:gd name="connsiteY25" fmla="*/ 725547 h 2509496"/>
                <a:gd name="connsiteX26" fmla="*/ 3294500 w 4241589"/>
                <a:gd name="connsiteY26" fmla="*/ 716022 h 2509496"/>
                <a:gd name="connsiteX27" fmla="*/ 3440550 w 4241589"/>
                <a:gd name="connsiteY27" fmla="*/ 620772 h 2509496"/>
                <a:gd name="connsiteX28" fmla="*/ 3573900 w 4241589"/>
                <a:gd name="connsiteY28" fmla="*/ 671572 h 2509496"/>
                <a:gd name="connsiteX29" fmla="*/ 3732650 w 4241589"/>
                <a:gd name="connsiteY29" fmla="*/ 773172 h 2509496"/>
                <a:gd name="connsiteX30" fmla="*/ 3872350 w 4241589"/>
                <a:gd name="connsiteY30" fmla="*/ 843022 h 2509496"/>
                <a:gd name="connsiteX31" fmla="*/ 3980300 w 4241589"/>
                <a:gd name="connsiteY31" fmla="*/ 827147 h 2509496"/>
                <a:gd name="connsiteX32" fmla="*/ 3942200 w 4241589"/>
                <a:gd name="connsiteY32" fmla="*/ 677922 h 2509496"/>
                <a:gd name="connsiteX33" fmla="*/ 4015225 w 4241589"/>
                <a:gd name="connsiteY33" fmla="*/ 566797 h 2509496"/>
                <a:gd name="connsiteX34" fmla="*/ 4072375 w 4241589"/>
                <a:gd name="connsiteY34" fmla="*/ 411222 h 2509496"/>
                <a:gd name="connsiteX35" fmla="*/ 4116825 w 4241589"/>
                <a:gd name="connsiteY35" fmla="*/ 296922 h 2509496"/>
                <a:gd name="connsiteX36" fmla="*/ 4132700 w 4241589"/>
                <a:gd name="connsiteY36" fmla="*/ 233422 h 2509496"/>
                <a:gd name="connsiteX37" fmla="*/ 4173975 w 4241589"/>
                <a:gd name="connsiteY37" fmla="*/ 173097 h 2509496"/>
                <a:gd name="connsiteX38" fmla="*/ 4237475 w 4241589"/>
                <a:gd name="connsiteY38" fmla="*/ 134997 h 2509496"/>
                <a:gd name="connsiteX39" fmla="*/ 4227950 w 4241589"/>
                <a:gd name="connsiteY39" fmla="*/ 128647 h 2509496"/>
                <a:gd name="connsiteX40" fmla="*/ 4240650 w 4241589"/>
                <a:gd name="connsiteY40" fmla="*/ 1754247 h 2509496"/>
                <a:gd name="connsiteX41" fmla="*/ 4221600 w 4241589"/>
                <a:gd name="connsiteY41" fmla="*/ 1751072 h 2509496"/>
                <a:gd name="connsiteX42" fmla="*/ 4075550 w 4241589"/>
                <a:gd name="connsiteY42" fmla="*/ 1627247 h 2509496"/>
                <a:gd name="connsiteX43" fmla="*/ 3853300 w 4241589"/>
                <a:gd name="connsiteY43" fmla="*/ 1487547 h 2509496"/>
                <a:gd name="connsiteX44" fmla="*/ 3716775 w 4241589"/>
                <a:gd name="connsiteY44" fmla="*/ 1430397 h 2509496"/>
                <a:gd name="connsiteX45" fmla="*/ 3561200 w 4241589"/>
                <a:gd name="connsiteY45" fmla="*/ 1420872 h 2509496"/>
                <a:gd name="connsiteX46" fmla="*/ 3399275 w 4241589"/>
                <a:gd name="connsiteY46" fmla="*/ 1490722 h 2509496"/>
                <a:gd name="connsiteX47" fmla="*/ 3278625 w 4241589"/>
                <a:gd name="connsiteY47" fmla="*/ 1579622 h 2509496"/>
                <a:gd name="connsiteX48" fmla="*/ 3151625 w 4241589"/>
                <a:gd name="connsiteY48" fmla="*/ 1671697 h 2509496"/>
                <a:gd name="connsiteX49" fmla="*/ 3056375 w 4241589"/>
                <a:gd name="connsiteY49" fmla="*/ 1732022 h 2509496"/>
                <a:gd name="connsiteX50" fmla="*/ 2980175 w 4241589"/>
                <a:gd name="connsiteY50" fmla="*/ 1700272 h 2509496"/>
                <a:gd name="connsiteX51" fmla="*/ 2878575 w 4241589"/>
                <a:gd name="connsiteY51" fmla="*/ 1684397 h 2509496"/>
                <a:gd name="connsiteX52" fmla="*/ 2691250 w 4241589"/>
                <a:gd name="connsiteY52" fmla="*/ 1795522 h 2509496"/>
                <a:gd name="connsiteX53" fmla="*/ 2551550 w 4241589"/>
                <a:gd name="connsiteY53" fmla="*/ 1906647 h 2509496"/>
                <a:gd name="connsiteX54" fmla="*/ 2376925 w 4241589"/>
                <a:gd name="connsiteY54" fmla="*/ 1957447 h 2509496"/>
                <a:gd name="connsiteX55" fmla="*/ 2195950 w 4241589"/>
                <a:gd name="connsiteY55" fmla="*/ 1992372 h 2509496"/>
                <a:gd name="connsiteX56" fmla="*/ 2024500 w 4241589"/>
                <a:gd name="connsiteY56" fmla="*/ 1982847 h 2509496"/>
                <a:gd name="connsiteX57" fmla="*/ 1884800 w 4241589"/>
                <a:gd name="connsiteY57" fmla="*/ 2008247 h 2509496"/>
                <a:gd name="connsiteX58" fmla="*/ 1821300 w 4241589"/>
                <a:gd name="connsiteY58" fmla="*/ 2084447 h 2509496"/>
                <a:gd name="connsiteX59" fmla="*/ 1732400 w 4241589"/>
                <a:gd name="connsiteY59" fmla="*/ 2141597 h 2509496"/>
                <a:gd name="connsiteX60" fmla="*/ 1519675 w 4241589"/>
                <a:gd name="connsiteY60" fmla="*/ 2122547 h 2509496"/>
                <a:gd name="connsiteX61" fmla="*/ 1402200 w 4241589"/>
                <a:gd name="connsiteY61" fmla="*/ 2078097 h 2509496"/>
                <a:gd name="connsiteX62" fmla="*/ 1240275 w 4241589"/>
                <a:gd name="connsiteY62" fmla="*/ 2052697 h 2509496"/>
                <a:gd name="connsiteX63" fmla="*/ 1014850 w 4241589"/>
                <a:gd name="connsiteY63" fmla="*/ 2024122 h 2509496"/>
                <a:gd name="connsiteX64" fmla="*/ 871975 w 4241589"/>
                <a:gd name="connsiteY64" fmla="*/ 2113022 h 2509496"/>
                <a:gd name="connsiteX65" fmla="*/ 767200 w 4241589"/>
                <a:gd name="connsiteY65" fmla="*/ 2208272 h 2509496"/>
                <a:gd name="connsiteX66" fmla="*/ 697350 w 4241589"/>
                <a:gd name="connsiteY66" fmla="*/ 2227322 h 2509496"/>
                <a:gd name="connsiteX67" fmla="*/ 598925 w 4241589"/>
                <a:gd name="connsiteY67" fmla="*/ 2243197 h 2509496"/>
                <a:gd name="connsiteX68" fmla="*/ 475100 w 4241589"/>
                <a:gd name="connsiteY68" fmla="*/ 2281297 h 2509496"/>
                <a:gd name="connsiteX69" fmla="*/ 386200 w 4241589"/>
                <a:gd name="connsiteY69" fmla="*/ 2335272 h 2509496"/>
                <a:gd name="connsiteX70" fmla="*/ 297300 w 4241589"/>
                <a:gd name="connsiteY70" fmla="*/ 2436872 h 2509496"/>
                <a:gd name="connsiteX71" fmla="*/ 230625 w 4241589"/>
                <a:gd name="connsiteY71" fmla="*/ 2494022 h 2509496"/>
                <a:gd name="connsiteX72" fmla="*/ 113150 w 4241589"/>
                <a:gd name="connsiteY72" fmla="*/ 2144772 h 2509496"/>
                <a:gd name="connsiteX73" fmla="*/ 49650 w 4241589"/>
                <a:gd name="connsiteY73" fmla="*/ 1935222 h 2509496"/>
                <a:gd name="connsiteX74" fmla="*/ 5200 w 4241589"/>
                <a:gd name="connsiteY74" fmla="*/ 1681222 h 2509496"/>
                <a:gd name="connsiteX0" fmla="*/ 7527 w 4243916"/>
                <a:gd name="connsiteY0" fmla="*/ 1681222 h 2509496"/>
                <a:gd name="connsiteX1" fmla="*/ 217077 w 4243916"/>
                <a:gd name="connsiteY1" fmla="*/ 1551047 h 2509496"/>
                <a:gd name="connsiteX2" fmla="*/ 372652 w 4243916"/>
                <a:gd name="connsiteY2" fmla="*/ 1487547 h 2509496"/>
                <a:gd name="connsiteX3" fmla="*/ 550452 w 4243916"/>
                <a:gd name="connsiteY3" fmla="*/ 1487547 h 2509496"/>
                <a:gd name="connsiteX4" fmla="*/ 753652 w 4243916"/>
                <a:gd name="connsiteY4" fmla="*/ 1468497 h 2509496"/>
                <a:gd name="connsiteX5" fmla="*/ 928277 w 4243916"/>
                <a:gd name="connsiteY5" fmla="*/ 1401822 h 2509496"/>
                <a:gd name="connsiteX6" fmla="*/ 1099727 w 4243916"/>
                <a:gd name="connsiteY6" fmla="*/ 1287522 h 2509496"/>
                <a:gd name="connsiteX7" fmla="*/ 1194977 w 4243916"/>
                <a:gd name="connsiteY7" fmla="*/ 1195447 h 2509496"/>
                <a:gd name="connsiteX8" fmla="*/ 1299752 w 4243916"/>
                <a:gd name="connsiteY8" fmla="*/ 1170047 h 2509496"/>
                <a:gd name="connsiteX9" fmla="*/ 1448977 w 4243916"/>
                <a:gd name="connsiteY9" fmla="*/ 1227197 h 2509496"/>
                <a:gd name="connsiteX10" fmla="*/ 1582327 w 4243916"/>
                <a:gd name="connsiteY10" fmla="*/ 1300222 h 2509496"/>
                <a:gd name="connsiteX11" fmla="*/ 1734727 w 4243916"/>
                <a:gd name="connsiteY11" fmla="*/ 1322447 h 2509496"/>
                <a:gd name="connsiteX12" fmla="*/ 1991902 w 4243916"/>
                <a:gd name="connsiteY12" fmla="*/ 1262122 h 2509496"/>
                <a:gd name="connsiteX13" fmla="*/ 2274477 w 4243916"/>
                <a:gd name="connsiteY13" fmla="*/ 1103372 h 2509496"/>
                <a:gd name="connsiteX14" fmla="*/ 2471327 w 4243916"/>
                <a:gd name="connsiteY14" fmla="*/ 995422 h 2509496"/>
                <a:gd name="connsiteX15" fmla="*/ 2674527 w 4243916"/>
                <a:gd name="connsiteY15" fmla="*/ 827147 h 2509496"/>
                <a:gd name="connsiteX16" fmla="*/ 2757077 w 4243916"/>
                <a:gd name="connsiteY16" fmla="*/ 808097 h 2509496"/>
                <a:gd name="connsiteX17" fmla="*/ 2795177 w 4243916"/>
                <a:gd name="connsiteY17" fmla="*/ 874772 h 2509496"/>
                <a:gd name="connsiteX18" fmla="*/ 2795177 w 4243916"/>
                <a:gd name="connsiteY18" fmla="*/ 989072 h 2509496"/>
                <a:gd name="connsiteX19" fmla="*/ 2871377 w 4243916"/>
                <a:gd name="connsiteY19" fmla="*/ 1008122 h 2509496"/>
                <a:gd name="connsiteX20" fmla="*/ 2928527 w 4243916"/>
                <a:gd name="connsiteY20" fmla="*/ 928747 h 2509496"/>
                <a:gd name="connsiteX21" fmla="*/ 2992027 w 4243916"/>
                <a:gd name="connsiteY21" fmla="*/ 839847 h 2509496"/>
                <a:gd name="connsiteX22" fmla="*/ 3046002 w 4243916"/>
                <a:gd name="connsiteY22" fmla="*/ 769997 h 2509496"/>
                <a:gd name="connsiteX23" fmla="*/ 3134902 w 4243916"/>
                <a:gd name="connsiteY23" fmla="*/ 792222 h 2509496"/>
                <a:gd name="connsiteX24" fmla="*/ 3179352 w 4243916"/>
                <a:gd name="connsiteY24" fmla="*/ 804922 h 2509496"/>
                <a:gd name="connsiteX25" fmla="*/ 3258727 w 4243916"/>
                <a:gd name="connsiteY25" fmla="*/ 725547 h 2509496"/>
                <a:gd name="connsiteX26" fmla="*/ 3296827 w 4243916"/>
                <a:gd name="connsiteY26" fmla="*/ 716022 h 2509496"/>
                <a:gd name="connsiteX27" fmla="*/ 3442877 w 4243916"/>
                <a:gd name="connsiteY27" fmla="*/ 620772 h 2509496"/>
                <a:gd name="connsiteX28" fmla="*/ 3576227 w 4243916"/>
                <a:gd name="connsiteY28" fmla="*/ 671572 h 2509496"/>
                <a:gd name="connsiteX29" fmla="*/ 3734977 w 4243916"/>
                <a:gd name="connsiteY29" fmla="*/ 773172 h 2509496"/>
                <a:gd name="connsiteX30" fmla="*/ 3874677 w 4243916"/>
                <a:gd name="connsiteY30" fmla="*/ 843022 h 2509496"/>
                <a:gd name="connsiteX31" fmla="*/ 3982627 w 4243916"/>
                <a:gd name="connsiteY31" fmla="*/ 827147 h 2509496"/>
                <a:gd name="connsiteX32" fmla="*/ 3944527 w 4243916"/>
                <a:gd name="connsiteY32" fmla="*/ 677922 h 2509496"/>
                <a:gd name="connsiteX33" fmla="*/ 4017552 w 4243916"/>
                <a:gd name="connsiteY33" fmla="*/ 566797 h 2509496"/>
                <a:gd name="connsiteX34" fmla="*/ 4074702 w 4243916"/>
                <a:gd name="connsiteY34" fmla="*/ 411222 h 2509496"/>
                <a:gd name="connsiteX35" fmla="*/ 4119152 w 4243916"/>
                <a:gd name="connsiteY35" fmla="*/ 296922 h 2509496"/>
                <a:gd name="connsiteX36" fmla="*/ 4135027 w 4243916"/>
                <a:gd name="connsiteY36" fmla="*/ 233422 h 2509496"/>
                <a:gd name="connsiteX37" fmla="*/ 4176302 w 4243916"/>
                <a:gd name="connsiteY37" fmla="*/ 173097 h 2509496"/>
                <a:gd name="connsiteX38" fmla="*/ 4239802 w 4243916"/>
                <a:gd name="connsiteY38" fmla="*/ 134997 h 2509496"/>
                <a:gd name="connsiteX39" fmla="*/ 4230277 w 4243916"/>
                <a:gd name="connsiteY39" fmla="*/ 128647 h 2509496"/>
                <a:gd name="connsiteX40" fmla="*/ 4242977 w 4243916"/>
                <a:gd name="connsiteY40" fmla="*/ 1754247 h 2509496"/>
                <a:gd name="connsiteX41" fmla="*/ 4223927 w 4243916"/>
                <a:gd name="connsiteY41" fmla="*/ 1751072 h 2509496"/>
                <a:gd name="connsiteX42" fmla="*/ 4077877 w 4243916"/>
                <a:gd name="connsiteY42" fmla="*/ 1627247 h 2509496"/>
                <a:gd name="connsiteX43" fmla="*/ 3855627 w 4243916"/>
                <a:gd name="connsiteY43" fmla="*/ 1487547 h 2509496"/>
                <a:gd name="connsiteX44" fmla="*/ 3719102 w 4243916"/>
                <a:gd name="connsiteY44" fmla="*/ 1430397 h 2509496"/>
                <a:gd name="connsiteX45" fmla="*/ 3563527 w 4243916"/>
                <a:gd name="connsiteY45" fmla="*/ 1420872 h 2509496"/>
                <a:gd name="connsiteX46" fmla="*/ 3401602 w 4243916"/>
                <a:gd name="connsiteY46" fmla="*/ 1490722 h 2509496"/>
                <a:gd name="connsiteX47" fmla="*/ 3280952 w 4243916"/>
                <a:gd name="connsiteY47" fmla="*/ 1579622 h 2509496"/>
                <a:gd name="connsiteX48" fmla="*/ 3153952 w 4243916"/>
                <a:gd name="connsiteY48" fmla="*/ 1671697 h 2509496"/>
                <a:gd name="connsiteX49" fmla="*/ 3058702 w 4243916"/>
                <a:gd name="connsiteY49" fmla="*/ 1732022 h 2509496"/>
                <a:gd name="connsiteX50" fmla="*/ 2982502 w 4243916"/>
                <a:gd name="connsiteY50" fmla="*/ 1700272 h 2509496"/>
                <a:gd name="connsiteX51" fmla="*/ 2880902 w 4243916"/>
                <a:gd name="connsiteY51" fmla="*/ 1684397 h 2509496"/>
                <a:gd name="connsiteX52" fmla="*/ 2693577 w 4243916"/>
                <a:gd name="connsiteY52" fmla="*/ 1795522 h 2509496"/>
                <a:gd name="connsiteX53" fmla="*/ 2553877 w 4243916"/>
                <a:gd name="connsiteY53" fmla="*/ 1906647 h 2509496"/>
                <a:gd name="connsiteX54" fmla="*/ 2379252 w 4243916"/>
                <a:gd name="connsiteY54" fmla="*/ 1957447 h 2509496"/>
                <a:gd name="connsiteX55" fmla="*/ 2198277 w 4243916"/>
                <a:gd name="connsiteY55" fmla="*/ 1992372 h 2509496"/>
                <a:gd name="connsiteX56" fmla="*/ 2026827 w 4243916"/>
                <a:gd name="connsiteY56" fmla="*/ 1982847 h 2509496"/>
                <a:gd name="connsiteX57" fmla="*/ 1887127 w 4243916"/>
                <a:gd name="connsiteY57" fmla="*/ 2008247 h 2509496"/>
                <a:gd name="connsiteX58" fmla="*/ 1823627 w 4243916"/>
                <a:gd name="connsiteY58" fmla="*/ 2084447 h 2509496"/>
                <a:gd name="connsiteX59" fmla="*/ 1734727 w 4243916"/>
                <a:gd name="connsiteY59" fmla="*/ 2141597 h 2509496"/>
                <a:gd name="connsiteX60" fmla="*/ 1522002 w 4243916"/>
                <a:gd name="connsiteY60" fmla="*/ 2122547 h 2509496"/>
                <a:gd name="connsiteX61" fmla="*/ 1404527 w 4243916"/>
                <a:gd name="connsiteY61" fmla="*/ 2078097 h 2509496"/>
                <a:gd name="connsiteX62" fmla="*/ 1242602 w 4243916"/>
                <a:gd name="connsiteY62" fmla="*/ 2052697 h 2509496"/>
                <a:gd name="connsiteX63" fmla="*/ 1017177 w 4243916"/>
                <a:gd name="connsiteY63" fmla="*/ 2024122 h 2509496"/>
                <a:gd name="connsiteX64" fmla="*/ 874302 w 4243916"/>
                <a:gd name="connsiteY64" fmla="*/ 2113022 h 2509496"/>
                <a:gd name="connsiteX65" fmla="*/ 769527 w 4243916"/>
                <a:gd name="connsiteY65" fmla="*/ 2208272 h 2509496"/>
                <a:gd name="connsiteX66" fmla="*/ 699677 w 4243916"/>
                <a:gd name="connsiteY66" fmla="*/ 2227322 h 2509496"/>
                <a:gd name="connsiteX67" fmla="*/ 601252 w 4243916"/>
                <a:gd name="connsiteY67" fmla="*/ 2243197 h 2509496"/>
                <a:gd name="connsiteX68" fmla="*/ 477427 w 4243916"/>
                <a:gd name="connsiteY68" fmla="*/ 2281297 h 2509496"/>
                <a:gd name="connsiteX69" fmla="*/ 388527 w 4243916"/>
                <a:gd name="connsiteY69" fmla="*/ 2335272 h 2509496"/>
                <a:gd name="connsiteX70" fmla="*/ 299627 w 4243916"/>
                <a:gd name="connsiteY70" fmla="*/ 2436872 h 2509496"/>
                <a:gd name="connsiteX71" fmla="*/ 232952 w 4243916"/>
                <a:gd name="connsiteY71" fmla="*/ 2494022 h 2509496"/>
                <a:gd name="connsiteX72" fmla="*/ 115477 w 4243916"/>
                <a:gd name="connsiteY72" fmla="*/ 2144772 h 2509496"/>
                <a:gd name="connsiteX73" fmla="*/ 51977 w 4243916"/>
                <a:gd name="connsiteY73" fmla="*/ 1935222 h 2509496"/>
                <a:gd name="connsiteX74" fmla="*/ 7527 w 4243916"/>
                <a:gd name="connsiteY74" fmla="*/ 1681222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48754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09772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4469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59641 w 4249905"/>
                <a:gd name="connsiteY5" fmla="*/ 146849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69166 w 4249905"/>
                <a:gd name="connsiteY5" fmla="*/ 148754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62122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906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43866 w 4249905"/>
                <a:gd name="connsiteY11" fmla="*/ 1322447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74216 w 4249905"/>
                <a:gd name="connsiteY23" fmla="*/ 7953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85441 w 4249905"/>
                <a:gd name="connsiteY32" fmla="*/ 674747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90191 w 4249905"/>
                <a:gd name="connsiteY31" fmla="*/ 884297 h 2509496"/>
                <a:gd name="connsiteX32" fmla="*/ 4001316 w 4249905"/>
                <a:gd name="connsiteY32" fmla="*/ 839847 h 2509496"/>
                <a:gd name="connsiteX33" fmla="*/ 3985441 w 4249905"/>
                <a:gd name="connsiteY33" fmla="*/ 674747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8543 w 4249905"/>
                <a:gd name="connsiteY28" fmla="*/ 67474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2068 w 4249905"/>
                <a:gd name="connsiteY31" fmla="*/ 7096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5243 w 4249905"/>
                <a:gd name="connsiteY31" fmla="*/ 6969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62386 w 4249905"/>
                <a:gd name="connsiteY32" fmla="*/ 685066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249905" h="2509496">
                  <a:moveTo>
                    <a:pt x="7166" y="1728847"/>
                  </a:moveTo>
                  <a:cubicBezTo>
                    <a:pt x="34683" y="1664818"/>
                    <a:pt x="173853" y="1586501"/>
                    <a:pt x="223066" y="1551047"/>
                  </a:cubicBezTo>
                  <a:cubicBezTo>
                    <a:pt x="272279" y="1515593"/>
                    <a:pt x="276514" y="1523530"/>
                    <a:pt x="302443" y="1516122"/>
                  </a:cubicBezTo>
                  <a:cubicBezTo>
                    <a:pt x="328372" y="1508714"/>
                    <a:pt x="336308" y="1501835"/>
                    <a:pt x="378641" y="1506597"/>
                  </a:cubicBezTo>
                  <a:cubicBezTo>
                    <a:pt x="420974" y="1511359"/>
                    <a:pt x="490824" y="1546284"/>
                    <a:pt x="556441" y="1544697"/>
                  </a:cubicBezTo>
                  <a:cubicBezTo>
                    <a:pt x="622058" y="1543110"/>
                    <a:pt x="702094" y="1517048"/>
                    <a:pt x="772341" y="1497072"/>
                  </a:cubicBezTo>
                  <a:cubicBezTo>
                    <a:pt x="842588" y="1477096"/>
                    <a:pt x="917597" y="1458179"/>
                    <a:pt x="977922" y="1424841"/>
                  </a:cubicBezTo>
                  <a:cubicBezTo>
                    <a:pt x="1038247" y="1391503"/>
                    <a:pt x="1088650" y="1328400"/>
                    <a:pt x="1134291" y="1297047"/>
                  </a:cubicBezTo>
                  <a:cubicBezTo>
                    <a:pt x="1179932" y="1265694"/>
                    <a:pt x="1220016" y="1249951"/>
                    <a:pt x="1251766" y="1236722"/>
                  </a:cubicBezTo>
                  <a:cubicBezTo>
                    <a:pt x="1283516" y="1223493"/>
                    <a:pt x="1302830" y="1221112"/>
                    <a:pt x="1324791" y="1217672"/>
                  </a:cubicBezTo>
                  <a:cubicBezTo>
                    <a:pt x="1346752" y="1214233"/>
                    <a:pt x="1369244" y="1210264"/>
                    <a:pt x="1383531" y="1216085"/>
                  </a:cubicBezTo>
                  <a:cubicBezTo>
                    <a:pt x="1397818" y="1221906"/>
                    <a:pt x="1381148" y="1233017"/>
                    <a:pt x="1410516" y="1250215"/>
                  </a:cubicBezTo>
                  <a:cubicBezTo>
                    <a:pt x="1439884" y="1267413"/>
                    <a:pt x="1494654" y="1300354"/>
                    <a:pt x="1559741" y="1319272"/>
                  </a:cubicBezTo>
                  <a:cubicBezTo>
                    <a:pt x="1624828" y="1338190"/>
                    <a:pt x="1723783" y="1369014"/>
                    <a:pt x="1801041" y="1363722"/>
                  </a:cubicBezTo>
                  <a:cubicBezTo>
                    <a:pt x="1878299" y="1358430"/>
                    <a:pt x="1938624" y="1327739"/>
                    <a:pt x="2023291" y="1287522"/>
                  </a:cubicBezTo>
                  <a:cubicBezTo>
                    <a:pt x="2107958" y="1247305"/>
                    <a:pt x="2229137" y="1167930"/>
                    <a:pt x="2309041" y="1122422"/>
                  </a:cubicBezTo>
                  <a:cubicBezTo>
                    <a:pt x="2388945" y="1076914"/>
                    <a:pt x="2442391" y="1055747"/>
                    <a:pt x="2502716" y="1014472"/>
                  </a:cubicBezTo>
                  <a:cubicBezTo>
                    <a:pt x="2563041" y="973197"/>
                    <a:pt x="2628129" y="902818"/>
                    <a:pt x="2670991" y="874772"/>
                  </a:cubicBezTo>
                  <a:cubicBezTo>
                    <a:pt x="2713854" y="846726"/>
                    <a:pt x="2738195" y="841831"/>
                    <a:pt x="2759891" y="846197"/>
                  </a:cubicBezTo>
                  <a:cubicBezTo>
                    <a:pt x="2781587" y="850563"/>
                    <a:pt x="2794287" y="877154"/>
                    <a:pt x="2801166" y="900966"/>
                  </a:cubicBezTo>
                  <a:cubicBezTo>
                    <a:pt x="2808045" y="924778"/>
                    <a:pt x="2788466" y="968567"/>
                    <a:pt x="2801166" y="989072"/>
                  </a:cubicBezTo>
                  <a:cubicBezTo>
                    <a:pt x="2813866" y="1009577"/>
                    <a:pt x="2849320" y="1032993"/>
                    <a:pt x="2877366" y="1023997"/>
                  </a:cubicBezTo>
                  <a:cubicBezTo>
                    <a:pt x="2905412" y="1015001"/>
                    <a:pt x="2944570" y="965260"/>
                    <a:pt x="2969441" y="935097"/>
                  </a:cubicBezTo>
                  <a:cubicBezTo>
                    <a:pt x="2994312" y="904935"/>
                    <a:pt x="3004631" y="862072"/>
                    <a:pt x="3026591" y="843022"/>
                  </a:cubicBezTo>
                  <a:cubicBezTo>
                    <a:pt x="3048551" y="823972"/>
                    <a:pt x="3075143" y="818813"/>
                    <a:pt x="3101204" y="820797"/>
                  </a:cubicBezTo>
                  <a:cubicBezTo>
                    <a:pt x="3127265" y="822781"/>
                    <a:pt x="3154649" y="861807"/>
                    <a:pt x="3182959" y="854928"/>
                  </a:cubicBezTo>
                  <a:cubicBezTo>
                    <a:pt x="3211269" y="848049"/>
                    <a:pt x="3243681" y="802673"/>
                    <a:pt x="3271066" y="779522"/>
                  </a:cubicBezTo>
                  <a:cubicBezTo>
                    <a:pt x="3298451" y="756371"/>
                    <a:pt x="3328745" y="734543"/>
                    <a:pt x="3347266" y="716022"/>
                  </a:cubicBezTo>
                  <a:cubicBezTo>
                    <a:pt x="3365787" y="697501"/>
                    <a:pt x="3365260" y="684272"/>
                    <a:pt x="3382193" y="668397"/>
                  </a:cubicBezTo>
                  <a:cubicBezTo>
                    <a:pt x="3399126" y="652522"/>
                    <a:pt x="3424127" y="626725"/>
                    <a:pt x="3448866" y="620772"/>
                  </a:cubicBezTo>
                  <a:cubicBezTo>
                    <a:pt x="3473605" y="614819"/>
                    <a:pt x="3508399" y="624211"/>
                    <a:pt x="3530624" y="632678"/>
                  </a:cubicBezTo>
                  <a:cubicBezTo>
                    <a:pt x="3565549" y="628445"/>
                    <a:pt x="3579306" y="624741"/>
                    <a:pt x="3601266" y="633472"/>
                  </a:cubicBezTo>
                  <a:cubicBezTo>
                    <a:pt x="3623226" y="642203"/>
                    <a:pt x="3635928" y="668133"/>
                    <a:pt x="3662386" y="685066"/>
                  </a:cubicBezTo>
                  <a:cubicBezTo>
                    <a:pt x="3688844" y="701999"/>
                    <a:pt x="3700617" y="716154"/>
                    <a:pt x="3738585" y="749359"/>
                  </a:cubicBezTo>
                  <a:cubicBezTo>
                    <a:pt x="3776553" y="782564"/>
                    <a:pt x="3846403" y="869216"/>
                    <a:pt x="3890191" y="884297"/>
                  </a:cubicBezTo>
                  <a:cubicBezTo>
                    <a:pt x="3933980" y="899378"/>
                    <a:pt x="3985441" y="874772"/>
                    <a:pt x="4001316" y="839847"/>
                  </a:cubicBezTo>
                  <a:cubicBezTo>
                    <a:pt x="4017191" y="804922"/>
                    <a:pt x="3981737" y="720255"/>
                    <a:pt x="3985441" y="674747"/>
                  </a:cubicBezTo>
                  <a:cubicBezTo>
                    <a:pt x="3989145" y="629239"/>
                    <a:pt x="4007666" y="610718"/>
                    <a:pt x="4023541" y="566797"/>
                  </a:cubicBezTo>
                  <a:cubicBezTo>
                    <a:pt x="4039416" y="522876"/>
                    <a:pt x="4063758" y="456201"/>
                    <a:pt x="4080691" y="411222"/>
                  </a:cubicBezTo>
                  <a:cubicBezTo>
                    <a:pt x="4097624" y="366243"/>
                    <a:pt x="4115087" y="326555"/>
                    <a:pt x="4125141" y="296922"/>
                  </a:cubicBezTo>
                  <a:cubicBezTo>
                    <a:pt x="4135195" y="267289"/>
                    <a:pt x="4131491" y="254059"/>
                    <a:pt x="4141016" y="233422"/>
                  </a:cubicBezTo>
                  <a:cubicBezTo>
                    <a:pt x="4150541" y="212785"/>
                    <a:pt x="4164829" y="189501"/>
                    <a:pt x="4182291" y="173097"/>
                  </a:cubicBezTo>
                  <a:cubicBezTo>
                    <a:pt x="4199754" y="156693"/>
                    <a:pt x="4236795" y="142405"/>
                    <a:pt x="4245791" y="134997"/>
                  </a:cubicBezTo>
                  <a:cubicBezTo>
                    <a:pt x="4254787" y="127589"/>
                    <a:pt x="4230445" y="-160807"/>
                    <a:pt x="4236266" y="128647"/>
                  </a:cubicBezTo>
                  <a:cubicBezTo>
                    <a:pt x="4242087" y="418101"/>
                    <a:pt x="4253199" y="1470085"/>
                    <a:pt x="4248966" y="1754247"/>
                  </a:cubicBezTo>
                  <a:cubicBezTo>
                    <a:pt x="4244733" y="2038409"/>
                    <a:pt x="4257433" y="1772239"/>
                    <a:pt x="4229916" y="1751072"/>
                  </a:cubicBezTo>
                  <a:cubicBezTo>
                    <a:pt x="4202399" y="1729905"/>
                    <a:pt x="4145249" y="1671168"/>
                    <a:pt x="4083866" y="1627247"/>
                  </a:cubicBezTo>
                  <a:cubicBezTo>
                    <a:pt x="4022483" y="1583326"/>
                    <a:pt x="3921412" y="1520355"/>
                    <a:pt x="3861616" y="1487547"/>
                  </a:cubicBezTo>
                  <a:cubicBezTo>
                    <a:pt x="3801820" y="1454739"/>
                    <a:pt x="3773774" y="1441509"/>
                    <a:pt x="3725091" y="1430397"/>
                  </a:cubicBezTo>
                  <a:cubicBezTo>
                    <a:pt x="3676408" y="1419285"/>
                    <a:pt x="3622433" y="1410818"/>
                    <a:pt x="3569516" y="1420872"/>
                  </a:cubicBezTo>
                  <a:cubicBezTo>
                    <a:pt x="3516599" y="1430926"/>
                    <a:pt x="3454687" y="1464264"/>
                    <a:pt x="3407591" y="1490722"/>
                  </a:cubicBezTo>
                  <a:cubicBezTo>
                    <a:pt x="3360495" y="1517180"/>
                    <a:pt x="3286941" y="1579622"/>
                    <a:pt x="3286941" y="1579622"/>
                  </a:cubicBezTo>
                  <a:cubicBezTo>
                    <a:pt x="3245666" y="1609784"/>
                    <a:pt x="3196983" y="1646297"/>
                    <a:pt x="3159941" y="1671697"/>
                  </a:cubicBezTo>
                  <a:cubicBezTo>
                    <a:pt x="3122899" y="1697097"/>
                    <a:pt x="3093266" y="1727260"/>
                    <a:pt x="3064691" y="1732022"/>
                  </a:cubicBezTo>
                  <a:cubicBezTo>
                    <a:pt x="3036116" y="1736784"/>
                    <a:pt x="3018124" y="1708209"/>
                    <a:pt x="2988491" y="1700272"/>
                  </a:cubicBezTo>
                  <a:cubicBezTo>
                    <a:pt x="2958858" y="1692335"/>
                    <a:pt x="2935045" y="1668522"/>
                    <a:pt x="2886891" y="1684397"/>
                  </a:cubicBezTo>
                  <a:cubicBezTo>
                    <a:pt x="2838737" y="1700272"/>
                    <a:pt x="2754070" y="1758480"/>
                    <a:pt x="2699566" y="1795522"/>
                  </a:cubicBezTo>
                  <a:cubicBezTo>
                    <a:pt x="2645062" y="1832564"/>
                    <a:pt x="2612254" y="1879660"/>
                    <a:pt x="2559866" y="1906647"/>
                  </a:cubicBezTo>
                  <a:cubicBezTo>
                    <a:pt x="2507479" y="1933635"/>
                    <a:pt x="2444508" y="1943160"/>
                    <a:pt x="2385241" y="1957447"/>
                  </a:cubicBezTo>
                  <a:cubicBezTo>
                    <a:pt x="2325974" y="1971734"/>
                    <a:pt x="2263003" y="1988139"/>
                    <a:pt x="2204266" y="1992372"/>
                  </a:cubicBezTo>
                  <a:cubicBezTo>
                    <a:pt x="2145529" y="1996605"/>
                    <a:pt x="2084674" y="1980201"/>
                    <a:pt x="2032816" y="1982847"/>
                  </a:cubicBezTo>
                  <a:cubicBezTo>
                    <a:pt x="1980958" y="1985493"/>
                    <a:pt x="1926983" y="1991314"/>
                    <a:pt x="1893116" y="2008247"/>
                  </a:cubicBezTo>
                  <a:cubicBezTo>
                    <a:pt x="1859249" y="2025180"/>
                    <a:pt x="1855016" y="2062222"/>
                    <a:pt x="1829616" y="2084447"/>
                  </a:cubicBezTo>
                  <a:cubicBezTo>
                    <a:pt x="1804216" y="2106672"/>
                    <a:pt x="1790987" y="2135247"/>
                    <a:pt x="1740716" y="2141597"/>
                  </a:cubicBezTo>
                  <a:cubicBezTo>
                    <a:pt x="1690445" y="2147947"/>
                    <a:pt x="1583024" y="2133130"/>
                    <a:pt x="1527991" y="2122547"/>
                  </a:cubicBezTo>
                  <a:cubicBezTo>
                    <a:pt x="1472958" y="2111964"/>
                    <a:pt x="1457083" y="2089739"/>
                    <a:pt x="1410516" y="2078097"/>
                  </a:cubicBezTo>
                  <a:cubicBezTo>
                    <a:pt x="1363949" y="2066455"/>
                    <a:pt x="1313149" y="2061693"/>
                    <a:pt x="1248591" y="2052697"/>
                  </a:cubicBezTo>
                  <a:cubicBezTo>
                    <a:pt x="1184033" y="2043701"/>
                    <a:pt x="1084549" y="2014068"/>
                    <a:pt x="1023166" y="2024122"/>
                  </a:cubicBezTo>
                  <a:cubicBezTo>
                    <a:pt x="961783" y="2034176"/>
                    <a:pt x="921566" y="2082330"/>
                    <a:pt x="880291" y="2113022"/>
                  </a:cubicBezTo>
                  <a:cubicBezTo>
                    <a:pt x="839016" y="2143714"/>
                    <a:pt x="804620" y="2189222"/>
                    <a:pt x="775516" y="2208272"/>
                  </a:cubicBezTo>
                  <a:cubicBezTo>
                    <a:pt x="746412" y="2227322"/>
                    <a:pt x="733712" y="2221501"/>
                    <a:pt x="705666" y="2227322"/>
                  </a:cubicBezTo>
                  <a:cubicBezTo>
                    <a:pt x="677620" y="2233143"/>
                    <a:pt x="644283" y="2234201"/>
                    <a:pt x="607241" y="2243197"/>
                  </a:cubicBezTo>
                  <a:cubicBezTo>
                    <a:pt x="570199" y="2252193"/>
                    <a:pt x="518870" y="2265951"/>
                    <a:pt x="483416" y="2281297"/>
                  </a:cubicBezTo>
                  <a:cubicBezTo>
                    <a:pt x="447962" y="2296643"/>
                    <a:pt x="424149" y="2309343"/>
                    <a:pt x="394516" y="2335272"/>
                  </a:cubicBezTo>
                  <a:cubicBezTo>
                    <a:pt x="364883" y="2361201"/>
                    <a:pt x="331545" y="2410414"/>
                    <a:pt x="305616" y="2436872"/>
                  </a:cubicBezTo>
                  <a:cubicBezTo>
                    <a:pt x="279687" y="2463330"/>
                    <a:pt x="269633" y="2542705"/>
                    <a:pt x="238941" y="2494022"/>
                  </a:cubicBezTo>
                  <a:cubicBezTo>
                    <a:pt x="208249" y="2445339"/>
                    <a:pt x="151628" y="2237905"/>
                    <a:pt x="121466" y="2144772"/>
                  </a:cubicBezTo>
                  <a:cubicBezTo>
                    <a:pt x="91304" y="2051639"/>
                    <a:pt x="77016" y="2004543"/>
                    <a:pt x="57966" y="1935222"/>
                  </a:cubicBezTo>
                  <a:cubicBezTo>
                    <a:pt x="38916" y="1865901"/>
                    <a:pt x="-20351" y="1792876"/>
                    <a:pt x="7166" y="1728847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DC3356EC-9065-447C-9F71-AEF918EB6934}"/>
                </a:ext>
              </a:extLst>
            </p:cNvPr>
            <p:cNvSpPr txBox="1"/>
            <p:nvPr/>
          </p:nvSpPr>
          <p:spPr>
            <a:xfrm>
              <a:off x="7902430" y="341505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EBC3AE9-D249-4597-A109-AB4801873AD3}"/>
                </a:ext>
              </a:extLst>
            </p:cNvPr>
            <p:cNvSpPr txBox="1"/>
            <p:nvPr/>
          </p:nvSpPr>
          <p:spPr>
            <a:xfrm>
              <a:off x="7845105" y="2334274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DD38D81-DACD-46C0-BCEE-A729333B2408}"/>
                </a:ext>
              </a:extLst>
            </p:cNvPr>
            <p:cNvSpPr txBox="1"/>
            <p:nvPr/>
          </p:nvSpPr>
          <p:spPr>
            <a:xfrm>
              <a:off x="4482514" y="314940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7693957-5503-4D81-8D33-C0B8D46DCF56}"/>
                </a:ext>
              </a:extLst>
            </p:cNvPr>
            <p:cNvSpPr txBox="1"/>
            <p:nvPr/>
          </p:nvSpPr>
          <p:spPr>
            <a:xfrm>
              <a:off x="4223853" y="2672630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04C119-C57E-42AC-ABAF-7DA2B34FC453}"/>
                </a:ext>
              </a:extLst>
            </p:cNvPr>
            <p:cNvSpPr txBox="1"/>
            <p:nvPr/>
          </p:nvSpPr>
          <p:spPr>
            <a:xfrm>
              <a:off x="7916411" y="1910629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0DE42A7-880F-46BD-AD5A-5D62F38A2B28}"/>
                </a:ext>
              </a:extLst>
            </p:cNvPr>
            <p:cNvSpPr txBox="1"/>
            <p:nvPr/>
          </p:nvSpPr>
          <p:spPr>
            <a:xfrm>
              <a:off x="4258807" y="244752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7CC05FB-D27E-41B0-85EC-55475B5BB4ED}"/>
                </a:ext>
              </a:extLst>
            </p:cNvPr>
            <p:cNvSpPr txBox="1"/>
            <p:nvPr/>
          </p:nvSpPr>
          <p:spPr>
            <a:xfrm>
              <a:off x="5068346" y="365134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06D11DC-117B-4936-9A6D-518D392854BC}"/>
                </a:ext>
              </a:extLst>
            </p:cNvPr>
            <p:cNvSpPr txBox="1"/>
            <p:nvPr/>
          </p:nvSpPr>
          <p:spPr>
            <a:xfrm>
              <a:off x="5417894" y="2839062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291C377F-1451-4543-9943-BDF973DD740F}"/>
                </a:ext>
              </a:extLst>
            </p:cNvPr>
            <p:cNvCxnSpPr/>
            <p:nvPr/>
          </p:nvCxnSpPr>
          <p:spPr>
            <a:xfrm flipV="1">
              <a:off x="5654005" y="2637914"/>
              <a:ext cx="0" cy="27380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5345263" y="2977235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6256809" y="3188848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3057169" y="5743360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757761" y="5200165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F7EB16-085D-4FA0-B475-A58ABDA2B304}"/>
              </a:ext>
            </a:extLst>
          </p:cNvPr>
          <p:cNvSpPr/>
          <p:nvPr/>
        </p:nvSpPr>
        <p:spPr>
          <a:xfrm>
            <a:off x="-112484" y="4448628"/>
            <a:ext cx="1041400" cy="342900"/>
          </a:xfrm>
          <a:custGeom>
            <a:avLst/>
            <a:gdLst>
              <a:gd name="connsiteX0" fmla="*/ 1041400 w 1041400"/>
              <a:gd name="connsiteY0" fmla="*/ 0 h 342900"/>
              <a:gd name="connsiteX1" fmla="*/ 609600 w 1041400"/>
              <a:gd name="connsiteY1" fmla="*/ 203200 h 342900"/>
              <a:gd name="connsiteX2" fmla="*/ 419100 w 1041400"/>
              <a:gd name="connsiteY2" fmla="*/ 279400 h 342900"/>
              <a:gd name="connsiteX3" fmla="*/ 266700 w 1041400"/>
              <a:gd name="connsiteY3" fmla="*/ 342900 h 342900"/>
              <a:gd name="connsiteX4" fmla="*/ 0 w 1041400"/>
              <a:gd name="connsiteY4" fmla="*/ 3175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342900">
                <a:moveTo>
                  <a:pt x="1041400" y="0"/>
                </a:moveTo>
                <a:lnTo>
                  <a:pt x="609600" y="203200"/>
                </a:lnTo>
                <a:lnTo>
                  <a:pt x="419100" y="279400"/>
                </a:lnTo>
                <a:lnTo>
                  <a:pt x="266700" y="342900"/>
                </a:lnTo>
                <a:lnTo>
                  <a:pt x="0" y="3175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921B49E-EBC4-42EC-9F4C-F1E47D64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4E06360-293A-4FFB-979B-8DE8B2E7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E130892D-D714-46A2-A6E5-D8513F35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8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5334114" y="2958275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6AF748C-2BCD-4950-A829-07F9A3FE0710}"/>
              </a:ext>
            </a:extLst>
          </p:cNvPr>
          <p:cNvGrpSpPr/>
          <p:nvPr/>
        </p:nvGrpSpPr>
        <p:grpSpPr>
          <a:xfrm>
            <a:off x="3818323" y="4071362"/>
            <a:ext cx="4343519" cy="2565209"/>
            <a:chOff x="4223853" y="1422365"/>
            <a:chExt cx="4343519" cy="2565209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CD75DD9-826B-44AE-9722-225B2B97F0C9}"/>
                </a:ext>
              </a:extLst>
            </p:cNvPr>
            <p:cNvSpPr/>
            <p:nvPr/>
          </p:nvSpPr>
          <p:spPr>
            <a:xfrm>
              <a:off x="5330460" y="2255230"/>
              <a:ext cx="802481" cy="151446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481" h="134664">
                  <a:moveTo>
                    <a:pt x="7143" y="134664"/>
                  </a:moveTo>
                  <a:lnTo>
                    <a:pt x="0" y="92348"/>
                  </a:lnTo>
                  <a:lnTo>
                    <a:pt x="323849" y="39381"/>
                  </a:lnTo>
                  <a:cubicBezTo>
                    <a:pt x="518318" y="17079"/>
                    <a:pt x="634206" y="13833"/>
                    <a:pt x="790575" y="0"/>
                  </a:cubicBezTo>
                  <a:lnTo>
                    <a:pt x="802481" y="37032"/>
                  </a:lnTo>
                  <a:lnTo>
                    <a:pt x="307181" y="84657"/>
                  </a:lnTo>
                  <a:lnTo>
                    <a:pt x="147637" y="98945"/>
                  </a:lnTo>
                  <a:lnTo>
                    <a:pt x="7143" y="134664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806C41A-95B4-496D-9C80-D487D63EBE5F}"/>
                </a:ext>
              </a:extLst>
            </p:cNvPr>
            <p:cNvSpPr/>
            <p:nvPr/>
          </p:nvSpPr>
          <p:spPr>
            <a:xfrm>
              <a:off x="5313791" y="2250468"/>
              <a:ext cx="816769" cy="158590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0 w 816769"/>
                <a:gd name="connsiteY0" fmla="*/ 141016 h 141016"/>
                <a:gd name="connsiteX1" fmla="*/ 14288 w 816769"/>
                <a:gd name="connsiteY1" fmla="*/ 92348 h 141016"/>
                <a:gd name="connsiteX2" fmla="*/ 338137 w 816769"/>
                <a:gd name="connsiteY2" fmla="*/ 39381 h 141016"/>
                <a:gd name="connsiteX3" fmla="*/ 804863 w 816769"/>
                <a:gd name="connsiteY3" fmla="*/ 0 h 141016"/>
                <a:gd name="connsiteX4" fmla="*/ 816769 w 816769"/>
                <a:gd name="connsiteY4" fmla="*/ 37032 h 141016"/>
                <a:gd name="connsiteX5" fmla="*/ 321469 w 816769"/>
                <a:gd name="connsiteY5" fmla="*/ 84657 h 141016"/>
                <a:gd name="connsiteX6" fmla="*/ 161925 w 816769"/>
                <a:gd name="connsiteY6" fmla="*/ 98945 h 141016"/>
                <a:gd name="connsiteX7" fmla="*/ 0 w 816769"/>
                <a:gd name="connsiteY7" fmla="*/ 141016 h 14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769" h="141016">
                  <a:moveTo>
                    <a:pt x="0" y="141016"/>
                  </a:moveTo>
                  <a:lnTo>
                    <a:pt x="14288" y="92348"/>
                  </a:lnTo>
                  <a:lnTo>
                    <a:pt x="338137" y="39381"/>
                  </a:lnTo>
                  <a:cubicBezTo>
                    <a:pt x="532606" y="17079"/>
                    <a:pt x="648494" y="13833"/>
                    <a:pt x="804863" y="0"/>
                  </a:cubicBezTo>
                  <a:lnTo>
                    <a:pt x="816769" y="37032"/>
                  </a:lnTo>
                  <a:lnTo>
                    <a:pt x="321469" y="84657"/>
                  </a:lnTo>
                  <a:lnTo>
                    <a:pt x="161925" y="98945"/>
                  </a:lnTo>
                  <a:lnTo>
                    <a:pt x="0" y="141016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587A127-FA25-41E5-A8BB-99DC660F7214}"/>
                </a:ext>
              </a:extLst>
            </p:cNvPr>
            <p:cNvSpPr/>
            <p:nvPr/>
          </p:nvSpPr>
          <p:spPr>
            <a:xfrm>
              <a:off x="4538297" y="2679474"/>
              <a:ext cx="4029075" cy="1308100"/>
            </a:xfrm>
            <a:custGeom>
              <a:avLst/>
              <a:gdLst>
                <a:gd name="connsiteX0" fmla="*/ 4025900 w 4029075"/>
                <a:gd name="connsiteY0" fmla="*/ 244475 h 1308100"/>
                <a:gd name="connsiteX1" fmla="*/ 4010025 w 4029075"/>
                <a:gd name="connsiteY1" fmla="*/ 1304925 h 1308100"/>
                <a:gd name="connsiteX2" fmla="*/ 53975 w 4029075"/>
                <a:gd name="connsiteY2" fmla="*/ 1308100 h 1308100"/>
                <a:gd name="connsiteX3" fmla="*/ 0 w 4029075"/>
                <a:gd name="connsiteY3" fmla="*/ 1196975 h 1308100"/>
                <a:gd name="connsiteX4" fmla="*/ 352425 w 4029075"/>
                <a:gd name="connsiteY4" fmla="*/ 771525 h 1308100"/>
                <a:gd name="connsiteX5" fmla="*/ 1158875 w 4029075"/>
                <a:gd name="connsiteY5" fmla="*/ 666750 h 1308100"/>
                <a:gd name="connsiteX6" fmla="*/ 2101850 w 4029075"/>
                <a:gd name="connsiteY6" fmla="*/ 542925 h 1308100"/>
                <a:gd name="connsiteX7" fmla="*/ 2981325 w 4029075"/>
                <a:gd name="connsiteY7" fmla="*/ 206375 h 1308100"/>
                <a:gd name="connsiteX8" fmla="*/ 3476625 w 4029075"/>
                <a:gd name="connsiteY8" fmla="*/ 0 h 1308100"/>
                <a:gd name="connsiteX9" fmla="*/ 3810000 w 4029075"/>
                <a:gd name="connsiteY9" fmla="*/ 168275 h 1308100"/>
                <a:gd name="connsiteX10" fmla="*/ 4029075 w 4029075"/>
                <a:gd name="connsiteY10" fmla="*/ 327025 h 1308100"/>
                <a:gd name="connsiteX11" fmla="*/ 4025900 w 4029075"/>
                <a:gd name="connsiteY11" fmla="*/ 495300 h 1308100"/>
                <a:gd name="connsiteX12" fmla="*/ 4006850 w 4029075"/>
                <a:gd name="connsiteY12" fmla="*/ 130175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9075" h="1308100">
                  <a:moveTo>
                    <a:pt x="4025900" y="244475"/>
                  </a:moveTo>
                  <a:lnTo>
                    <a:pt x="4010025" y="1304925"/>
                  </a:lnTo>
                  <a:lnTo>
                    <a:pt x="53975" y="1308100"/>
                  </a:lnTo>
                  <a:lnTo>
                    <a:pt x="0" y="1196975"/>
                  </a:lnTo>
                  <a:lnTo>
                    <a:pt x="352425" y="771525"/>
                  </a:lnTo>
                  <a:lnTo>
                    <a:pt x="1158875" y="666750"/>
                  </a:lnTo>
                  <a:lnTo>
                    <a:pt x="2101850" y="542925"/>
                  </a:lnTo>
                  <a:lnTo>
                    <a:pt x="2981325" y="206375"/>
                  </a:lnTo>
                  <a:lnTo>
                    <a:pt x="3476625" y="0"/>
                  </a:lnTo>
                  <a:lnTo>
                    <a:pt x="3810000" y="168275"/>
                  </a:lnTo>
                  <a:lnTo>
                    <a:pt x="4029075" y="327025"/>
                  </a:lnTo>
                  <a:cubicBezTo>
                    <a:pt x="4028017" y="383117"/>
                    <a:pt x="4026958" y="439208"/>
                    <a:pt x="4025900" y="495300"/>
                  </a:cubicBezTo>
                  <a:lnTo>
                    <a:pt x="4006850" y="1301750"/>
                  </a:lnTo>
                </a:path>
              </a:pathLst>
            </a:custGeom>
            <a:solidFill>
              <a:srgbClr val="FE86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F94FE5E-88AD-4621-A376-17E1F030CDB4}"/>
                </a:ext>
              </a:extLst>
            </p:cNvPr>
            <p:cNvSpPr/>
            <p:nvPr/>
          </p:nvSpPr>
          <p:spPr>
            <a:xfrm>
              <a:off x="4309501" y="1987150"/>
              <a:ext cx="4032253" cy="1152566"/>
            </a:xfrm>
            <a:custGeom>
              <a:avLst/>
              <a:gdLst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65721 w 4032253"/>
                <a:gd name="connsiteY43" fmla="*/ 103612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91915 w 4032253"/>
                <a:gd name="connsiteY43" fmla="*/ 77418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32253" h="1152566">
                  <a:moveTo>
                    <a:pt x="16071" y="922762"/>
                  </a:moveTo>
                  <a:cubicBezTo>
                    <a:pt x="-3508" y="947633"/>
                    <a:pt x="12367" y="976208"/>
                    <a:pt x="9721" y="1005312"/>
                  </a:cubicBezTo>
                  <a:cubicBezTo>
                    <a:pt x="7075" y="1034416"/>
                    <a:pt x="-1392" y="1073045"/>
                    <a:pt x="196" y="1097387"/>
                  </a:cubicBezTo>
                  <a:cubicBezTo>
                    <a:pt x="1783" y="1121729"/>
                    <a:pt x="-4566" y="1159829"/>
                    <a:pt x="19246" y="1151362"/>
                  </a:cubicBezTo>
                  <a:cubicBezTo>
                    <a:pt x="43058" y="1142895"/>
                    <a:pt x="106558" y="1073575"/>
                    <a:pt x="143071" y="1046587"/>
                  </a:cubicBezTo>
                  <a:cubicBezTo>
                    <a:pt x="179584" y="1019599"/>
                    <a:pt x="212921" y="1005841"/>
                    <a:pt x="238321" y="989437"/>
                  </a:cubicBezTo>
                  <a:cubicBezTo>
                    <a:pt x="263721" y="973033"/>
                    <a:pt x="274834" y="955041"/>
                    <a:pt x="295471" y="948162"/>
                  </a:cubicBezTo>
                  <a:cubicBezTo>
                    <a:pt x="316108" y="941283"/>
                    <a:pt x="334629" y="944458"/>
                    <a:pt x="362146" y="948162"/>
                  </a:cubicBezTo>
                  <a:cubicBezTo>
                    <a:pt x="389663" y="951866"/>
                    <a:pt x="430408" y="964566"/>
                    <a:pt x="460571" y="970387"/>
                  </a:cubicBezTo>
                  <a:cubicBezTo>
                    <a:pt x="490734" y="976208"/>
                    <a:pt x="505021" y="980441"/>
                    <a:pt x="543121" y="983087"/>
                  </a:cubicBezTo>
                  <a:cubicBezTo>
                    <a:pt x="581221" y="985733"/>
                    <a:pt x="637842" y="996316"/>
                    <a:pt x="689171" y="986262"/>
                  </a:cubicBezTo>
                  <a:cubicBezTo>
                    <a:pt x="740500" y="976208"/>
                    <a:pt x="797650" y="946575"/>
                    <a:pt x="851096" y="922762"/>
                  </a:cubicBezTo>
                  <a:cubicBezTo>
                    <a:pt x="904542" y="898949"/>
                    <a:pt x="966454" y="869316"/>
                    <a:pt x="1009846" y="843387"/>
                  </a:cubicBezTo>
                  <a:cubicBezTo>
                    <a:pt x="1053238" y="817458"/>
                    <a:pt x="1077579" y="793116"/>
                    <a:pt x="1111446" y="767187"/>
                  </a:cubicBezTo>
                  <a:cubicBezTo>
                    <a:pt x="1145313" y="741258"/>
                    <a:pt x="1178650" y="705274"/>
                    <a:pt x="1213046" y="687812"/>
                  </a:cubicBezTo>
                  <a:cubicBezTo>
                    <a:pt x="1247442" y="670350"/>
                    <a:pt x="1288188" y="665587"/>
                    <a:pt x="1317821" y="662412"/>
                  </a:cubicBezTo>
                  <a:cubicBezTo>
                    <a:pt x="1347454" y="659237"/>
                    <a:pt x="1358567" y="653416"/>
                    <a:pt x="1390846" y="668762"/>
                  </a:cubicBezTo>
                  <a:cubicBezTo>
                    <a:pt x="1423125" y="684108"/>
                    <a:pt x="1456992" y="733849"/>
                    <a:pt x="1511496" y="754487"/>
                  </a:cubicBezTo>
                  <a:cubicBezTo>
                    <a:pt x="1566000" y="775124"/>
                    <a:pt x="1666542" y="784649"/>
                    <a:pt x="1717871" y="792587"/>
                  </a:cubicBezTo>
                  <a:cubicBezTo>
                    <a:pt x="1769200" y="800524"/>
                    <a:pt x="1787192" y="803699"/>
                    <a:pt x="1819471" y="802112"/>
                  </a:cubicBezTo>
                  <a:cubicBezTo>
                    <a:pt x="1851750" y="800525"/>
                    <a:pt x="1865509" y="800524"/>
                    <a:pt x="1911546" y="783062"/>
                  </a:cubicBezTo>
                  <a:cubicBezTo>
                    <a:pt x="1957583" y="765600"/>
                    <a:pt x="2038017" y="725912"/>
                    <a:pt x="2095696" y="697337"/>
                  </a:cubicBezTo>
                  <a:cubicBezTo>
                    <a:pt x="2153375" y="668762"/>
                    <a:pt x="2207879" y="640187"/>
                    <a:pt x="2257621" y="611612"/>
                  </a:cubicBezTo>
                  <a:cubicBezTo>
                    <a:pt x="2307363" y="583037"/>
                    <a:pt x="2394146" y="525887"/>
                    <a:pt x="2394146" y="525887"/>
                  </a:cubicBezTo>
                  <a:cubicBezTo>
                    <a:pt x="2442300" y="495195"/>
                    <a:pt x="2508446" y="457624"/>
                    <a:pt x="2546546" y="427462"/>
                  </a:cubicBezTo>
                  <a:cubicBezTo>
                    <a:pt x="2584646" y="397300"/>
                    <a:pt x="2591525" y="369254"/>
                    <a:pt x="2622746" y="344912"/>
                  </a:cubicBezTo>
                  <a:cubicBezTo>
                    <a:pt x="2653967" y="320570"/>
                    <a:pt x="2708471" y="287762"/>
                    <a:pt x="2733871" y="281412"/>
                  </a:cubicBezTo>
                  <a:cubicBezTo>
                    <a:pt x="2759271" y="275062"/>
                    <a:pt x="2766679" y="288291"/>
                    <a:pt x="2775146" y="306812"/>
                  </a:cubicBezTo>
                  <a:cubicBezTo>
                    <a:pt x="2783613" y="325333"/>
                    <a:pt x="2778850" y="367137"/>
                    <a:pt x="2784671" y="392537"/>
                  </a:cubicBezTo>
                  <a:cubicBezTo>
                    <a:pt x="2790492" y="417937"/>
                    <a:pt x="2793138" y="445454"/>
                    <a:pt x="2810071" y="459212"/>
                  </a:cubicBezTo>
                  <a:cubicBezTo>
                    <a:pt x="2827004" y="472970"/>
                    <a:pt x="2858754" y="488316"/>
                    <a:pt x="2886271" y="475087"/>
                  </a:cubicBezTo>
                  <a:cubicBezTo>
                    <a:pt x="2913788" y="461858"/>
                    <a:pt x="2952946" y="407354"/>
                    <a:pt x="2975171" y="379837"/>
                  </a:cubicBezTo>
                  <a:cubicBezTo>
                    <a:pt x="2997396" y="352320"/>
                    <a:pt x="3004804" y="329566"/>
                    <a:pt x="3019621" y="309987"/>
                  </a:cubicBezTo>
                  <a:cubicBezTo>
                    <a:pt x="3034438" y="290408"/>
                    <a:pt x="3051371" y="270829"/>
                    <a:pt x="3064071" y="262362"/>
                  </a:cubicBezTo>
                  <a:cubicBezTo>
                    <a:pt x="3076771" y="253895"/>
                    <a:pt x="3084179" y="255483"/>
                    <a:pt x="3095821" y="259187"/>
                  </a:cubicBezTo>
                  <a:cubicBezTo>
                    <a:pt x="3107463" y="262891"/>
                    <a:pt x="3116459" y="277708"/>
                    <a:pt x="3133921" y="284587"/>
                  </a:cubicBezTo>
                  <a:cubicBezTo>
                    <a:pt x="3151383" y="291466"/>
                    <a:pt x="3178371" y="310516"/>
                    <a:pt x="3200596" y="300462"/>
                  </a:cubicBezTo>
                  <a:cubicBezTo>
                    <a:pt x="3222821" y="290408"/>
                    <a:pt x="3242929" y="247545"/>
                    <a:pt x="3267271" y="224262"/>
                  </a:cubicBezTo>
                  <a:cubicBezTo>
                    <a:pt x="3291613" y="200979"/>
                    <a:pt x="3327596" y="181399"/>
                    <a:pt x="3346646" y="160762"/>
                  </a:cubicBezTo>
                  <a:cubicBezTo>
                    <a:pt x="3365696" y="140125"/>
                    <a:pt x="3371517" y="112608"/>
                    <a:pt x="3381571" y="100437"/>
                  </a:cubicBezTo>
                  <a:cubicBezTo>
                    <a:pt x="3391625" y="88266"/>
                    <a:pt x="3394271" y="93029"/>
                    <a:pt x="3406971" y="87737"/>
                  </a:cubicBezTo>
                  <a:cubicBezTo>
                    <a:pt x="3419671" y="82445"/>
                    <a:pt x="3437663" y="71862"/>
                    <a:pt x="3457771" y="68687"/>
                  </a:cubicBezTo>
                  <a:cubicBezTo>
                    <a:pt x="3477879" y="65512"/>
                    <a:pt x="3505264" y="67232"/>
                    <a:pt x="3527621" y="68687"/>
                  </a:cubicBezTo>
                  <a:cubicBezTo>
                    <a:pt x="3549978" y="70142"/>
                    <a:pt x="3567044" y="63660"/>
                    <a:pt x="3591915" y="77418"/>
                  </a:cubicBezTo>
                  <a:cubicBezTo>
                    <a:pt x="3616786" y="91176"/>
                    <a:pt x="3648403" y="124117"/>
                    <a:pt x="3676846" y="151237"/>
                  </a:cubicBezTo>
                  <a:cubicBezTo>
                    <a:pt x="3705289" y="178357"/>
                    <a:pt x="3740875" y="215796"/>
                    <a:pt x="3762571" y="240137"/>
                  </a:cubicBezTo>
                  <a:cubicBezTo>
                    <a:pt x="3784267" y="264478"/>
                    <a:pt x="3787971" y="282999"/>
                    <a:pt x="3807021" y="297287"/>
                  </a:cubicBezTo>
                  <a:cubicBezTo>
                    <a:pt x="3826071" y="311574"/>
                    <a:pt x="3847767" y="322687"/>
                    <a:pt x="3876871" y="325862"/>
                  </a:cubicBezTo>
                  <a:cubicBezTo>
                    <a:pt x="3905975" y="329037"/>
                    <a:pt x="3956246" y="330624"/>
                    <a:pt x="3981646" y="316337"/>
                  </a:cubicBezTo>
                  <a:cubicBezTo>
                    <a:pt x="4007046" y="302050"/>
                    <a:pt x="4021863" y="261304"/>
                    <a:pt x="4029271" y="240137"/>
                  </a:cubicBezTo>
                  <a:cubicBezTo>
                    <a:pt x="4036679" y="218970"/>
                    <a:pt x="4028213" y="207329"/>
                    <a:pt x="4026096" y="189337"/>
                  </a:cubicBezTo>
                  <a:cubicBezTo>
                    <a:pt x="4023979" y="171345"/>
                    <a:pt x="4021863" y="148591"/>
                    <a:pt x="4016571" y="132187"/>
                  </a:cubicBezTo>
                  <a:cubicBezTo>
                    <a:pt x="4011279" y="115783"/>
                    <a:pt x="3999109" y="101495"/>
                    <a:pt x="3994346" y="90912"/>
                  </a:cubicBezTo>
                  <a:cubicBezTo>
                    <a:pt x="3989584" y="80329"/>
                    <a:pt x="4000696" y="66041"/>
                    <a:pt x="3987996" y="68687"/>
                  </a:cubicBezTo>
                  <a:cubicBezTo>
                    <a:pt x="3975296" y="71333"/>
                    <a:pt x="3957833" y="105729"/>
                    <a:pt x="3918146" y="106787"/>
                  </a:cubicBezTo>
                  <a:cubicBezTo>
                    <a:pt x="3878459" y="107845"/>
                    <a:pt x="3790617" y="80858"/>
                    <a:pt x="3749871" y="75037"/>
                  </a:cubicBezTo>
                  <a:cubicBezTo>
                    <a:pt x="3709125" y="69216"/>
                    <a:pt x="3714946" y="80858"/>
                    <a:pt x="3673671" y="71862"/>
                  </a:cubicBezTo>
                  <a:cubicBezTo>
                    <a:pt x="3632396" y="62866"/>
                    <a:pt x="3547200" y="31645"/>
                    <a:pt x="3502221" y="21062"/>
                  </a:cubicBezTo>
                  <a:cubicBezTo>
                    <a:pt x="3457242" y="10479"/>
                    <a:pt x="3445600" y="-12276"/>
                    <a:pt x="3403796" y="8362"/>
                  </a:cubicBezTo>
                  <a:cubicBezTo>
                    <a:pt x="3361992" y="28999"/>
                    <a:pt x="3320188" y="116841"/>
                    <a:pt x="3251396" y="144887"/>
                  </a:cubicBezTo>
                  <a:cubicBezTo>
                    <a:pt x="3182604" y="172933"/>
                    <a:pt x="3053488" y="145416"/>
                    <a:pt x="2991046" y="176637"/>
                  </a:cubicBezTo>
                  <a:cubicBezTo>
                    <a:pt x="2928604" y="207858"/>
                    <a:pt x="2913258" y="332212"/>
                    <a:pt x="2876746" y="332212"/>
                  </a:cubicBezTo>
                  <a:cubicBezTo>
                    <a:pt x="2840234" y="332212"/>
                    <a:pt x="2832825" y="181399"/>
                    <a:pt x="2771971" y="176637"/>
                  </a:cubicBezTo>
                  <a:cubicBezTo>
                    <a:pt x="2711117" y="171875"/>
                    <a:pt x="2625392" y="242254"/>
                    <a:pt x="2511621" y="303637"/>
                  </a:cubicBezTo>
                  <a:cubicBezTo>
                    <a:pt x="2397850" y="365020"/>
                    <a:pt x="2238571" y="495195"/>
                    <a:pt x="2089346" y="544937"/>
                  </a:cubicBezTo>
                  <a:cubicBezTo>
                    <a:pt x="1940121" y="594679"/>
                    <a:pt x="1751208" y="603145"/>
                    <a:pt x="1616271" y="602087"/>
                  </a:cubicBezTo>
                  <a:cubicBezTo>
                    <a:pt x="1481334" y="601029"/>
                    <a:pt x="1415188" y="508425"/>
                    <a:pt x="1279721" y="538587"/>
                  </a:cubicBezTo>
                  <a:cubicBezTo>
                    <a:pt x="1144254" y="568749"/>
                    <a:pt x="943700" y="728029"/>
                    <a:pt x="803471" y="783062"/>
                  </a:cubicBezTo>
                  <a:cubicBezTo>
                    <a:pt x="663242" y="838095"/>
                    <a:pt x="535713" y="858204"/>
                    <a:pt x="438346" y="868787"/>
                  </a:cubicBezTo>
                  <a:cubicBezTo>
                    <a:pt x="340979" y="879370"/>
                    <a:pt x="271129" y="848679"/>
                    <a:pt x="219271" y="846562"/>
                  </a:cubicBezTo>
                  <a:cubicBezTo>
                    <a:pt x="167413" y="844445"/>
                    <a:pt x="158417" y="848679"/>
                    <a:pt x="127196" y="856087"/>
                  </a:cubicBezTo>
                  <a:cubicBezTo>
                    <a:pt x="95975" y="863495"/>
                    <a:pt x="35650" y="897891"/>
                    <a:pt x="16071" y="922762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7AC63780-32D0-4E95-9D81-63414F088DFA}"/>
                </a:ext>
              </a:extLst>
            </p:cNvPr>
            <p:cNvSpPr/>
            <p:nvPr/>
          </p:nvSpPr>
          <p:spPr>
            <a:xfrm>
              <a:off x="7923850" y="1817468"/>
              <a:ext cx="374202" cy="464870"/>
            </a:xfrm>
            <a:custGeom>
              <a:avLst/>
              <a:gdLst>
                <a:gd name="connsiteX0" fmla="*/ 106947 w 374202"/>
                <a:gd name="connsiteY0" fmla="*/ 54219 h 464870"/>
                <a:gd name="connsiteX1" fmla="*/ 21222 w 374202"/>
                <a:gd name="connsiteY1" fmla="*/ 155819 h 464870"/>
                <a:gd name="connsiteX2" fmla="*/ 2172 w 374202"/>
                <a:gd name="connsiteY2" fmla="*/ 228844 h 464870"/>
                <a:gd name="connsiteX3" fmla="*/ 59322 w 374202"/>
                <a:gd name="connsiteY3" fmla="*/ 276469 h 464870"/>
                <a:gd name="connsiteX4" fmla="*/ 145047 w 374202"/>
                <a:gd name="connsiteY4" fmla="*/ 349494 h 464870"/>
                <a:gd name="connsiteX5" fmla="*/ 218072 w 374202"/>
                <a:gd name="connsiteY5" fmla="*/ 419344 h 464870"/>
                <a:gd name="connsiteX6" fmla="*/ 259347 w 374202"/>
                <a:gd name="connsiteY6" fmla="*/ 460619 h 464870"/>
                <a:gd name="connsiteX7" fmla="*/ 338722 w 374202"/>
                <a:gd name="connsiteY7" fmla="*/ 457444 h 464870"/>
                <a:gd name="connsiteX8" fmla="*/ 373647 w 374202"/>
                <a:gd name="connsiteY8" fmla="*/ 406644 h 464870"/>
                <a:gd name="connsiteX9" fmla="*/ 357772 w 374202"/>
                <a:gd name="connsiteY9" fmla="*/ 314569 h 464870"/>
                <a:gd name="connsiteX10" fmla="*/ 326022 w 374202"/>
                <a:gd name="connsiteY10" fmla="*/ 216144 h 464870"/>
                <a:gd name="connsiteX11" fmla="*/ 287922 w 374202"/>
                <a:gd name="connsiteY11" fmla="*/ 133594 h 464870"/>
                <a:gd name="connsiteX12" fmla="*/ 265697 w 374202"/>
                <a:gd name="connsiteY12" fmla="*/ 79619 h 464870"/>
                <a:gd name="connsiteX13" fmla="*/ 243472 w 374202"/>
                <a:gd name="connsiteY13" fmla="*/ 47869 h 464870"/>
                <a:gd name="connsiteX14" fmla="*/ 224422 w 374202"/>
                <a:gd name="connsiteY14" fmla="*/ 12944 h 464870"/>
                <a:gd name="connsiteX15" fmla="*/ 218072 w 374202"/>
                <a:gd name="connsiteY15" fmla="*/ 244 h 464870"/>
                <a:gd name="connsiteX16" fmla="*/ 170447 w 374202"/>
                <a:gd name="connsiteY16" fmla="*/ 22469 h 464870"/>
                <a:gd name="connsiteX17" fmla="*/ 106947 w 374202"/>
                <a:gd name="connsiteY17" fmla="*/ 54219 h 4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202" h="464870">
                  <a:moveTo>
                    <a:pt x="106947" y="54219"/>
                  </a:moveTo>
                  <a:cubicBezTo>
                    <a:pt x="82076" y="76444"/>
                    <a:pt x="38685" y="126715"/>
                    <a:pt x="21222" y="155819"/>
                  </a:cubicBezTo>
                  <a:cubicBezTo>
                    <a:pt x="3759" y="184923"/>
                    <a:pt x="-4178" y="208736"/>
                    <a:pt x="2172" y="228844"/>
                  </a:cubicBezTo>
                  <a:cubicBezTo>
                    <a:pt x="8522" y="248952"/>
                    <a:pt x="59322" y="276469"/>
                    <a:pt x="59322" y="276469"/>
                  </a:cubicBezTo>
                  <a:cubicBezTo>
                    <a:pt x="83134" y="296577"/>
                    <a:pt x="118589" y="325682"/>
                    <a:pt x="145047" y="349494"/>
                  </a:cubicBezTo>
                  <a:cubicBezTo>
                    <a:pt x="171505" y="373306"/>
                    <a:pt x="199022" y="400823"/>
                    <a:pt x="218072" y="419344"/>
                  </a:cubicBezTo>
                  <a:cubicBezTo>
                    <a:pt x="237122" y="437865"/>
                    <a:pt x="239239" y="454269"/>
                    <a:pt x="259347" y="460619"/>
                  </a:cubicBezTo>
                  <a:cubicBezTo>
                    <a:pt x="279455" y="466969"/>
                    <a:pt x="319672" y="466440"/>
                    <a:pt x="338722" y="457444"/>
                  </a:cubicBezTo>
                  <a:cubicBezTo>
                    <a:pt x="357772" y="448448"/>
                    <a:pt x="370472" y="430457"/>
                    <a:pt x="373647" y="406644"/>
                  </a:cubicBezTo>
                  <a:cubicBezTo>
                    <a:pt x="376822" y="382832"/>
                    <a:pt x="365709" y="346319"/>
                    <a:pt x="357772" y="314569"/>
                  </a:cubicBezTo>
                  <a:cubicBezTo>
                    <a:pt x="349835" y="282819"/>
                    <a:pt x="337664" y="246306"/>
                    <a:pt x="326022" y="216144"/>
                  </a:cubicBezTo>
                  <a:cubicBezTo>
                    <a:pt x="314380" y="185982"/>
                    <a:pt x="297976" y="156348"/>
                    <a:pt x="287922" y="133594"/>
                  </a:cubicBezTo>
                  <a:cubicBezTo>
                    <a:pt x="277868" y="110840"/>
                    <a:pt x="273105" y="93906"/>
                    <a:pt x="265697" y="79619"/>
                  </a:cubicBezTo>
                  <a:cubicBezTo>
                    <a:pt x="258289" y="65332"/>
                    <a:pt x="250351" y="58981"/>
                    <a:pt x="243472" y="47869"/>
                  </a:cubicBezTo>
                  <a:cubicBezTo>
                    <a:pt x="236593" y="36757"/>
                    <a:pt x="224422" y="12944"/>
                    <a:pt x="224422" y="12944"/>
                  </a:cubicBezTo>
                  <a:cubicBezTo>
                    <a:pt x="220189" y="5007"/>
                    <a:pt x="227068" y="-1343"/>
                    <a:pt x="218072" y="244"/>
                  </a:cubicBezTo>
                  <a:cubicBezTo>
                    <a:pt x="209076" y="1831"/>
                    <a:pt x="183147" y="15590"/>
                    <a:pt x="170447" y="22469"/>
                  </a:cubicBezTo>
                  <a:cubicBezTo>
                    <a:pt x="157747" y="29348"/>
                    <a:pt x="131818" y="31994"/>
                    <a:pt x="106947" y="54219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251CEE6-ED77-4AB0-A6FB-622595F80CED}"/>
                </a:ext>
              </a:extLst>
            </p:cNvPr>
            <p:cNvSpPr/>
            <p:nvPr/>
          </p:nvSpPr>
          <p:spPr>
            <a:xfrm>
              <a:off x="7995872" y="1858987"/>
              <a:ext cx="88900" cy="98425"/>
            </a:xfrm>
            <a:custGeom>
              <a:avLst/>
              <a:gdLst>
                <a:gd name="connsiteX0" fmla="*/ 73025 w 88900"/>
                <a:gd name="connsiteY0" fmla="*/ 0 h 98425"/>
                <a:gd name="connsiteX1" fmla="*/ 88900 w 88900"/>
                <a:gd name="connsiteY1" fmla="*/ 85725 h 98425"/>
                <a:gd name="connsiteX2" fmla="*/ 76200 w 88900"/>
                <a:gd name="connsiteY2" fmla="*/ 98425 h 98425"/>
                <a:gd name="connsiteX3" fmla="*/ 63500 w 88900"/>
                <a:gd name="connsiteY3" fmla="*/ 98425 h 98425"/>
                <a:gd name="connsiteX4" fmla="*/ 38100 w 88900"/>
                <a:gd name="connsiteY4" fmla="*/ 79375 h 98425"/>
                <a:gd name="connsiteX5" fmla="*/ 19050 w 88900"/>
                <a:gd name="connsiteY5" fmla="*/ 69850 h 98425"/>
                <a:gd name="connsiteX6" fmla="*/ 0 w 88900"/>
                <a:gd name="connsiteY6" fmla="*/ 44450 h 98425"/>
                <a:gd name="connsiteX7" fmla="*/ 15875 w 88900"/>
                <a:gd name="connsiteY7" fmla="*/ 19050 h 98425"/>
                <a:gd name="connsiteX8" fmla="*/ 73025 w 88900"/>
                <a:gd name="connsiteY8" fmla="*/ 0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00" h="98425">
                  <a:moveTo>
                    <a:pt x="73025" y="0"/>
                  </a:moveTo>
                  <a:lnTo>
                    <a:pt x="88900" y="85725"/>
                  </a:lnTo>
                  <a:lnTo>
                    <a:pt x="76200" y="98425"/>
                  </a:lnTo>
                  <a:lnTo>
                    <a:pt x="63500" y="98425"/>
                  </a:lnTo>
                  <a:lnTo>
                    <a:pt x="38100" y="79375"/>
                  </a:lnTo>
                  <a:lnTo>
                    <a:pt x="19050" y="69850"/>
                  </a:lnTo>
                  <a:lnTo>
                    <a:pt x="0" y="44450"/>
                  </a:lnTo>
                  <a:lnTo>
                    <a:pt x="15875" y="1905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DCA1C00-AC11-4B15-8531-7B907E0DA518}"/>
                </a:ext>
              </a:extLst>
            </p:cNvPr>
            <p:cNvSpPr/>
            <p:nvPr/>
          </p:nvSpPr>
          <p:spPr>
            <a:xfrm>
              <a:off x="4303241" y="2273626"/>
              <a:ext cx="2369053" cy="620421"/>
            </a:xfrm>
            <a:custGeom>
              <a:avLst/>
              <a:gdLst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9806 w 2369053"/>
                <a:gd name="connsiteY2" fmla="*/ 229886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5044 w 2369053"/>
                <a:gd name="connsiteY2" fmla="*/ 220361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9053" h="620421">
                  <a:moveTo>
                    <a:pt x="44556" y="283861"/>
                  </a:moveTo>
                  <a:cubicBezTo>
                    <a:pt x="57256" y="236765"/>
                    <a:pt x="80275" y="281744"/>
                    <a:pt x="95356" y="271161"/>
                  </a:cubicBezTo>
                  <a:cubicBezTo>
                    <a:pt x="110437" y="260578"/>
                    <a:pt x="119698" y="236236"/>
                    <a:pt x="135044" y="220361"/>
                  </a:cubicBezTo>
                  <a:cubicBezTo>
                    <a:pt x="150390" y="204486"/>
                    <a:pt x="171292" y="181203"/>
                    <a:pt x="187431" y="175911"/>
                  </a:cubicBezTo>
                  <a:cubicBezTo>
                    <a:pt x="203570" y="170619"/>
                    <a:pt x="217594" y="174324"/>
                    <a:pt x="231881" y="188611"/>
                  </a:cubicBezTo>
                  <a:cubicBezTo>
                    <a:pt x="246168" y="202898"/>
                    <a:pt x="258339" y="233590"/>
                    <a:pt x="273156" y="261636"/>
                  </a:cubicBezTo>
                  <a:cubicBezTo>
                    <a:pt x="287973" y="289682"/>
                    <a:pt x="304906" y="327782"/>
                    <a:pt x="320781" y="356886"/>
                  </a:cubicBezTo>
                  <a:cubicBezTo>
                    <a:pt x="336656" y="385990"/>
                    <a:pt x="355177" y="419328"/>
                    <a:pt x="368406" y="436261"/>
                  </a:cubicBezTo>
                  <a:cubicBezTo>
                    <a:pt x="381635" y="453194"/>
                    <a:pt x="383752" y="457428"/>
                    <a:pt x="400156" y="458486"/>
                  </a:cubicBezTo>
                  <a:cubicBezTo>
                    <a:pt x="416560" y="459544"/>
                    <a:pt x="444077" y="443140"/>
                    <a:pt x="466831" y="442611"/>
                  </a:cubicBezTo>
                  <a:cubicBezTo>
                    <a:pt x="489585" y="442082"/>
                    <a:pt x="516573" y="448961"/>
                    <a:pt x="536681" y="455311"/>
                  </a:cubicBezTo>
                  <a:cubicBezTo>
                    <a:pt x="556789" y="461661"/>
                    <a:pt x="569489" y="476478"/>
                    <a:pt x="587481" y="480711"/>
                  </a:cubicBezTo>
                  <a:cubicBezTo>
                    <a:pt x="605473" y="484944"/>
                    <a:pt x="616585" y="492882"/>
                    <a:pt x="644631" y="480711"/>
                  </a:cubicBezTo>
                  <a:cubicBezTo>
                    <a:pt x="672677" y="468540"/>
                    <a:pt x="723477" y="438907"/>
                    <a:pt x="755756" y="407686"/>
                  </a:cubicBezTo>
                  <a:cubicBezTo>
                    <a:pt x="788035" y="376465"/>
                    <a:pt x="811319" y="328840"/>
                    <a:pt x="838306" y="293386"/>
                  </a:cubicBezTo>
                  <a:cubicBezTo>
                    <a:pt x="865294" y="257932"/>
                    <a:pt x="896514" y="216657"/>
                    <a:pt x="917681" y="194961"/>
                  </a:cubicBezTo>
                  <a:cubicBezTo>
                    <a:pt x="938848" y="173265"/>
                    <a:pt x="945198" y="178028"/>
                    <a:pt x="965306" y="163211"/>
                  </a:cubicBezTo>
                  <a:cubicBezTo>
                    <a:pt x="985414" y="148394"/>
                    <a:pt x="973244" y="125640"/>
                    <a:pt x="1038331" y="106061"/>
                  </a:cubicBezTo>
                  <a:cubicBezTo>
                    <a:pt x="1103418" y="86482"/>
                    <a:pt x="1228831" y="63198"/>
                    <a:pt x="1355831" y="45736"/>
                  </a:cubicBezTo>
                  <a:cubicBezTo>
                    <a:pt x="1482831" y="28273"/>
                    <a:pt x="1710373" y="-7181"/>
                    <a:pt x="1800331" y="1286"/>
                  </a:cubicBezTo>
                  <a:cubicBezTo>
                    <a:pt x="1890289" y="9753"/>
                    <a:pt x="1869652" y="82249"/>
                    <a:pt x="1895581" y="96536"/>
                  </a:cubicBezTo>
                  <a:cubicBezTo>
                    <a:pt x="1921510" y="110823"/>
                    <a:pt x="1938973" y="94419"/>
                    <a:pt x="1955906" y="87011"/>
                  </a:cubicBezTo>
                  <a:cubicBezTo>
                    <a:pt x="1972839" y="79603"/>
                    <a:pt x="1976544" y="53144"/>
                    <a:pt x="1997181" y="52086"/>
                  </a:cubicBezTo>
                  <a:cubicBezTo>
                    <a:pt x="2017818" y="51028"/>
                    <a:pt x="2054860" y="72724"/>
                    <a:pt x="2079731" y="80661"/>
                  </a:cubicBezTo>
                  <a:cubicBezTo>
                    <a:pt x="2104602" y="88598"/>
                    <a:pt x="2126298" y="96007"/>
                    <a:pt x="2146406" y="99711"/>
                  </a:cubicBezTo>
                  <a:cubicBezTo>
                    <a:pt x="2166514" y="103415"/>
                    <a:pt x="2180802" y="107648"/>
                    <a:pt x="2200381" y="102886"/>
                  </a:cubicBezTo>
                  <a:cubicBezTo>
                    <a:pt x="2219960" y="98124"/>
                    <a:pt x="2244831" y="81190"/>
                    <a:pt x="2263881" y="71136"/>
                  </a:cubicBezTo>
                  <a:cubicBezTo>
                    <a:pt x="2282931" y="61082"/>
                    <a:pt x="2297748" y="50498"/>
                    <a:pt x="2314681" y="42561"/>
                  </a:cubicBezTo>
                  <a:cubicBezTo>
                    <a:pt x="2331614" y="34624"/>
                    <a:pt x="2382943" y="8165"/>
                    <a:pt x="2365481" y="23511"/>
                  </a:cubicBezTo>
                  <a:cubicBezTo>
                    <a:pt x="2348019" y="38857"/>
                    <a:pt x="2258589" y="99182"/>
                    <a:pt x="2209906" y="134636"/>
                  </a:cubicBezTo>
                  <a:cubicBezTo>
                    <a:pt x="2161223" y="170090"/>
                    <a:pt x="2135823" y="203428"/>
                    <a:pt x="2073381" y="236236"/>
                  </a:cubicBezTo>
                  <a:cubicBezTo>
                    <a:pt x="2010939" y="269044"/>
                    <a:pt x="1891877" y="311907"/>
                    <a:pt x="1835256" y="331486"/>
                  </a:cubicBezTo>
                  <a:cubicBezTo>
                    <a:pt x="1778635" y="351065"/>
                    <a:pt x="1769110" y="352653"/>
                    <a:pt x="1733656" y="353711"/>
                  </a:cubicBezTo>
                  <a:cubicBezTo>
                    <a:pt x="1698202" y="354769"/>
                    <a:pt x="1662218" y="350007"/>
                    <a:pt x="1622531" y="337836"/>
                  </a:cubicBezTo>
                  <a:cubicBezTo>
                    <a:pt x="1582844" y="325665"/>
                    <a:pt x="1532573" y="301324"/>
                    <a:pt x="1495531" y="280686"/>
                  </a:cubicBezTo>
                  <a:cubicBezTo>
                    <a:pt x="1458489" y="260048"/>
                    <a:pt x="1429914" y="229357"/>
                    <a:pt x="1400281" y="214011"/>
                  </a:cubicBezTo>
                  <a:cubicBezTo>
                    <a:pt x="1370648" y="198665"/>
                    <a:pt x="1352127" y="193373"/>
                    <a:pt x="1317731" y="188611"/>
                  </a:cubicBezTo>
                  <a:cubicBezTo>
                    <a:pt x="1283335" y="183849"/>
                    <a:pt x="1247352" y="161623"/>
                    <a:pt x="1193906" y="185436"/>
                  </a:cubicBezTo>
                  <a:cubicBezTo>
                    <a:pt x="1140460" y="209249"/>
                    <a:pt x="1060027" y="286507"/>
                    <a:pt x="997056" y="331486"/>
                  </a:cubicBezTo>
                  <a:cubicBezTo>
                    <a:pt x="934085" y="376465"/>
                    <a:pt x="872702" y="425678"/>
                    <a:pt x="816081" y="455311"/>
                  </a:cubicBezTo>
                  <a:cubicBezTo>
                    <a:pt x="759460" y="484944"/>
                    <a:pt x="705485" y="497115"/>
                    <a:pt x="657331" y="509286"/>
                  </a:cubicBezTo>
                  <a:cubicBezTo>
                    <a:pt x="609177" y="521457"/>
                    <a:pt x="568960" y="530453"/>
                    <a:pt x="527156" y="528336"/>
                  </a:cubicBezTo>
                  <a:cubicBezTo>
                    <a:pt x="485352" y="526219"/>
                    <a:pt x="443548" y="505053"/>
                    <a:pt x="406506" y="496586"/>
                  </a:cubicBezTo>
                  <a:cubicBezTo>
                    <a:pt x="369464" y="488119"/>
                    <a:pt x="344593" y="480182"/>
                    <a:pt x="304906" y="477536"/>
                  </a:cubicBezTo>
                  <a:cubicBezTo>
                    <a:pt x="265219" y="474890"/>
                    <a:pt x="204893" y="468540"/>
                    <a:pt x="168381" y="480711"/>
                  </a:cubicBezTo>
                  <a:cubicBezTo>
                    <a:pt x="131869" y="492882"/>
                    <a:pt x="85831" y="550561"/>
                    <a:pt x="85831" y="550561"/>
                  </a:cubicBezTo>
                  <a:cubicBezTo>
                    <a:pt x="58314" y="573844"/>
                    <a:pt x="14393" y="619882"/>
                    <a:pt x="3281" y="620411"/>
                  </a:cubicBezTo>
                  <a:cubicBezTo>
                    <a:pt x="-7831" y="620940"/>
                    <a:pt x="12277" y="601890"/>
                    <a:pt x="19156" y="553736"/>
                  </a:cubicBezTo>
                  <a:cubicBezTo>
                    <a:pt x="26035" y="505582"/>
                    <a:pt x="31856" y="330957"/>
                    <a:pt x="44556" y="28386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8D1148A-3589-420E-98D2-3014D1BA7D3F}"/>
                </a:ext>
              </a:extLst>
            </p:cNvPr>
            <p:cNvSpPr/>
            <p:nvPr/>
          </p:nvSpPr>
          <p:spPr>
            <a:xfrm>
              <a:off x="4312781" y="1897087"/>
              <a:ext cx="3563448" cy="1194113"/>
            </a:xfrm>
            <a:custGeom>
              <a:avLst/>
              <a:gdLst>
                <a:gd name="connsiteX0" fmla="*/ 31841 w 3563448"/>
                <a:gd name="connsiteY0" fmla="*/ 825500 h 1194113"/>
                <a:gd name="connsiteX1" fmla="*/ 12791 w 3563448"/>
                <a:gd name="connsiteY1" fmla="*/ 1079500 h 1194113"/>
                <a:gd name="connsiteX2" fmla="*/ 9616 w 3563448"/>
                <a:gd name="connsiteY2" fmla="*/ 1114425 h 1194113"/>
                <a:gd name="connsiteX3" fmla="*/ 91 w 3563448"/>
                <a:gd name="connsiteY3" fmla="*/ 1162050 h 1194113"/>
                <a:gd name="connsiteX4" fmla="*/ 15966 w 3563448"/>
                <a:gd name="connsiteY4" fmla="*/ 1193800 h 1194113"/>
                <a:gd name="connsiteX5" fmla="*/ 69941 w 3563448"/>
                <a:gd name="connsiteY5" fmla="*/ 1143000 h 1194113"/>
                <a:gd name="connsiteX6" fmla="*/ 187416 w 3563448"/>
                <a:gd name="connsiteY6" fmla="*/ 1054100 h 1194113"/>
                <a:gd name="connsiteX7" fmla="*/ 266791 w 3563448"/>
                <a:gd name="connsiteY7" fmla="*/ 1003300 h 1194113"/>
                <a:gd name="connsiteX8" fmla="*/ 358866 w 3563448"/>
                <a:gd name="connsiteY8" fmla="*/ 1003300 h 1194113"/>
                <a:gd name="connsiteX9" fmla="*/ 457291 w 3563448"/>
                <a:gd name="connsiteY9" fmla="*/ 1028700 h 1194113"/>
                <a:gd name="connsiteX10" fmla="*/ 612866 w 3563448"/>
                <a:gd name="connsiteY10" fmla="*/ 1041400 h 1194113"/>
                <a:gd name="connsiteX11" fmla="*/ 743041 w 3563448"/>
                <a:gd name="connsiteY11" fmla="*/ 1009650 h 1194113"/>
                <a:gd name="connsiteX12" fmla="*/ 885916 w 3563448"/>
                <a:gd name="connsiteY12" fmla="*/ 968375 h 1194113"/>
                <a:gd name="connsiteX13" fmla="*/ 997041 w 3563448"/>
                <a:gd name="connsiteY13" fmla="*/ 892175 h 1194113"/>
                <a:gd name="connsiteX14" fmla="*/ 1136741 w 3563448"/>
                <a:gd name="connsiteY14" fmla="*/ 787400 h 1194113"/>
                <a:gd name="connsiteX15" fmla="*/ 1231991 w 3563448"/>
                <a:gd name="connsiteY15" fmla="*/ 736600 h 1194113"/>
                <a:gd name="connsiteX16" fmla="*/ 1368516 w 3563448"/>
                <a:gd name="connsiteY16" fmla="*/ 717550 h 1194113"/>
                <a:gd name="connsiteX17" fmla="*/ 1460591 w 3563448"/>
                <a:gd name="connsiteY17" fmla="*/ 787400 h 1194113"/>
                <a:gd name="connsiteX18" fmla="*/ 1666966 w 3563448"/>
                <a:gd name="connsiteY18" fmla="*/ 844550 h 1194113"/>
                <a:gd name="connsiteX19" fmla="*/ 1813016 w 3563448"/>
                <a:gd name="connsiteY19" fmla="*/ 857250 h 1194113"/>
                <a:gd name="connsiteX20" fmla="*/ 1990816 w 3563448"/>
                <a:gd name="connsiteY20" fmla="*/ 793750 h 1194113"/>
                <a:gd name="connsiteX21" fmla="*/ 2140041 w 3563448"/>
                <a:gd name="connsiteY21" fmla="*/ 717550 h 1194113"/>
                <a:gd name="connsiteX22" fmla="*/ 2292441 w 3563448"/>
                <a:gd name="connsiteY22" fmla="*/ 628650 h 1194113"/>
                <a:gd name="connsiteX23" fmla="*/ 2482941 w 3563448"/>
                <a:gd name="connsiteY23" fmla="*/ 514350 h 1194113"/>
                <a:gd name="connsiteX24" fmla="*/ 2581366 w 3563448"/>
                <a:gd name="connsiteY24" fmla="*/ 425450 h 1194113"/>
                <a:gd name="connsiteX25" fmla="*/ 2644866 w 3563448"/>
                <a:gd name="connsiteY25" fmla="*/ 377825 h 1194113"/>
                <a:gd name="connsiteX26" fmla="*/ 2708366 w 3563448"/>
                <a:gd name="connsiteY26" fmla="*/ 346075 h 1194113"/>
                <a:gd name="connsiteX27" fmla="*/ 2768691 w 3563448"/>
                <a:gd name="connsiteY27" fmla="*/ 342900 h 1194113"/>
                <a:gd name="connsiteX28" fmla="*/ 2806791 w 3563448"/>
                <a:gd name="connsiteY28" fmla="*/ 438150 h 1194113"/>
                <a:gd name="connsiteX29" fmla="*/ 2813141 w 3563448"/>
                <a:gd name="connsiteY29" fmla="*/ 495300 h 1194113"/>
                <a:gd name="connsiteX30" fmla="*/ 2876641 w 3563448"/>
                <a:gd name="connsiteY30" fmla="*/ 530225 h 1194113"/>
                <a:gd name="connsiteX31" fmla="*/ 2936966 w 3563448"/>
                <a:gd name="connsiteY31" fmla="*/ 438150 h 1194113"/>
                <a:gd name="connsiteX32" fmla="*/ 3016341 w 3563448"/>
                <a:gd name="connsiteY32" fmla="*/ 346075 h 1194113"/>
                <a:gd name="connsiteX33" fmla="*/ 3048091 w 3563448"/>
                <a:gd name="connsiteY33" fmla="*/ 317500 h 1194113"/>
                <a:gd name="connsiteX34" fmla="*/ 3111591 w 3563448"/>
                <a:gd name="connsiteY34" fmla="*/ 320675 h 1194113"/>
                <a:gd name="connsiteX35" fmla="*/ 3165566 w 3563448"/>
                <a:gd name="connsiteY35" fmla="*/ 365125 h 1194113"/>
                <a:gd name="connsiteX36" fmla="*/ 3222716 w 3563448"/>
                <a:gd name="connsiteY36" fmla="*/ 307975 h 1194113"/>
                <a:gd name="connsiteX37" fmla="*/ 3292566 w 3563448"/>
                <a:gd name="connsiteY37" fmla="*/ 254000 h 1194113"/>
                <a:gd name="connsiteX38" fmla="*/ 3333841 w 3563448"/>
                <a:gd name="connsiteY38" fmla="*/ 196850 h 1194113"/>
                <a:gd name="connsiteX39" fmla="*/ 3368766 w 3563448"/>
                <a:gd name="connsiteY39" fmla="*/ 155575 h 1194113"/>
                <a:gd name="connsiteX40" fmla="*/ 3413216 w 3563448"/>
                <a:gd name="connsiteY40" fmla="*/ 127000 h 1194113"/>
                <a:gd name="connsiteX41" fmla="*/ 3476716 w 3563448"/>
                <a:gd name="connsiteY41" fmla="*/ 127000 h 1194113"/>
                <a:gd name="connsiteX42" fmla="*/ 3562441 w 3563448"/>
                <a:gd name="connsiteY42" fmla="*/ 146050 h 1194113"/>
                <a:gd name="connsiteX43" fmla="*/ 3521166 w 3563448"/>
                <a:gd name="connsiteY43" fmla="*/ 73025 h 1194113"/>
                <a:gd name="connsiteX44" fmla="*/ 3483066 w 3563448"/>
                <a:gd name="connsiteY44" fmla="*/ 31750 h 1194113"/>
                <a:gd name="connsiteX45" fmla="*/ 3441791 w 3563448"/>
                <a:gd name="connsiteY45" fmla="*/ 0 h 1194113"/>
                <a:gd name="connsiteX46" fmla="*/ 3413216 w 3563448"/>
                <a:gd name="connsiteY46" fmla="*/ 31750 h 1194113"/>
                <a:gd name="connsiteX47" fmla="*/ 3384641 w 3563448"/>
                <a:gd name="connsiteY47" fmla="*/ 85725 h 1194113"/>
                <a:gd name="connsiteX48" fmla="*/ 3362416 w 3563448"/>
                <a:gd name="connsiteY48" fmla="*/ 114300 h 1194113"/>
                <a:gd name="connsiteX49" fmla="*/ 3333841 w 3563448"/>
                <a:gd name="connsiteY49" fmla="*/ 117475 h 1194113"/>
                <a:gd name="connsiteX50" fmla="*/ 3308441 w 3563448"/>
                <a:gd name="connsiteY50" fmla="*/ 76200 h 1194113"/>
                <a:gd name="connsiteX51" fmla="*/ 3279866 w 3563448"/>
                <a:gd name="connsiteY51" fmla="*/ 57150 h 1194113"/>
                <a:gd name="connsiteX52" fmla="*/ 3244941 w 3563448"/>
                <a:gd name="connsiteY52" fmla="*/ 41275 h 1194113"/>
                <a:gd name="connsiteX53" fmla="*/ 3206841 w 3563448"/>
                <a:gd name="connsiteY53" fmla="*/ 98425 h 1194113"/>
                <a:gd name="connsiteX54" fmla="*/ 3165566 w 3563448"/>
                <a:gd name="connsiteY54" fmla="*/ 142875 h 1194113"/>
                <a:gd name="connsiteX55" fmla="*/ 3121116 w 3563448"/>
                <a:gd name="connsiteY55" fmla="*/ 165100 h 1194113"/>
                <a:gd name="connsiteX56" fmla="*/ 3057616 w 3563448"/>
                <a:gd name="connsiteY56" fmla="*/ 165100 h 1194113"/>
                <a:gd name="connsiteX57" fmla="*/ 2981416 w 3563448"/>
                <a:gd name="connsiteY57" fmla="*/ 161925 h 1194113"/>
                <a:gd name="connsiteX58" fmla="*/ 2924266 w 3563448"/>
                <a:gd name="connsiteY58" fmla="*/ 241300 h 1194113"/>
                <a:gd name="connsiteX59" fmla="*/ 2905216 w 3563448"/>
                <a:gd name="connsiteY59" fmla="*/ 276225 h 1194113"/>
                <a:gd name="connsiteX60" fmla="*/ 2867116 w 3563448"/>
                <a:gd name="connsiteY60" fmla="*/ 304800 h 1194113"/>
                <a:gd name="connsiteX61" fmla="*/ 2813141 w 3563448"/>
                <a:gd name="connsiteY61" fmla="*/ 269875 h 1194113"/>
                <a:gd name="connsiteX62" fmla="*/ 2765516 w 3563448"/>
                <a:gd name="connsiteY62" fmla="*/ 206375 h 1194113"/>
                <a:gd name="connsiteX63" fmla="*/ 2705191 w 3563448"/>
                <a:gd name="connsiteY63" fmla="*/ 196850 h 1194113"/>
                <a:gd name="connsiteX64" fmla="*/ 2660741 w 3563448"/>
                <a:gd name="connsiteY64" fmla="*/ 212725 h 1194113"/>
                <a:gd name="connsiteX65" fmla="*/ 2578191 w 3563448"/>
                <a:gd name="connsiteY65" fmla="*/ 282575 h 1194113"/>
                <a:gd name="connsiteX66" fmla="*/ 2498816 w 3563448"/>
                <a:gd name="connsiteY66" fmla="*/ 330200 h 1194113"/>
                <a:gd name="connsiteX67" fmla="*/ 2422616 w 3563448"/>
                <a:gd name="connsiteY67" fmla="*/ 377825 h 1194113"/>
                <a:gd name="connsiteX68" fmla="*/ 2349591 w 3563448"/>
                <a:gd name="connsiteY68" fmla="*/ 415925 h 1194113"/>
                <a:gd name="connsiteX69" fmla="*/ 2098766 w 3563448"/>
                <a:gd name="connsiteY69" fmla="*/ 533400 h 1194113"/>
                <a:gd name="connsiteX70" fmla="*/ 1536791 w 3563448"/>
                <a:gd name="connsiteY70" fmla="*/ 571500 h 1194113"/>
                <a:gd name="connsiteX71" fmla="*/ 1257391 w 3563448"/>
                <a:gd name="connsiteY71" fmla="*/ 469900 h 1194113"/>
                <a:gd name="connsiteX72" fmla="*/ 1019266 w 3563448"/>
                <a:gd name="connsiteY72" fmla="*/ 622300 h 1194113"/>
                <a:gd name="connsiteX73" fmla="*/ 828766 w 3563448"/>
                <a:gd name="connsiteY73" fmla="*/ 774700 h 1194113"/>
                <a:gd name="connsiteX74" fmla="*/ 714466 w 3563448"/>
                <a:gd name="connsiteY74" fmla="*/ 847725 h 1194113"/>
                <a:gd name="connsiteX75" fmla="*/ 562066 w 3563448"/>
                <a:gd name="connsiteY75" fmla="*/ 879475 h 1194113"/>
                <a:gd name="connsiteX76" fmla="*/ 489041 w 3563448"/>
                <a:gd name="connsiteY76" fmla="*/ 860425 h 1194113"/>
                <a:gd name="connsiteX77" fmla="*/ 330291 w 3563448"/>
                <a:gd name="connsiteY77" fmla="*/ 841375 h 1194113"/>
                <a:gd name="connsiteX78" fmla="*/ 222341 w 3563448"/>
                <a:gd name="connsiteY78" fmla="*/ 790575 h 1194113"/>
                <a:gd name="connsiteX79" fmla="*/ 120741 w 3563448"/>
                <a:gd name="connsiteY79" fmla="*/ 835025 h 1194113"/>
                <a:gd name="connsiteX80" fmla="*/ 31841 w 3563448"/>
                <a:gd name="connsiteY80" fmla="*/ 825500 h 11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563448" h="1194113">
                  <a:moveTo>
                    <a:pt x="31841" y="825500"/>
                  </a:moveTo>
                  <a:cubicBezTo>
                    <a:pt x="13849" y="866246"/>
                    <a:pt x="16495" y="1031346"/>
                    <a:pt x="12791" y="1079500"/>
                  </a:cubicBezTo>
                  <a:cubicBezTo>
                    <a:pt x="9087" y="1127654"/>
                    <a:pt x="11733" y="1100667"/>
                    <a:pt x="9616" y="1114425"/>
                  </a:cubicBezTo>
                  <a:cubicBezTo>
                    <a:pt x="7499" y="1128183"/>
                    <a:pt x="-967" y="1148821"/>
                    <a:pt x="91" y="1162050"/>
                  </a:cubicBezTo>
                  <a:cubicBezTo>
                    <a:pt x="1149" y="1175279"/>
                    <a:pt x="4324" y="1196975"/>
                    <a:pt x="15966" y="1193800"/>
                  </a:cubicBezTo>
                  <a:cubicBezTo>
                    <a:pt x="27608" y="1190625"/>
                    <a:pt x="41366" y="1166283"/>
                    <a:pt x="69941" y="1143000"/>
                  </a:cubicBezTo>
                  <a:cubicBezTo>
                    <a:pt x="98516" y="1119717"/>
                    <a:pt x="154608" y="1077383"/>
                    <a:pt x="187416" y="1054100"/>
                  </a:cubicBezTo>
                  <a:cubicBezTo>
                    <a:pt x="220224" y="1030817"/>
                    <a:pt x="238216" y="1011767"/>
                    <a:pt x="266791" y="1003300"/>
                  </a:cubicBezTo>
                  <a:cubicBezTo>
                    <a:pt x="295366" y="994833"/>
                    <a:pt x="327116" y="999067"/>
                    <a:pt x="358866" y="1003300"/>
                  </a:cubicBezTo>
                  <a:cubicBezTo>
                    <a:pt x="390616" y="1007533"/>
                    <a:pt x="414958" y="1022350"/>
                    <a:pt x="457291" y="1028700"/>
                  </a:cubicBezTo>
                  <a:cubicBezTo>
                    <a:pt x="499624" y="1035050"/>
                    <a:pt x="565241" y="1044575"/>
                    <a:pt x="612866" y="1041400"/>
                  </a:cubicBezTo>
                  <a:cubicBezTo>
                    <a:pt x="660491" y="1038225"/>
                    <a:pt x="697533" y="1021821"/>
                    <a:pt x="743041" y="1009650"/>
                  </a:cubicBezTo>
                  <a:cubicBezTo>
                    <a:pt x="788549" y="997479"/>
                    <a:pt x="843583" y="987954"/>
                    <a:pt x="885916" y="968375"/>
                  </a:cubicBezTo>
                  <a:cubicBezTo>
                    <a:pt x="928249" y="948796"/>
                    <a:pt x="955237" y="922338"/>
                    <a:pt x="997041" y="892175"/>
                  </a:cubicBezTo>
                  <a:cubicBezTo>
                    <a:pt x="1038845" y="862013"/>
                    <a:pt x="1097583" y="813329"/>
                    <a:pt x="1136741" y="787400"/>
                  </a:cubicBezTo>
                  <a:cubicBezTo>
                    <a:pt x="1175899" y="761471"/>
                    <a:pt x="1193362" y="748242"/>
                    <a:pt x="1231991" y="736600"/>
                  </a:cubicBezTo>
                  <a:cubicBezTo>
                    <a:pt x="1270620" y="724958"/>
                    <a:pt x="1330416" y="709083"/>
                    <a:pt x="1368516" y="717550"/>
                  </a:cubicBezTo>
                  <a:cubicBezTo>
                    <a:pt x="1406616" y="726017"/>
                    <a:pt x="1410849" y="766233"/>
                    <a:pt x="1460591" y="787400"/>
                  </a:cubicBezTo>
                  <a:cubicBezTo>
                    <a:pt x="1510333" y="808567"/>
                    <a:pt x="1608229" y="832908"/>
                    <a:pt x="1666966" y="844550"/>
                  </a:cubicBezTo>
                  <a:cubicBezTo>
                    <a:pt x="1725704" y="856192"/>
                    <a:pt x="1759041" y="865717"/>
                    <a:pt x="1813016" y="857250"/>
                  </a:cubicBezTo>
                  <a:cubicBezTo>
                    <a:pt x="1866991" y="848783"/>
                    <a:pt x="1936312" y="817033"/>
                    <a:pt x="1990816" y="793750"/>
                  </a:cubicBezTo>
                  <a:cubicBezTo>
                    <a:pt x="2045320" y="770467"/>
                    <a:pt x="2089770" y="745067"/>
                    <a:pt x="2140041" y="717550"/>
                  </a:cubicBezTo>
                  <a:cubicBezTo>
                    <a:pt x="2190312" y="690033"/>
                    <a:pt x="2292441" y="628650"/>
                    <a:pt x="2292441" y="628650"/>
                  </a:cubicBezTo>
                  <a:cubicBezTo>
                    <a:pt x="2349591" y="594783"/>
                    <a:pt x="2434787" y="548217"/>
                    <a:pt x="2482941" y="514350"/>
                  </a:cubicBezTo>
                  <a:cubicBezTo>
                    <a:pt x="2531095" y="480483"/>
                    <a:pt x="2554379" y="448204"/>
                    <a:pt x="2581366" y="425450"/>
                  </a:cubicBezTo>
                  <a:cubicBezTo>
                    <a:pt x="2608354" y="402696"/>
                    <a:pt x="2623699" y="391054"/>
                    <a:pt x="2644866" y="377825"/>
                  </a:cubicBezTo>
                  <a:cubicBezTo>
                    <a:pt x="2666033" y="364596"/>
                    <a:pt x="2687729" y="351896"/>
                    <a:pt x="2708366" y="346075"/>
                  </a:cubicBezTo>
                  <a:cubicBezTo>
                    <a:pt x="2729003" y="340254"/>
                    <a:pt x="2752287" y="327554"/>
                    <a:pt x="2768691" y="342900"/>
                  </a:cubicBezTo>
                  <a:cubicBezTo>
                    <a:pt x="2785095" y="358246"/>
                    <a:pt x="2799383" y="412750"/>
                    <a:pt x="2806791" y="438150"/>
                  </a:cubicBezTo>
                  <a:cubicBezTo>
                    <a:pt x="2814199" y="463550"/>
                    <a:pt x="2801499" y="479954"/>
                    <a:pt x="2813141" y="495300"/>
                  </a:cubicBezTo>
                  <a:cubicBezTo>
                    <a:pt x="2824783" y="510646"/>
                    <a:pt x="2856004" y="539750"/>
                    <a:pt x="2876641" y="530225"/>
                  </a:cubicBezTo>
                  <a:cubicBezTo>
                    <a:pt x="2897278" y="520700"/>
                    <a:pt x="2913683" y="468842"/>
                    <a:pt x="2936966" y="438150"/>
                  </a:cubicBezTo>
                  <a:cubicBezTo>
                    <a:pt x="2960249" y="407458"/>
                    <a:pt x="2997820" y="366183"/>
                    <a:pt x="3016341" y="346075"/>
                  </a:cubicBezTo>
                  <a:cubicBezTo>
                    <a:pt x="3034862" y="325967"/>
                    <a:pt x="3032216" y="321733"/>
                    <a:pt x="3048091" y="317500"/>
                  </a:cubicBezTo>
                  <a:cubicBezTo>
                    <a:pt x="3063966" y="313267"/>
                    <a:pt x="3092012" y="312737"/>
                    <a:pt x="3111591" y="320675"/>
                  </a:cubicBezTo>
                  <a:cubicBezTo>
                    <a:pt x="3131170" y="328613"/>
                    <a:pt x="3147045" y="367242"/>
                    <a:pt x="3165566" y="365125"/>
                  </a:cubicBezTo>
                  <a:cubicBezTo>
                    <a:pt x="3184087" y="363008"/>
                    <a:pt x="3201549" y="326496"/>
                    <a:pt x="3222716" y="307975"/>
                  </a:cubicBezTo>
                  <a:cubicBezTo>
                    <a:pt x="3243883" y="289454"/>
                    <a:pt x="3274045" y="272521"/>
                    <a:pt x="3292566" y="254000"/>
                  </a:cubicBezTo>
                  <a:cubicBezTo>
                    <a:pt x="3311087" y="235479"/>
                    <a:pt x="3321141" y="213254"/>
                    <a:pt x="3333841" y="196850"/>
                  </a:cubicBezTo>
                  <a:cubicBezTo>
                    <a:pt x="3346541" y="180446"/>
                    <a:pt x="3355537" y="167217"/>
                    <a:pt x="3368766" y="155575"/>
                  </a:cubicBezTo>
                  <a:cubicBezTo>
                    <a:pt x="3381995" y="143933"/>
                    <a:pt x="3395224" y="131762"/>
                    <a:pt x="3413216" y="127000"/>
                  </a:cubicBezTo>
                  <a:cubicBezTo>
                    <a:pt x="3431208" y="122237"/>
                    <a:pt x="3451845" y="123825"/>
                    <a:pt x="3476716" y="127000"/>
                  </a:cubicBezTo>
                  <a:cubicBezTo>
                    <a:pt x="3501587" y="130175"/>
                    <a:pt x="3555033" y="155046"/>
                    <a:pt x="3562441" y="146050"/>
                  </a:cubicBezTo>
                  <a:cubicBezTo>
                    <a:pt x="3569849" y="137054"/>
                    <a:pt x="3534395" y="92075"/>
                    <a:pt x="3521166" y="73025"/>
                  </a:cubicBezTo>
                  <a:cubicBezTo>
                    <a:pt x="3507937" y="53975"/>
                    <a:pt x="3496295" y="43921"/>
                    <a:pt x="3483066" y="31750"/>
                  </a:cubicBezTo>
                  <a:cubicBezTo>
                    <a:pt x="3469837" y="19579"/>
                    <a:pt x="3453433" y="0"/>
                    <a:pt x="3441791" y="0"/>
                  </a:cubicBezTo>
                  <a:cubicBezTo>
                    <a:pt x="3430149" y="0"/>
                    <a:pt x="3422741" y="17463"/>
                    <a:pt x="3413216" y="31750"/>
                  </a:cubicBezTo>
                  <a:cubicBezTo>
                    <a:pt x="3403691" y="46037"/>
                    <a:pt x="3393108" y="71967"/>
                    <a:pt x="3384641" y="85725"/>
                  </a:cubicBezTo>
                  <a:cubicBezTo>
                    <a:pt x="3376174" y="99483"/>
                    <a:pt x="3370883" y="109008"/>
                    <a:pt x="3362416" y="114300"/>
                  </a:cubicBezTo>
                  <a:cubicBezTo>
                    <a:pt x="3353949" y="119592"/>
                    <a:pt x="3342837" y="123825"/>
                    <a:pt x="3333841" y="117475"/>
                  </a:cubicBezTo>
                  <a:cubicBezTo>
                    <a:pt x="3324845" y="111125"/>
                    <a:pt x="3317437" y="86254"/>
                    <a:pt x="3308441" y="76200"/>
                  </a:cubicBezTo>
                  <a:cubicBezTo>
                    <a:pt x="3299445" y="66146"/>
                    <a:pt x="3290449" y="62971"/>
                    <a:pt x="3279866" y="57150"/>
                  </a:cubicBezTo>
                  <a:cubicBezTo>
                    <a:pt x="3269283" y="51329"/>
                    <a:pt x="3257112" y="34396"/>
                    <a:pt x="3244941" y="41275"/>
                  </a:cubicBezTo>
                  <a:cubicBezTo>
                    <a:pt x="3232770" y="48154"/>
                    <a:pt x="3220070" y="81492"/>
                    <a:pt x="3206841" y="98425"/>
                  </a:cubicBezTo>
                  <a:cubicBezTo>
                    <a:pt x="3193612" y="115358"/>
                    <a:pt x="3179854" y="131762"/>
                    <a:pt x="3165566" y="142875"/>
                  </a:cubicBezTo>
                  <a:cubicBezTo>
                    <a:pt x="3151279" y="153987"/>
                    <a:pt x="3139108" y="161396"/>
                    <a:pt x="3121116" y="165100"/>
                  </a:cubicBezTo>
                  <a:cubicBezTo>
                    <a:pt x="3103124" y="168804"/>
                    <a:pt x="3080899" y="165629"/>
                    <a:pt x="3057616" y="165100"/>
                  </a:cubicBezTo>
                  <a:cubicBezTo>
                    <a:pt x="3034333" y="164571"/>
                    <a:pt x="3003641" y="149225"/>
                    <a:pt x="2981416" y="161925"/>
                  </a:cubicBezTo>
                  <a:cubicBezTo>
                    <a:pt x="2959191" y="174625"/>
                    <a:pt x="2936966" y="222250"/>
                    <a:pt x="2924266" y="241300"/>
                  </a:cubicBezTo>
                  <a:cubicBezTo>
                    <a:pt x="2911566" y="260350"/>
                    <a:pt x="2914741" y="265642"/>
                    <a:pt x="2905216" y="276225"/>
                  </a:cubicBezTo>
                  <a:cubicBezTo>
                    <a:pt x="2895691" y="286808"/>
                    <a:pt x="2882462" y="305858"/>
                    <a:pt x="2867116" y="304800"/>
                  </a:cubicBezTo>
                  <a:cubicBezTo>
                    <a:pt x="2851770" y="303742"/>
                    <a:pt x="2830074" y="286279"/>
                    <a:pt x="2813141" y="269875"/>
                  </a:cubicBezTo>
                  <a:cubicBezTo>
                    <a:pt x="2796208" y="253471"/>
                    <a:pt x="2783508" y="218546"/>
                    <a:pt x="2765516" y="206375"/>
                  </a:cubicBezTo>
                  <a:cubicBezTo>
                    <a:pt x="2747524" y="194204"/>
                    <a:pt x="2722653" y="195792"/>
                    <a:pt x="2705191" y="196850"/>
                  </a:cubicBezTo>
                  <a:cubicBezTo>
                    <a:pt x="2687729" y="197908"/>
                    <a:pt x="2681908" y="198437"/>
                    <a:pt x="2660741" y="212725"/>
                  </a:cubicBezTo>
                  <a:cubicBezTo>
                    <a:pt x="2639574" y="227012"/>
                    <a:pt x="2605178" y="262996"/>
                    <a:pt x="2578191" y="282575"/>
                  </a:cubicBezTo>
                  <a:cubicBezTo>
                    <a:pt x="2551204" y="302154"/>
                    <a:pt x="2524745" y="314325"/>
                    <a:pt x="2498816" y="330200"/>
                  </a:cubicBezTo>
                  <a:cubicBezTo>
                    <a:pt x="2472887" y="346075"/>
                    <a:pt x="2447487" y="363537"/>
                    <a:pt x="2422616" y="377825"/>
                  </a:cubicBezTo>
                  <a:cubicBezTo>
                    <a:pt x="2397745" y="392112"/>
                    <a:pt x="2403566" y="389996"/>
                    <a:pt x="2349591" y="415925"/>
                  </a:cubicBezTo>
                  <a:cubicBezTo>
                    <a:pt x="2295616" y="441854"/>
                    <a:pt x="2234233" y="507471"/>
                    <a:pt x="2098766" y="533400"/>
                  </a:cubicBezTo>
                  <a:cubicBezTo>
                    <a:pt x="1963299" y="559329"/>
                    <a:pt x="1677020" y="582083"/>
                    <a:pt x="1536791" y="571500"/>
                  </a:cubicBezTo>
                  <a:cubicBezTo>
                    <a:pt x="1396562" y="560917"/>
                    <a:pt x="1343645" y="461433"/>
                    <a:pt x="1257391" y="469900"/>
                  </a:cubicBezTo>
                  <a:cubicBezTo>
                    <a:pt x="1171137" y="478367"/>
                    <a:pt x="1090703" y="571500"/>
                    <a:pt x="1019266" y="622300"/>
                  </a:cubicBezTo>
                  <a:cubicBezTo>
                    <a:pt x="947829" y="673100"/>
                    <a:pt x="879566" y="737129"/>
                    <a:pt x="828766" y="774700"/>
                  </a:cubicBezTo>
                  <a:cubicBezTo>
                    <a:pt x="777966" y="812271"/>
                    <a:pt x="758916" y="830263"/>
                    <a:pt x="714466" y="847725"/>
                  </a:cubicBezTo>
                  <a:cubicBezTo>
                    <a:pt x="670016" y="865187"/>
                    <a:pt x="599637" y="877358"/>
                    <a:pt x="562066" y="879475"/>
                  </a:cubicBezTo>
                  <a:cubicBezTo>
                    <a:pt x="524495" y="881592"/>
                    <a:pt x="527670" y="866775"/>
                    <a:pt x="489041" y="860425"/>
                  </a:cubicBezTo>
                  <a:cubicBezTo>
                    <a:pt x="450412" y="854075"/>
                    <a:pt x="374741" y="853017"/>
                    <a:pt x="330291" y="841375"/>
                  </a:cubicBezTo>
                  <a:cubicBezTo>
                    <a:pt x="285841" y="829733"/>
                    <a:pt x="257266" y="791633"/>
                    <a:pt x="222341" y="790575"/>
                  </a:cubicBezTo>
                  <a:cubicBezTo>
                    <a:pt x="187416" y="789517"/>
                    <a:pt x="150374" y="821796"/>
                    <a:pt x="120741" y="835025"/>
                  </a:cubicBezTo>
                  <a:cubicBezTo>
                    <a:pt x="91108" y="848254"/>
                    <a:pt x="49833" y="784754"/>
                    <a:pt x="31841" y="825500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BEE24D4-F80C-45E4-9846-E153A3060248}"/>
                </a:ext>
              </a:extLst>
            </p:cNvPr>
            <p:cNvSpPr/>
            <p:nvPr/>
          </p:nvSpPr>
          <p:spPr>
            <a:xfrm>
              <a:off x="4298451" y="1422365"/>
              <a:ext cx="4249905" cy="2509496"/>
            </a:xfrm>
            <a:custGeom>
              <a:avLst/>
              <a:gdLst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0268"/>
                <a:gd name="connsiteY0" fmla="*/ 1720520 h 2548794"/>
                <a:gd name="connsiteX1" fmla="*/ 176650 w 4250268"/>
                <a:gd name="connsiteY1" fmla="*/ 1561770 h 2548794"/>
                <a:gd name="connsiteX2" fmla="*/ 370325 w 4250268"/>
                <a:gd name="connsiteY2" fmla="*/ 1526845 h 2548794"/>
                <a:gd name="connsiteX3" fmla="*/ 548125 w 4250268"/>
                <a:gd name="connsiteY3" fmla="*/ 1526845 h 2548794"/>
                <a:gd name="connsiteX4" fmla="*/ 751325 w 4250268"/>
                <a:gd name="connsiteY4" fmla="*/ 1507795 h 2548794"/>
                <a:gd name="connsiteX5" fmla="*/ 925950 w 4250268"/>
                <a:gd name="connsiteY5" fmla="*/ 1441120 h 2548794"/>
                <a:gd name="connsiteX6" fmla="*/ 1097400 w 4250268"/>
                <a:gd name="connsiteY6" fmla="*/ 1326820 h 2548794"/>
                <a:gd name="connsiteX7" fmla="*/ 1192650 w 4250268"/>
                <a:gd name="connsiteY7" fmla="*/ 1234745 h 2548794"/>
                <a:gd name="connsiteX8" fmla="*/ 1297425 w 4250268"/>
                <a:gd name="connsiteY8" fmla="*/ 1209345 h 2548794"/>
                <a:gd name="connsiteX9" fmla="*/ 1446650 w 4250268"/>
                <a:gd name="connsiteY9" fmla="*/ 1266495 h 2548794"/>
                <a:gd name="connsiteX10" fmla="*/ 1580000 w 4250268"/>
                <a:gd name="connsiteY10" fmla="*/ 1339520 h 2548794"/>
                <a:gd name="connsiteX11" fmla="*/ 1732400 w 4250268"/>
                <a:gd name="connsiteY11" fmla="*/ 1361745 h 2548794"/>
                <a:gd name="connsiteX12" fmla="*/ 1989575 w 4250268"/>
                <a:gd name="connsiteY12" fmla="*/ 1301420 h 2548794"/>
                <a:gd name="connsiteX13" fmla="*/ 2272150 w 4250268"/>
                <a:gd name="connsiteY13" fmla="*/ 1142670 h 2548794"/>
                <a:gd name="connsiteX14" fmla="*/ 2469000 w 4250268"/>
                <a:gd name="connsiteY14" fmla="*/ 1034720 h 2548794"/>
                <a:gd name="connsiteX15" fmla="*/ 2672200 w 4250268"/>
                <a:gd name="connsiteY15" fmla="*/ 866445 h 2548794"/>
                <a:gd name="connsiteX16" fmla="*/ 2754750 w 4250268"/>
                <a:gd name="connsiteY16" fmla="*/ 847395 h 2548794"/>
                <a:gd name="connsiteX17" fmla="*/ 2792850 w 4250268"/>
                <a:gd name="connsiteY17" fmla="*/ 914070 h 2548794"/>
                <a:gd name="connsiteX18" fmla="*/ 2792850 w 4250268"/>
                <a:gd name="connsiteY18" fmla="*/ 1028370 h 2548794"/>
                <a:gd name="connsiteX19" fmla="*/ 2869050 w 4250268"/>
                <a:gd name="connsiteY19" fmla="*/ 1047420 h 2548794"/>
                <a:gd name="connsiteX20" fmla="*/ 2926200 w 4250268"/>
                <a:gd name="connsiteY20" fmla="*/ 968045 h 2548794"/>
                <a:gd name="connsiteX21" fmla="*/ 2989700 w 4250268"/>
                <a:gd name="connsiteY21" fmla="*/ 879145 h 2548794"/>
                <a:gd name="connsiteX22" fmla="*/ 3043675 w 4250268"/>
                <a:gd name="connsiteY22" fmla="*/ 809295 h 2548794"/>
                <a:gd name="connsiteX23" fmla="*/ 3132575 w 4250268"/>
                <a:gd name="connsiteY23" fmla="*/ 831520 h 2548794"/>
                <a:gd name="connsiteX24" fmla="*/ 3177025 w 4250268"/>
                <a:gd name="connsiteY24" fmla="*/ 844220 h 2548794"/>
                <a:gd name="connsiteX25" fmla="*/ 3256400 w 4250268"/>
                <a:gd name="connsiteY25" fmla="*/ 764845 h 2548794"/>
                <a:gd name="connsiteX26" fmla="*/ 3294500 w 4250268"/>
                <a:gd name="connsiteY26" fmla="*/ 755320 h 2548794"/>
                <a:gd name="connsiteX27" fmla="*/ 3440550 w 4250268"/>
                <a:gd name="connsiteY27" fmla="*/ 660070 h 2548794"/>
                <a:gd name="connsiteX28" fmla="*/ 3573900 w 4250268"/>
                <a:gd name="connsiteY28" fmla="*/ 710870 h 2548794"/>
                <a:gd name="connsiteX29" fmla="*/ 3732650 w 4250268"/>
                <a:gd name="connsiteY29" fmla="*/ 812470 h 2548794"/>
                <a:gd name="connsiteX30" fmla="*/ 3872350 w 4250268"/>
                <a:gd name="connsiteY30" fmla="*/ 882320 h 2548794"/>
                <a:gd name="connsiteX31" fmla="*/ 3980300 w 4250268"/>
                <a:gd name="connsiteY31" fmla="*/ 866445 h 2548794"/>
                <a:gd name="connsiteX32" fmla="*/ 3942200 w 4250268"/>
                <a:gd name="connsiteY32" fmla="*/ 717220 h 2548794"/>
                <a:gd name="connsiteX33" fmla="*/ 4015225 w 4250268"/>
                <a:gd name="connsiteY33" fmla="*/ 606095 h 2548794"/>
                <a:gd name="connsiteX34" fmla="*/ 4072375 w 4250268"/>
                <a:gd name="connsiteY34" fmla="*/ 450520 h 2548794"/>
                <a:gd name="connsiteX35" fmla="*/ 4116825 w 4250268"/>
                <a:gd name="connsiteY35" fmla="*/ 336220 h 2548794"/>
                <a:gd name="connsiteX36" fmla="*/ 4132700 w 4250268"/>
                <a:gd name="connsiteY36" fmla="*/ 272720 h 2548794"/>
                <a:gd name="connsiteX37" fmla="*/ 4173975 w 4250268"/>
                <a:gd name="connsiteY37" fmla="*/ 212395 h 2548794"/>
                <a:gd name="connsiteX38" fmla="*/ 4205725 w 4250268"/>
                <a:gd name="connsiteY38" fmla="*/ 56820 h 2548794"/>
                <a:gd name="connsiteX39" fmla="*/ 4227950 w 4250268"/>
                <a:gd name="connsiteY39" fmla="*/ 167945 h 2548794"/>
                <a:gd name="connsiteX40" fmla="*/ 4240650 w 4250268"/>
                <a:gd name="connsiteY40" fmla="*/ 1793545 h 2548794"/>
                <a:gd name="connsiteX41" fmla="*/ 4075550 w 4250268"/>
                <a:gd name="connsiteY41" fmla="*/ 1666545 h 2548794"/>
                <a:gd name="connsiteX42" fmla="*/ 3853300 w 4250268"/>
                <a:gd name="connsiteY42" fmla="*/ 1526845 h 2548794"/>
                <a:gd name="connsiteX43" fmla="*/ 3716775 w 4250268"/>
                <a:gd name="connsiteY43" fmla="*/ 1469695 h 2548794"/>
                <a:gd name="connsiteX44" fmla="*/ 3561200 w 4250268"/>
                <a:gd name="connsiteY44" fmla="*/ 1460170 h 2548794"/>
                <a:gd name="connsiteX45" fmla="*/ 3399275 w 4250268"/>
                <a:gd name="connsiteY45" fmla="*/ 1530020 h 2548794"/>
                <a:gd name="connsiteX46" fmla="*/ 3278625 w 4250268"/>
                <a:gd name="connsiteY46" fmla="*/ 1618920 h 2548794"/>
                <a:gd name="connsiteX47" fmla="*/ 3151625 w 4250268"/>
                <a:gd name="connsiteY47" fmla="*/ 1710995 h 2548794"/>
                <a:gd name="connsiteX48" fmla="*/ 3056375 w 4250268"/>
                <a:gd name="connsiteY48" fmla="*/ 1771320 h 2548794"/>
                <a:gd name="connsiteX49" fmla="*/ 2980175 w 4250268"/>
                <a:gd name="connsiteY49" fmla="*/ 1739570 h 2548794"/>
                <a:gd name="connsiteX50" fmla="*/ 2878575 w 4250268"/>
                <a:gd name="connsiteY50" fmla="*/ 1723695 h 2548794"/>
                <a:gd name="connsiteX51" fmla="*/ 2691250 w 4250268"/>
                <a:gd name="connsiteY51" fmla="*/ 1834820 h 2548794"/>
                <a:gd name="connsiteX52" fmla="*/ 2551550 w 4250268"/>
                <a:gd name="connsiteY52" fmla="*/ 1945945 h 2548794"/>
                <a:gd name="connsiteX53" fmla="*/ 2376925 w 4250268"/>
                <a:gd name="connsiteY53" fmla="*/ 1996745 h 2548794"/>
                <a:gd name="connsiteX54" fmla="*/ 2195950 w 4250268"/>
                <a:gd name="connsiteY54" fmla="*/ 2031670 h 2548794"/>
                <a:gd name="connsiteX55" fmla="*/ 2024500 w 4250268"/>
                <a:gd name="connsiteY55" fmla="*/ 2022145 h 2548794"/>
                <a:gd name="connsiteX56" fmla="*/ 1884800 w 4250268"/>
                <a:gd name="connsiteY56" fmla="*/ 2047545 h 2548794"/>
                <a:gd name="connsiteX57" fmla="*/ 1821300 w 4250268"/>
                <a:gd name="connsiteY57" fmla="*/ 2123745 h 2548794"/>
                <a:gd name="connsiteX58" fmla="*/ 1732400 w 4250268"/>
                <a:gd name="connsiteY58" fmla="*/ 2180895 h 2548794"/>
                <a:gd name="connsiteX59" fmla="*/ 1519675 w 4250268"/>
                <a:gd name="connsiteY59" fmla="*/ 2161845 h 2548794"/>
                <a:gd name="connsiteX60" fmla="*/ 1402200 w 4250268"/>
                <a:gd name="connsiteY60" fmla="*/ 2117395 h 2548794"/>
                <a:gd name="connsiteX61" fmla="*/ 1240275 w 4250268"/>
                <a:gd name="connsiteY61" fmla="*/ 2091995 h 2548794"/>
                <a:gd name="connsiteX62" fmla="*/ 1014850 w 4250268"/>
                <a:gd name="connsiteY62" fmla="*/ 2063420 h 2548794"/>
                <a:gd name="connsiteX63" fmla="*/ 871975 w 4250268"/>
                <a:gd name="connsiteY63" fmla="*/ 2152320 h 2548794"/>
                <a:gd name="connsiteX64" fmla="*/ 767200 w 4250268"/>
                <a:gd name="connsiteY64" fmla="*/ 2247570 h 2548794"/>
                <a:gd name="connsiteX65" fmla="*/ 697350 w 4250268"/>
                <a:gd name="connsiteY65" fmla="*/ 2266620 h 2548794"/>
                <a:gd name="connsiteX66" fmla="*/ 598925 w 4250268"/>
                <a:gd name="connsiteY66" fmla="*/ 2282495 h 2548794"/>
                <a:gd name="connsiteX67" fmla="*/ 475100 w 4250268"/>
                <a:gd name="connsiteY67" fmla="*/ 2320595 h 2548794"/>
                <a:gd name="connsiteX68" fmla="*/ 386200 w 4250268"/>
                <a:gd name="connsiteY68" fmla="*/ 2374570 h 2548794"/>
                <a:gd name="connsiteX69" fmla="*/ 297300 w 4250268"/>
                <a:gd name="connsiteY69" fmla="*/ 2476170 h 2548794"/>
                <a:gd name="connsiteX70" fmla="*/ 230625 w 4250268"/>
                <a:gd name="connsiteY70" fmla="*/ 2533320 h 2548794"/>
                <a:gd name="connsiteX71" fmla="*/ 113150 w 4250268"/>
                <a:gd name="connsiteY71" fmla="*/ 2184070 h 2548794"/>
                <a:gd name="connsiteX72" fmla="*/ 49650 w 4250268"/>
                <a:gd name="connsiteY72" fmla="*/ 1974520 h 2548794"/>
                <a:gd name="connsiteX73" fmla="*/ 5200 w 4250268"/>
                <a:gd name="connsiteY73" fmla="*/ 1720520 h 2548794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41589"/>
                <a:gd name="connsiteY0" fmla="*/ 1681222 h 2509496"/>
                <a:gd name="connsiteX1" fmla="*/ 176650 w 4241589"/>
                <a:gd name="connsiteY1" fmla="*/ 1522472 h 2509496"/>
                <a:gd name="connsiteX2" fmla="*/ 370325 w 4241589"/>
                <a:gd name="connsiteY2" fmla="*/ 1487547 h 2509496"/>
                <a:gd name="connsiteX3" fmla="*/ 548125 w 4241589"/>
                <a:gd name="connsiteY3" fmla="*/ 1487547 h 2509496"/>
                <a:gd name="connsiteX4" fmla="*/ 751325 w 4241589"/>
                <a:gd name="connsiteY4" fmla="*/ 1468497 h 2509496"/>
                <a:gd name="connsiteX5" fmla="*/ 925950 w 4241589"/>
                <a:gd name="connsiteY5" fmla="*/ 1401822 h 2509496"/>
                <a:gd name="connsiteX6" fmla="*/ 1097400 w 4241589"/>
                <a:gd name="connsiteY6" fmla="*/ 1287522 h 2509496"/>
                <a:gd name="connsiteX7" fmla="*/ 1192650 w 4241589"/>
                <a:gd name="connsiteY7" fmla="*/ 1195447 h 2509496"/>
                <a:gd name="connsiteX8" fmla="*/ 1297425 w 4241589"/>
                <a:gd name="connsiteY8" fmla="*/ 1170047 h 2509496"/>
                <a:gd name="connsiteX9" fmla="*/ 1446650 w 4241589"/>
                <a:gd name="connsiteY9" fmla="*/ 1227197 h 2509496"/>
                <a:gd name="connsiteX10" fmla="*/ 1580000 w 4241589"/>
                <a:gd name="connsiteY10" fmla="*/ 1300222 h 2509496"/>
                <a:gd name="connsiteX11" fmla="*/ 1732400 w 4241589"/>
                <a:gd name="connsiteY11" fmla="*/ 1322447 h 2509496"/>
                <a:gd name="connsiteX12" fmla="*/ 1989575 w 4241589"/>
                <a:gd name="connsiteY12" fmla="*/ 1262122 h 2509496"/>
                <a:gd name="connsiteX13" fmla="*/ 2272150 w 4241589"/>
                <a:gd name="connsiteY13" fmla="*/ 1103372 h 2509496"/>
                <a:gd name="connsiteX14" fmla="*/ 2469000 w 4241589"/>
                <a:gd name="connsiteY14" fmla="*/ 995422 h 2509496"/>
                <a:gd name="connsiteX15" fmla="*/ 2672200 w 4241589"/>
                <a:gd name="connsiteY15" fmla="*/ 827147 h 2509496"/>
                <a:gd name="connsiteX16" fmla="*/ 2754750 w 4241589"/>
                <a:gd name="connsiteY16" fmla="*/ 808097 h 2509496"/>
                <a:gd name="connsiteX17" fmla="*/ 2792850 w 4241589"/>
                <a:gd name="connsiteY17" fmla="*/ 874772 h 2509496"/>
                <a:gd name="connsiteX18" fmla="*/ 2792850 w 4241589"/>
                <a:gd name="connsiteY18" fmla="*/ 989072 h 2509496"/>
                <a:gd name="connsiteX19" fmla="*/ 2869050 w 4241589"/>
                <a:gd name="connsiteY19" fmla="*/ 1008122 h 2509496"/>
                <a:gd name="connsiteX20" fmla="*/ 2926200 w 4241589"/>
                <a:gd name="connsiteY20" fmla="*/ 928747 h 2509496"/>
                <a:gd name="connsiteX21" fmla="*/ 2989700 w 4241589"/>
                <a:gd name="connsiteY21" fmla="*/ 839847 h 2509496"/>
                <a:gd name="connsiteX22" fmla="*/ 3043675 w 4241589"/>
                <a:gd name="connsiteY22" fmla="*/ 769997 h 2509496"/>
                <a:gd name="connsiteX23" fmla="*/ 3132575 w 4241589"/>
                <a:gd name="connsiteY23" fmla="*/ 792222 h 2509496"/>
                <a:gd name="connsiteX24" fmla="*/ 3177025 w 4241589"/>
                <a:gd name="connsiteY24" fmla="*/ 804922 h 2509496"/>
                <a:gd name="connsiteX25" fmla="*/ 3256400 w 4241589"/>
                <a:gd name="connsiteY25" fmla="*/ 725547 h 2509496"/>
                <a:gd name="connsiteX26" fmla="*/ 3294500 w 4241589"/>
                <a:gd name="connsiteY26" fmla="*/ 716022 h 2509496"/>
                <a:gd name="connsiteX27" fmla="*/ 3440550 w 4241589"/>
                <a:gd name="connsiteY27" fmla="*/ 620772 h 2509496"/>
                <a:gd name="connsiteX28" fmla="*/ 3573900 w 4241589"/>
                <a:gd name="connsiteY28" fmla="*/ 671572 h 2509496"/>
                <a:gd name="connsiteX29" fmla="*/ 3732650 w 4241589"/>
                <a:gd name="connsiteY29" fmla="*/ 773172 h 2509496"/>
                <a:gd name="connsiteX30" fmla="*/ 3872350 w 4241589"/>
                <a:gd name="connsiteY30" fmla="*/ 843022 h 2509496"/>
                <a:gd name="connsiteX31" fmla="*/ 3980300 w 4241589"/>
                <a:gd name="connsiteY31" fmla="*/ 827147 h 2509496"/>
                <a:gd name="connsiteX32" fmla="*/ 3942200 w 4241589"/>
                <a:gd name="connsiteY32" fmla="*/ 677922 h 2509496"/>
                <a:gd name="connsiteX33" fmla="*/ 4015225 w 4241589"/>
                <a:gd name="connsiteY33" fmla="*/ 566797 h 2509496"/>
                <a:gd name="connsiteX34" fmla="*/ 4072375 w 4241589"/>
                <a:gd name="connsiteY34" fmla="*/ 411222 h 2509496"/>
                <a:gd name="connsiteX35" fmla="*/ 4116825 w 4241589"/>
                <a:gd name="connsiteY35" fmla="*/ 296922 h 2509496"/>
                <a:gd name="connsiteX36" fmla="*/ 4132700 w 4241589"/>
                <a:gd name="connsiteY36" fmla="*/ 233422 h 2509496"/>
                <a:gd name="connsiteX37" fmla="*/ 4173975 w 4241589"/>
                <a:gd name="connsiteY37" fmla="*/ 173097 h 2509496"/>
                <a:gd name="connsiteX38" fmla="*/ 4237475 w 4241589"/>
                <a:gd name="connsiteY38" fmla="*/ 134997 h 2509496"/>
                <a:gd name="connsiteX39" fmla="*/ 4227950 w 4241589"/>
                <a:gd name="connsiteY39" fmla="*/ 128647 h 2509496"/>
                <a:gd name="connsiteX40" fmla="*/ 4240650 w 4241589"/>
                <a:gd name="connsiteY40" fmla="*/ 1754247 h 2509496"/>
                <a:gd name="connsiteX41" fmla="*/ 4221600 w 4241589"/>
                <a:gd name="connsiteY41" fmla="*/ 1751072 h 2509496"/>
                <a:gd name="connsiteX42" fmla="*/ 4075550 w 4241589"/>
                <a:gd name="connsiteY42" fmla="*/ 1627247 h 2509496"/>
                <a:gd name="connsiteX43" fmla="*/ 3853300 w 4241589"/>
                <a:gd name="connsiteY43" fmla="*/ 1487547 h 2509496"/>
                <a:gd name="connsiteX44" fmla="*/ 3716775 w 4241589"/>
                <a:gd name="connsiteY44" fmla="*/ 1430397 h 2509496"/>
                <a:gd name="connsiteX45" fmla="*/ 3561200 w 4241589"/>
                <a:gd name="connsiteY45" fmla="*/ 1420872 h 2509496"/>
                <a:gd name="connsiteX46" fmla="*/ 3399275 w 4241589"/>
                <a:gd name="connsiteY46" fmla="*/ 1490722 h 2509496"/>
                <a:gd name="connsiteX47" fmla="*/ 3278625 w 4241589"/>
                <a:gd name="connsiteY47" fmla="*/ 1579622 h 2509496"/>
                <a:gd name="connsiteX48" fmla="*/ 3151625 w 4241589"/>
                <a:gd name="connsiteY48" fmla="*/ 1671697 h 2509496"/>
                <a:gd name="connsiteX49" fmla="*/ 3056375 w 4241589"/>
                <a:gd name="connsiteY49" fmla="*/ 1732022 h 2509496"/>
                <a:gd name="connsiteX50" fmla="*/ 2980175 w 4241589"/>
                <a:gd name="connsiteY50" fmla="*/ 1700272 h 2509496"/>
                <a:gd name="connsiteX51" fmla="*/ 2878575 w 4241589"/>
                <a:gd name="connsiteY51" fmla="*/ 1684397 h 2509496"/>
                <a:gd name="connsiteX52" fmla="*/ 2691250 w 4241589"/>
                <a:gd name="connsiteY52" fmla="*/ 1795522 h 2509496"/>
                <a:gd name="connsiteX53" fmla="*/ 2551550 w 4241589"/>
                <a:gd name="connsiteY53" fmla="*/ 1906647 h 2509496"/>
                <a:gd name="connsiteX54" fmla="*/ 2376925 w 4241589"/>
                <a:gd name="connsiteY54" fmla="*/ 1957447 h 2509496"/>
                <a:gd name="connsiteX55" fmla="*/ 2195950 w 4241589"/>
                <a:gd name="connsiteY55" fmla="*/ 1992372 h 2509496"/>
                <a:gd name="connsiteX56" fmla="*/ 2024500 w 4241589"/>
                <a:gd name="connsiteY56" fmla="*/ 1982847 h 2509496"/>
                <a:gd name="connsiteX57" fmla="*/ 1884800 w 4241589"/>
                <a:gd name="connsiteY57" fmla="*/ 2008247 h 2509496"/>
                <a:gd name="connsiteX58" fmla="*/ 1821300 w 4241589"/>
                <a:gd name="connsiteY58" fmla="*/ 2084447 h 2509496"/>
                <a:gd name="connsiteX59" fmla="*/ 1732400 w 4241589"/>
                <a:gd name="connsiteY59" fmla="*/ 2141597 h 2509496"/>
                <a:gd name="connsiteX60" fmla="*/ 1519675 w 4241589"/>
                <a:gd name="connsiteY60" fmla="*/ 2122547 h 2509496"/>
                <a:gd name="connsiteX61" fmla="*/ 1402200 w 4241589"/>
                <a:gd name="connsiteY61" fmla="*/ 2078097 h 2509496"/>
                <a:gd name="connsiteX62" fmla="*/ 1240275 w 4241589"/>
                <a:gd name="connsiteY62" fmla="*/ 2052697 h 2509496"/>
                <a:gd name="connsiteX63" fmla="*/ 1014850 w 4241589"/>
                <a:gd name="connsiteY63" fmla="*/ 2024122 h 2509496"/>
                <a:gd name="connsiteX64" fmla="*/ 871975 w 4241589"/>
                <a:gd name="connsiteY64" fmla="*/ 2113022 h 2509496"/>
                <a:gd name="connsiteX65" fmla="*/ 767200 w 4241589"/>
                <a:gd name="connsiteY65" fmla="*/ 2208272 h 2509496"/>
                <a:gd name="connsiteX66" fmla="*/ 697350 w 4241589"/>
                <a:gd name="connsiteY66" fmla="*/ 2227322 h 2509496"/>
                <a:gd name="connsiteX67" fmla="*/ 598925 w 4241589"/>
                <a:gd name="connsiteY67" fmla="*/ 2243197 h 2509496"/>
                <a:gd name="connsiteX68" fmla="*/ 475100 w 4241589"/>
                <a:gd name="connsiteY68" fmla="*/ 2281297 h 2509496"/>
                <a:gd name="connsiteX69" fmla="*/ 386200 w 4241589"/>
                <a:gd name="connsiteY69" fmla="*/ 2335272 h 2509496"/>
                <a:gd name="connsiteX70" fmla="*/ 297300 w 4241589"/>
                <a:gd name="connsiteY70" fmla="*/ 2436872 h 2509496"/>
                <a:gd name="connsiteX71" fmla="*/ 230625 w 4241589"/>
                <a:gd name="connsiteY71" fmla="*/ 2494022 h 2509496"/>
                <a:gd name="connsiteX72" fmla="*/ 113150 w 4241589"/>
                <a:gd name="connsiteY72" fmla="*/ 2144772 h 2509496"/>
                <a:gd name="connsiteX73" fmla="*/ 49650 w 4241589"/>
                <a:gd name="connsiteY73" fmla="*/ 1935222 h 2509496"/>
                <a:gd name="connsiteX74" fmla="*/ 5200 w 4241589"/>
                <a:gd name="connsiteY74" fmla="*/ 1681222 h 2509496"/>
                <a:gd name="connsiteX0" fmla="*/ 7527 w 4243916"/>
                <a:gd name="connsiteY0" fmla="*/ 1681222 h 2509496"/>
                <a:gd name="connsiteX1" fmla="*/ 217077 w 4243916"/>
                <a:gd name="connsiteY1" fmla="*/ 1551047 h 2509496"/>
                <a:gd name="connsiteX2" fmla="*/ 372652 w 4243916"/>
                <a:gd name="connsiteY2" fmla="*/ 1487547 h 2509496"/>
                <a:gd name="connsiteX3" fmla="*/ 550452 w 4243916"/>
                <a:gd name="connsiteY3" fmla="*/ 1487547 h 2509496"/>
                <a:gd name="connsiteX4" fmla="*/ 753652 w 4243916"/>
                <a:gd name="connsiteY4" fmla="*/ 1468497 h 2509496"/>
                <a:gd name="connsiteX5" fmla="*/ 928277 w 4243916"/>
                <a:gd name="connsiteY5" fmla="*/ 1401822 h 2509496"/>
                <a:gd name="connsiteX6" fmla="*/ 1099727 w 4243916"/>
                <a:gd name="connsiteY6" fmla="*/ 1287522 h 2509496"/>
                <a:gd name="connsiteX7" fmla="*/ 1194977 w 4243916"/>
                <a:gd name="connsiteY7" fmla="*/ 1195447 h 2509496"/>
                <a:gd name="connsiteX8" fmla="*/ 1299752 w 4243916"/>
                <a:gd name="connsiteY8" fmla="*/ 1170047 h 2509496"/>
                <a:gd name="connsiteX9" fmla="*/ 1448977 w 4243916"/>
                <a:gd name="connsiteY9" fmla="*/ 1227197 h 2509496"/>
                <a:gd name="connsiteX10" fmla="*/ 1582327 w 4243916"/>
                <a:gd name="connsiteY10" fmla="*/ 1300222 h 2509496"/>
                <a:gd name="connsiteX11" fmla="*/ 1734727 w 4243916"/>
                <a:gd name="connsiteY11" fmla="*/ 1322447 h 2509496"/>
                <a:gd name="connsiteX12" fmla="*/ 1991902 w 4243916"/>
                <a:gd name="connsiteY12" fmla="*/ 1262122 h 2509496"/>
                <a:gd name="connsiteX13" fmla="*/ 2274477 w 4243916"/>
                <a:gd name="connsiteY13" fmla="*/ 1103372 h 2509496"/>
                <a:gd name="connsiteX14" fmla="*/ 2471327 w 4243916"/>
                <a:gd name="connsiteY14" fmla="*/ 995422 h 2509496"/>
                <a:gd name="connsiteX15" fmla="*/ 2674527 w 4243916"/>
                <a:gd name="connsiteY15" fmla="*/ 827147 h 2509496"/>
                <a:gd name="connsiteX16" fmla="*/ 2757077 w 4243916"/>
                <a:gd name="connsiteY16" fmla="*/ 808097 h 2509496"/>
                <a:gd name="connsiteX17" fmla="*/ 2795177 w 4243916"/>
                <a:gd name="connsiteY17" fmla="*/ 874772 h 2509496"/>
                <a:gd name="connsiteX18" fmla="*/ 2795177 w 4243916"/>
                <a:gd name="connsiteY18" fmla="*/ 989072 h 2509496"/>
                <a:gd name="connsiteX19" fmla="*/ 2871377 w 4243916"/>
                <a:gd name="connsiteY19" fmla="*/ 1008122 h 2509496"/>
                <a:gd name="connsiteX20" fmla="*/ 2928527 w 4243916"/>
                <a:gd name="connsiteY20" fmla="*/ 928747 h 2509496"/>
                <a:gd name="connsiteX21" fmla="*/ 2992027 w 4243916"/>
                <a:gd name="connsiteY21" fmla="*/ 839847 h 2509496"/>
                <a:gd name="connsiteX22" fmla="*/ 3046002 w 4243916"/>
                <a:gd name="connsiteY22" fmla="*/ 769997 h 2509496"/>
                <a:gd name="connsiteX23" fmla="*/ 3134902 w 4243916"/>
                <a:gd name="connsiteY23" fmla="*/ 792222 h 2509496"/>
                <a:gd name="connsiteX24" fmla="*/ 3179352 w 4243916"/>
                <a:gd name="connsiteY24" fmla="*/ 804922 h 2509496"/>
                <a:gd name="connsiteX25" fmla="*/ 3258727 w 4243916"/>
                <a:gd name="connsiteY25" fmla="*/ 725547 h 2509496"/>
                <a:gd name="connsiteX26" fmla="*/ 3296827 w 4243916"/>
                <a:gd name="connsiteY26" fmla="*/ 716022 h 2509496"/>
                <a:gd name="connsiteX27" fmla="*/ 3442877 w 4243916"/>
                <a:gd name="connsiteY27" fmla="*/ 620772 h 2509496"/>
                <a:gd name="connsiteX28" fmla="*/ 3576227 w 4243916"/>
                <a:gd name="connsiteY28" fmla="*/ 671572 h 2509496"/>
                <a:gd name="connsiteX29" fmla="*/ 3734977 w 4243916"/>
                <a:gd name="connsiteY29" fmla="*/ 773172 h 2509496"/>
                <a:gd name="connsiteX30" fmla="*/ 3874677 w 4243916"/>
                <a:gd name="connsiteY30" fmla="*/ 843022 h 2509496"/>
                <a:gd name="connsiteX31" fmla="*/ 3982627 w 4243916"/>
                <a:gd name="connsiteY31" fmla="*/ 827147 h 2509496"/>
                <a:gd name="connsiteX32" fmla="*/ 3944527 w 4243916"/>
                <a:gd name="connsiteY32" fmla="*/ 677922 h 2509496"/>
                <a:gd name="connsiteX33" fmla="*/ 4017552 w 4243916"/>
                <a:gd name="connsiteY33" fmla="*/ 566797 h 2509496"/>
                <a:gd name="connsiteX34" fmla="*/ 4074702 w 4243916"/>
                <a:gd name="connsiteY34" fmla="*/ 411222 h 2509496"/>
                <a:gd name="connsiteX35" fmla="*/ 4119152 w 4243916"/>
                <a:gd name="connsiteY35" fmla="*/ 296922 h 2509496"/>
                <a:gd name="connsiteX36" fmla="*/ 4135027 w 4243916"/>
                <a:gd name="connsiteY36" fmla="*/ 233422 h 2509496"/>
                <a:gd name="connsiteX37" fmla="*/ 4176302 w 4243916"/>
                <a:gd name="connsiteY37" fmla="*/ 173097 h 2509496"/>
                <a:gd name="connsiteX38" fmla="*/ 4239802 w 4243916"/>
                <a:gd name="connsiteY38" fmla="*/ 134997 h 2509496"/>
                <a:gd name="connsiteX39" fmla="*/ 4230277 w 4243916"/>
                <a:gd name="connsiteY39" fmla="*/ 128647 h 2509496"/>
                <a:gd name="connsiteX40" fmla="*/ 4242977 w 4243916"/>
                <a:gd name="connsiteY40" fmla="*/ 1754247 h 2509496"/>
                <a:gd name="connsiteX41" fmla="*/ 4223927 w 4243916"/>
                <a:gd name="connsiteY41" fmla="*/ 1751072 h 2509496"/>
                <a:gd name="connsiteX42" fmla="*/ 4077877 w 4243916"/>
                <a:gd name="connsiteY42" fmla="*/ 1627247 h 2509496"/>
                <a:gd name="connsiteX43" fmla="*/ 3855627 w 4243916"/>
                <a:gd name="connsiteY43" fmla="*/ 1487547 h 2509496"/>
                <a:gd name="connsiteX44" fmla="*/ 3719102 w 4243916"/>
                <a:gd name="connsiteY44" fmla="*/ 1430397 h 2509496"/>
                <a:gd name="connsiteX45" fmla="*/ 3563527 w 4243916"/>
                <a:gd name="connsiteY45" fmla="*/ 1420872 h 2509496"/>
                <a:gd name="connsiteX46" fmla="*/ 3401602 w 4243916"/>
                <a:gd name="connsiteY46" fmla="*/ 1490722 h 2509496"/>
                <a:gd name="connsiteX47" fmla="*/ 3280952 w 4243916"/>
                <a:gd name="connsiteY47" fmla="*/ 1579622 h 2509496"/>
                <a:gd name="connsiteX48" fmla="*/ 3153952 w 4243916"/>
                <a:gd name="connsiteY48" fmla="*/ 1671697 h 2509496"/>
                <a:gd name="connsiteX49" fmla="*/ 3058702 w 4243916"/>
                <a:gd name="connsiteY49" fmla="*/ 1732022 h 2509496"/>
                <a:gd name="connsiteX50" fmla="*/ 2982502 w 4243916"/>
                <a:gd name="connsiteY50" fmla="*/ 1700272 h 2509496"/>
                <a:gd name="connsiteX51" fmla="*/ 2880902 w 4243916"/>
                <a:gd name="connsiteY51" fmla="*/ 1684397 h 2509496"/>
                <a:gd name="connsiteX52" fmla="*/ 2693577 w 4243916"/>
                <a:gd name="connsiteY52" fmla="*/ 1795522 h 2509496"/>
                <a:gd name="connsiteX53" fmla="*/ 2553877 w 4243916"/>
                <a:gd name="connsiteY53" fmla="*/ 1906647 h 2509496"/>
                <a:gd name="connsiteX54" fmla="*/ 2379252 w 4243916"/>
                <a:gd name="connsiteY54" fmla="*/ 1957447 h 2509496"/>
                <a:gd name="connsiteX55" fmla="*/ 2198277 w 4243916"/>
                <a:gd name="connsiteY55" fmla="*/ 1992372 h 2509496"/>
                <a:gd name="connsiteX56" fmla="*/ 2026827 w 4243916"/>
                <a:gd name="connsiteY56" fmla="*/ 1982847 h 2509496"/>
                <a:gd name="connsiteX57" fmla="*/ 1887127 w 4243916"/>
                <a:gd name="connsiteY57" fmla="*/ 2008247 h 2509496"/>
                <a:gd name="connsiteX58" fmla="*/ 1823627 w 4243916"/>
                <a:gd name="connsiteY58" fmla="*/ 2084447 h 2509496"/>
                <a:gd name="connsiteX59" fmla="*/ 1734727 w 4243916"/>
                <a:gd name="connsiteY59" fmla="*/ 2141597 h 2509496"/>
                <a:gd name="connsiteX60" fmla="*/ 1522002 w 4243916"/>
                <a:gd name="connsiteY60" fmla="*/ 2122547 h 2509496"/>
                <a:gd name="connsiteX61" fmla="*/ 1404527 w 4243916"/>
                <a:gd name="connsiteY61" fmla="*/ 2078097 h 2509496"/>
                <a:gd name="connsiteX62" fmla="*/ 1242602 w 4243916"/>
                <a:gd name="connsiteY62" fmla="*/ 2052697 h 2509496"/>
                <a:gd name="connsiteX63" fmla="*/ 1017177 w 4243916"/>
                <a:gd name="connsiteY63" fmla="*/ 2024122 h 2509496"/>
                <a:gd name="connsiteX64" fmla="*/ 874302 w 4243916"/>
                <a:gd name="connsiteY64" fmla="*/ 2113022 h 2509496"/>
                <a:gd name="connsiteX65" fmla="*/ 769527 w 4243916"/>
                <a:gd name="connsiteY65" fmla="*/ 2208272 h 2509496"/>
                <a:gd name="connsiteX66" fmla="*/ 699677 w 4243916"/>
                <a:gd name="connsiteY66" fmla="*/ 2227322 h 2509496"/>
                <a:gd name="connsiteX67" fmla="*/ 601252 w 4243916"/>
                <a:gd name="connsiteY67" fmla="*/ 2243197 h 2509496"/>
                <a:gd name="connsiteX68" fmla="*/ 477427 w 4243916"/>
                <a:gd name="connsiteY68" fmla="*/ 2281297 h 2509496"/>
                <a:gd name="connsiteX69" fmla="*/ 388527 w 4243916"/>
                <a:gd name="connsiteY69" fmla="*/ 2335272 h 2509496"/>
                <a:gd name="connsiteX70" fmla="*/ 299627 w 4243916"/>
                <a:gd name="connsiteY70" fmla="*/ 2436872 h 2509496"/>
                <a:gd name="connsiteX71" fmla="*/ 232952 w 4243916"/>
                <a:gd name="connsiteY71" fmla="*/ 2494022 h 2509496"/>
                <a:gd name="connsiteX72" fmla="*/ 115477 w 4243916"/>
                <a:gd name="connsiteY72" fmla="*/ 2144772 h 2509496"/>
                <a:gd name="connsiteX73" fmla="*/ 51977 w 4243916"/>
                <a:gd name="connsiteY73" fmla="*/ 1935222 h 2509496"/>
                <a:gd name="connsiteX74" fmla="*/ 7527 w 4243916"/>
                <a:gd name="connsiteY74" fmla="*/ 1681222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48754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09772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4469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59641 w 4249905"/>
                <a:gd name="connsiteY5" fmla="*/ 146849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69166 w 4249905"/>
                <a:gd name="connsiteY5" fmla="*/ 148754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62122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906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43866 w 4249905"/>
                <a:gd name="connsiteY11" fmla="*/ 1322447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74216 w 4249905"/>
                <a:gd name="connsiteY23" fmla="*/ 7953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85441 w 4249905"/>
                <a:gd name="connsiteY32" fmla="*/ 674747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90191 w 4249905"/>
                <a:gd name="connsiteY31" fmla="*/ 884297 h 2509496"/>
                <a:gd name="connsiteX32" fmla="*/ 4001316 w 4249905"/>
                <a:gd name="connsiteY32" fmla="*/ 839847 h 2509496"/>
                <a:gd name="connsiteX33" fmla="*/ 3985441 w 4249905"/>
                <a:gd name="connsiteY33" fmla="*/ 674747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8543 w 4249905"/>
                <a:gd name="connsiteY28" fmla="*/ 67474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2068 w 4249905"/>
                <a:gd name="connsiteY31" fmla="*/ 7096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5243 w 4249905"/>
                <a:gd name="connsiteY31" fmla="*/ 6969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62386 w 4249905"/>
                <a:gd name="connsiteY32" fmla="*/ 685066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249905" h="2509496">
                  <a:moveTo>
                    <a:pt x="7166" y="1728847"/>
                  </a:moveTo>
                  <a:cubicBezTo>
                    <a:pt x="34683" y="1664818"/>
                    <a:pt x="173853" y="1586501"/>
                    <a:pt x="223066" y="1551047"/>
                  </a:cubicBezTo>
                  <a:cubicBezTo>
                    <a:pt x="272279" y="1515593"/>
                    <a:pt x="276514" y="1523530"/>
                    <a:pt x="302443" y="1516122"/>
                  </a:cubicBezTo>
                  <a:cubicBezTo>
                    <a:pt x="328372" y="1508714"/>
                    <a:pt x="336308" y="1501835"/>
                    <a:pt x="378641" y="1506597"/>
                  </a:cubicBezTo>
                  <a:cubicBezTo>
                    <a:pt x="420974" y="1511359"/>
                    <a:pt x="490824" y="1546284"/>
                    <a:pt x="556441" y="1544697"/>
                  </a:cubicBezTo>
                  <a:cubicBezTo>
                    <a:pt x="622058" y="1543110"/>
                    <a:pt x="702094" y="1517048"/>
                    <a:pt x="772341" y="1497072"/>
                  </a:cubicBezTo>
                  <a:cubicBezTo>
                    <a:pt x="842588" y="1477096"/>
                    <a:pt x="917597" y="1458179"/>
                    <a:pt x="977922" y="1424841"/>
                  </a:cubicBezTo>
                  <a:cubicBezTo>
                    <a:pt x="1038247" y="1391503"/>
                    <a:pt x="1088650" y="1328400"/>
                    <a:pt x="1134291" y="1297047"/>
                  </a:cubicBezTo>
                  <a:cubicBezTo>
                    <a:pt x="1179932" y="1265694"/>
                    <a:pt x="1220016" y="1249951"/>
                    <a:pt x="1251766" y="1236722"/>
                  </a:cubicBezTo>
                  <a:cubicBezTo>
                    <a:pt x="1283516" y="1223493"/>
                    <a:pt x="1302830" y="1221112"/>
                    <a:pt x="1324791" y="1217672"/>
                  </a:cubicBezTo>
                  <a:cubicBezTo>
                    <a:pt x="1346752" y="1214233"/>
                    <a:pt x="1369244" y="1210264"/>
                    <a:pt x="1383531" y="1216085"/>
                  </a:cubicBezTo>
                  <a:cubicBezTo>
                    <a:pt x="1397818" y="1221906"/>
                    <a:pt x="1381148" y="1233017"/>
                    <a:pt x="1410516" y="1250215"/>
                  </a:cubicBezTo>
                  <a:cubicBezTo>
                    <a:pt x="1439884" y="1267413"/>
                    <a:pt x="1494654" y="1300354"/>
                    <a:pt x="1559741" y="1319272"/>
                  </a:cubicBezTo>
                  <a:cubicBezTo>
                    <a:pt x="1624828" y="1338190"/>
                    <a:pt x="1723783" y="1369014"/>
                    <a:pt x="1801041" y="1363722"/>
                  </a:cubicBezTo>
                  <a:cubicBezTo>
                    <a:pt x="1878299" y="1358430"/>
                    <a:pt x="1938624" y="1327739"/>
                    <a:pt x="2023291" y="1287522"/>
                  </a:cubicBezTo>
                  <a:cubicBezTo>
                    <a:pt x="2107958" y="1247305"/>
                    <a:pt x="2229137" y="1167930"/>
                    <a:pt x="2309041" y="1122422"/>
                  </a:cubicBezTo>
                  <a:cubicBezTo>
                    <a:pt x="2388945" y="1076914"/>
                    <a:pt x="2442391" y="1055747"/>
                    <a:pt x="2502716" y="1014472"/>
                  </a:cubicBezTo>
                  <a:cubicBezTo>
                    <a:pt x="2563041" y="973197"/>
                    <a:pt x="2628129" y="902818"/>
                    <a:pt x="2670991" y="874772"/>
                  </a:cubicBezTo>
                  <a:cubicBezTo>
                    <a:pt x="2713854" y="846726"/>
                    <a:pt x="2738195" y="841831"/>
                    <a:pt x="2759891" y="846197"/>
                  </a:cubicBezTo>
                  <a:cubicBezTo>
                    <a:pt x="2781587" y="850563"/>
                    <a:pt x="2794287" y="877154"/>
                    <a:pt x="2801166" y="900966"/>
                  </a:cubicBezTo>
                  <a:cubicBezTo>
                    <a:pt x="2808045" y="924778"/>
                    <a:pt x="2788466" y="968567"/>
                    <a:pt x="2801166" y="989072"/>
                  </a:cubicBezTo>
                  <a:cubicBezTo>
                    <a:pt x="2813866" y="1009577"/>
                    <a:pt x="2849320" y="1032993"/>
                    <a:pt x="2877366" y="1023997"/>
                  </a:cubicBezTo>
                  <a:cubicBezTo>
                    <a:pt x="2905412" y="1015001"/>
                    <a:pt x="2944570" y="965260"/>
                    <a:pt x="2969441" y="935097"/>
                  </a:cubicBezTo>
                  <a:cubicBezTo>
                    <a:pt x="2994312" y="904935"/>
                    <a:pt x="3004631" y="862072"/>
                    <a:pt x="3026591" y="843022"/>
                  </a:cubicBezTo>
                  <a:cubicBezTo>
                    <a:pt x="3048551" y="823972"/>
                    <a:pt x="3075143" y="818813"/>
                    <a:pt x="3101204" y="820797"/>
                  </a:cubicBezTo>
                  <a:cubicBezTo>
                    <a:pt x="3127265" y="822781"/>
                    <a:pt x="3154649" y="861807"/>
                    <a:pt x="3182959" y="854928"/>
                  </a:cubicBezTo>
                  <a:cubicBezTo>
                    <a:pt x="3211269" y="848049"/>
                    <a:pt x="3243681" y="802673"/>
                    <a:pt x="3271066" y="779522"/>
                  </a:cubicBezTo>
                  <a:cubicBezTo>
                    <a:pt x="3298451" y="756371"/>
                    <a:pt x="3328745" y="734543"/>
                    <a:pt x="3347266" y="716022"/>
                  </a:cubicBezTo>
                  <a:cubicBezTo>
                    <a:pt x="3365787" y="697501"/>
                    <a:pt x="3365260" y="684272"/>
                    <a:pt x="3382193" y="668397"/>
                  </a:cubicBezTo>
                  <a:cubicBezTo>
                    <a:pt x="3399126" y="652522"/>
                    <a:pt x="3424127" y="626725"/>
                    <a:pt x="3448866" y="620772"/>
                  </a:cubicBezTo>
                  <a:cubicBezTo>
                    <a:pt x="3473605" y="614819"/>
                    <a:pt x="3508399" y="624211"/>
                    <a:pt x="3530624" y="632678"/>
                  </a:cubicBezTo>
                  <a:cubicBezTo>
                    <a:pt x="3565549" y="628445"/>
                    <a:pt x="3579306" y="624741"/>
                    <a:pt x="3601266" y="633472"/>
                  </a:cubicBezTo>
                  <a:cubicBezTo>
                    <a:pt x="3623226" y="642203"/>
                    <a:pt x="3635928" y="668133"/>
                    <a:pt x="3662386" y="685066"/>
                  </a:cubicBezTo>
                  <a:cubicBezTo>
                    <a:pt x="3688844" y="701999"/>
                    <a:pt x="3700617" y="716154"/>
                    <a:pt x="3738585" y="749359"/>
                  </a:cubicBezTo>
                  <a:cubicBezTo>
                    <a:pt x="3776553" y="782564"/>
                    <a:pt x="3846403" y="869216"/>
                    <a:pt x="3890191" y="884297"/>
                  </a:cubicBezTo>
                  <a:cubicBezTo>
                    <a:pt x="3933980" y="899378"/>
                    <a:pt x="3985441" y="874772"/>
                    <a:pt x="4001316" y="839847"/>
                  </a:cubicBezTo>
                  <a:cubicBezTo>
                    <a:pt x="4017191" y="804922"/>
                    <a:pt x="3981737" y="720255"/>
                    <a:pt x="3985441" y="674747"/>
                  </a:cubicBezTo>
                  <a:cubicBezTo>
                    <a:pt x="3989145" y="629239"/>
                    <a:pt x="4007666" y="610718"/>
                    <a:pt x="4023541" y="566797"/>
                  </a:cubicBezTo>
                  <a:cubicBezTo>
                    <a:pt x="4039416" y="522876"/>
                    <a:pt x="4063758" y="456201"/>
                    <a:pt x="4080691" y="411222"/>
                  </a:cubicBezTo>
                  <a:cubicBezTo>
                    <a:pt x="4097624" y="366243"/>
                    <a:pt x="4115087" y="326555"/>
                    <a:pt x="4125141" y="296922"/>
                  </a:cubicBezTo>
                  <a:cubicBezTo>
                    <a:pt x="4135195" y="267289"/>
                    <a:pt x="4131491" y="254059"/>
                    <a:pt x="4141016" y="233422"/>
                  </a:cubicBezTo>
                  <a:cubicBezTo>
                    <a:pt x="4150541" y="212785"/>
                    <a:pt x="4164829" y="189501"/>
                    <a:pt x="4182291" y="173097"/>
                  </a:cubicBezTo>
                  <a:cubicBezTo>
                    <a:pt x="4199754" y="156693"/>
                    <a:pt x="4236795" y="142405"/>
                    <a:pt x="4245791" y="134997"/>
                  </a:cubicBezTo>
                  <a:cubicBezTo>
                    <a:pt x="4254787" y="127589"/>
                    <a:pt x="4230445" y="-160807"/>
                    <a:pt x="4236266" y="128647"/>
                  </a:cubicBezTo>
                  <a:cubicBezTo>
                    <a:pt x="4242087" y="418101"/>
                    <a:pt x="4253199" y="1470085"/>
                    <a:pt x="4248966" y="1754247"/>
                  </a:cubicBezTo>
                  <a:cubicBezTo>
                    <a:pt x="4244733" y="2038409"/>
                    <a:pt x="4257433" y="1772239"/>
                    <a:pt x="4229916" y="1751072"/>
                  </a:cubicBezTo>
                  <a:cubicBezTo>
                    <a:pt x="4202399" y="1729905"/>
                    <a:pt x="4145249" y="1671168"/>
                    <a:pt x="4083866" y="1627247"/>
                  </a:cubicBezTo>
                  <a:cubicBezTo>
                    <a:pt x="4022483" y="1583326"/>
                    <a:pt x="3921412" y="1520355"/>
                    <a:pt x="3861616" y="1487547"/>
                  </a:cubicBezTo>
                  <a:cubicBezTo>
                    <a:pt x="3801820" y="1454739"/>
                    <a:pt x="3773774" y="1441509"/>
                    <a:pt x="3725091" y="1430397"/>
                  </a:cubicBezTo>
                  <a:cubicBezTo>
                    <a:pt x="3676408" y="1419285"/>
                    <a:pt x="3622433" y="1410818"/>
                    <a:pt x="3569516" y="1420872"/>
                  </a:cubicBezTo>
                  <a:cubicBezTo>
                    <a:pt x="3516599" y="1430926"/>
                    <a:pt x="3454687" y="1464264"/>
                    <a:pt x="3407591" y="1490722"/>
                  </a:cubicBezTo>
                  <a:cubicBezTo>
                    <a:pt x="3360495" y="1517180"/>
                    <a:pt x="3286941" y="1579622"/>
                    <a:pt x="3286941" y="1579622"/>
                  </a:cubicBezTo>
                  <a:cubicBezTo>
                    <a:pt x="3245666" y="1609784"/>
                    <a:pt x="3196983" y="1646297"/>
                    <a:pt x="3159941" y="1671697"/>
                  </a:cubicBezTo>
                  <a:cubicBezTo>
                    <a:pt x="3122899" y="1697097"/>
                    <a:pt x="3093266" y="1727260"/>
                    <a:pt x="3064691" y="1732022"/>
                  </a:cubicBezTo>
                  <a:cubicBezTo>
                    <a:pt x="3036116" y="1736784"/>
                    <a:pt x="3018124" y="1708209"/>
                    <a:pt x="2988491" y="1700272"/>
                  </a:cubicBezTo>
                  <a:cubicBezTo>
                    <a:pt x="2958858" y="1692335"/>
                    <a:pt x="2935045" y="1668522"/>
                    <a:pt x="2886891" y="1684397"/>
                  </a:cubicBezTo>
                  <a:cubicBezTo>
                    <a:pt x="2838737" y="1700272"/>
                    <a:pt x="2754070" y="1758480"/>
                    <a:pt x="2699566" y="1795522"/>
                  </a:cubicBezTo>
                  <a:cubicBezTo>
                    <a:pt x="2645062" y="1832564"/>
                    <a:pt x="2612254" y="1879660"/>
                    <a:pt x="2559866" y="1906647"/>
                  </a:cubicBezTo>
                  <a:cubicBezTo>
                    <a:pt x="2507479" y="1933635"/>
                    <a:pt x="2444508" y="1943160"/>
                    <a:pt x="2385241" y="1957447"/>
                  </a:cubicBezTo>
                  <a:cubicBezTo>
                    <a:pt x="2325974" y="1971734"/>
                    <a:pt x="2263003" y="1988139"/>
                    <a:pt x="2204266" y="1992372"/>
                  </a:cubicBezTo>
                  <a:cubicBezTo>
                    <a:pt x="2145529" y="1996605"/>
                    <a:pt x="2084674" y="1980201"/>
                    <a:pt x="2032816" y="1982847"/>
                  </a:cubicBezTo>
                  <a:cubicBezTo>
                    <a:pt x="1980958" y="1985493"/>
                    <a:pt x="1926983" y="1991314"/>
                    <a:pt x="1893116" y="2008247"/>
                  </a:cubicBezTo>
                  <a:cubicBezTo>
                    <a:pt x="1859249" y="2025180"/>
                    <a:pt x="1855016" y="2062222"/>
                    <a:pt x="1829616" y="2084447"/>
                  </a:cubicBezTo>
                  <a:cubicBezTo>
                    <a:pt x="1804216" y="2106672"/>
                    <a:pt x="1790987" y="2135247"/>
                    <a:pt x="1740716" y="2141597"/>
                  </a:cubicBezTo>
                  <a:cubicBezTo>
                    <a:pt x="1690445" y="2147947"/>
                    <a:pt x="1583024" y="2133130"/>
                    <a:pt x="1527991" y="2122547"/>
                  </a:cubicBezTo>
                  <a:cubicBezTo>
                    <a:pt x="1472958" y="2111964"/>
                    <a:pt x="1457083" y="2089739"/>
                    <a:pt x="1410516" y="2078097"/>
                  </a:cubicBezTo>
                  <a:cubicBezTo>
                    <a:pt x="1363949" y="2066455"/>
                    <a:pt x="1313149" y="2061693"/>
                    <a:pt x="1248591" y="2052697"/>
                  </a:cubicBezTo>
                  <a:cubicBezTo>
                    <a:pt x="1184033" y="2043701"/>
                    <a:pt x="1084549" y="2014068"/>
                    <a:pt x="1023166" y="2024122"/>
                  </a:cubicBezTo>
                  <a:cubicBezTo>
                    <a:pt x="961783" y="2034176"/>
                    <a:pt x="921566" y="2082330"/>
                    <a:pt x="880291" y="2113022"/>
                  </a:cubicBezTo>
                  <a:cubicBezTo>
                    <a:pt x="839016" y="2143714"/>
                    <a:pt x="804620" y="2189222"/>
                    <a:pt x="775516" y="2208272"/>
                  </a:cubicBezTo>
                  <a:cubicBezTo>
                    <a:pt x="746412" y="2227322"/>
                    <a:pt x="733712" y="2221501"/>
                    <a:pt x="705666" y="2227322"/>
                  </a:cubicBezTo>
                  <a:cubicBezTo>
                    <a:pt x="677620" y="2233143"/>
                    <a:pt x="644283" y="2234201"/>
                    <a:pt x="607241" y="2243197"/>
                  </a:cubicBezTo>
                  <a:cubicBezTo>
                    <a:pt x="570199" y="2252193"/>
                    <a:pt x="518870" y="2265951"/>
                    <a:pt x="483416" y="2281297"/>
                  </a:cubicBezTo>
                  <a:cubicBezTo>
                    <a:pt x="447962" y="2296643"/>
                    <a:pt x="424149" y="2309343"/>
                    <a:pt x="394516" y="2335272"/>
                  </a:cubicBezTo>
                  <a:cubicBezTo>
                    <a:pt x="364883" y="2361201"/>
                    <a:pt x="331545" y="2410414"/>
                    <a:pt x="305616" y="2436872"/>
                  </a:cubicBezTo>
                  <a:cubicBezTo>
                    <a:pt x="279687" y="2463330"/>
                    <a:pt x="269633" y="2542705"/>
                    <a:pt x="238941" y="2494022"/>
                  </a:cubicBezTo>
                  <a:cubicBezTo>
                    <a:pt x="208249" y="2445339"/>
                    <a:pt x="151628" y="2237905"/>
                    <a:pt x="121466" y="2144772"/>
                  </a:cubicBezTo>
                  <a:cubicBezTo>
                    <a:pt x="91304" y="2051639"/>
                    <a:pt x="77016" y="2004543"/>
                    <a:pt x="57966" y="1935222"/>
                  </a:cubicBezTo>
                  <a:cubicBezTo>
                    <a:pt x="38916" y="1865901"/>
                    <a:pt x="-20351" y="1792876"/>
                    <a:pt x="7166" y="1728847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DC3356EC-9065-447C-9F71-AEF918EB6934}"/>
                </a:ext>
              </a:extLst>
            </p:cNvPr>
            <p:cNvSpPr txBox="1"/>
            <p:nvPr/>
          </p:nvSpPr>
          <p:spPr>
            <a:xfrm>
              <a:off x="7902430" y="341505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EBC3AE9-D249-4597-A109-AB4801873AD3}"/>
                </a:ext>
              </a:extLst>
            </p:cNvPr>
            <p:cNvSpPr txBox="1"/>
            <p:nvPr/>
          </p:nvSpPr>
          <p:spPr>
            <a:xfrm>
              <a:off x="7845105" y="2334274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DD38D81-DACD-46C0-BCEE-A729333B2408}"/>
                </a:ext>
              </a:extLst>
            </p:cNvPr>
            <p:cNvSpPr txBox="1"/>
            <p:nvPr/>
          </p:nvSpPr>
          <p:spPr>
            <a:xfrm>
              <a:off x="4482514" y="314940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97693957-5503-4D81-8D33-C0B8D46DCF56}"/>
                </a:ext>
              </a:extLst>
            </p:cNvPr>
            <p:cNvSpPr txBox="1"/>
            <p:nvPr/>
          </p:nvSpPr>
          <p:spPr>
            <a:xfrm>
              <a:off x="4223853" y="2672630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04C119-C57E-42AC-ABAF-7DA2B34FC453}"/>
                </a:ext>
              </a:extLst>
            </p:cNvPr>
            <p:cNvSpPr txBox="1"/>
            <p:nvPr/>
          </p:nvSpPr>
          <p:spPr>
            <a:xfrm>
              <a:off x="7916411" y="1910629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0DE42A7-880F-46BD-AD5A-5D62F38A2B28}"/>
                </a:ext>
              </a:extLst>
            </p:cNvPr>
            <p:cNvSpPr txBox="1"/>
            <p:nvPr/>
          </p:nvSpPr>
          <p:spPr>
            <a:xfrm>
              <a:off x="4258807" y="2447525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B7CC05FB-D27E-41B0-85EC-55475B5BB4ED}"/>
                </a:ext>
              </a:extLst>
            </p:cNvPr>
            <p:cNvSpPr txBox="1"/>
            <p:nvPr/>
          </p:nvSpPr>
          <p:spPr>
            <a:xfrm>
              <a:off x="5068346" y="3651347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06D11DC-117B-4936-9A6D-518D392854BC}"/>
                </a:ext>
              </a:extLst>
            </p:cNvPr>
            <p:cNvSpPr txBox="1"/>
            <p:nvPr/>
          </p:nvSpPr>
          <p:spPr>
            <a:xfrm>
              <a:off x="5417894" y="2839062"/>
              <a:ext cx="4781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291C377F-1451-4543-9943-BDF973DD740F}"/>
                </a:ext>
              </a:extLst>
            </p:cNvPr>
            <p:cNvCxnSpPr/>
            <p:nvPr/>
          </p:nvCxnSpPr>
          <p:spPr>
            <a:xfrm flipV="1">
              <a:off x="5654005" y="2637914"/>
              <a:ext cx="0" cy="273807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210257" y="4450767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AE4E0570-8417-4CC9-870F-4B9944C615CC}"/>
              </a:ext>
            </a:extLst>
          </p:cNvPr>
          <p:cNvSpPr/>
          <p:nvPr/>
        </p:nvSpPr>
        <p:spPr>
          <a:xfrm>
            <a:off x="3901774" y="4493845"/>
            <a:ext cx="4001049" cy="1251284"/>
          </a:xfrm>
          <a:custGeom>
            <a:avLst/>
            <a:gdLst>
              <a:gd name="connsiteX0" fmla="*/ 0 w 3994484"/>
              <a:gd name="connsiteY0" fmla="*/ 1363579 h 1363579"/>
              <a:gd name="connsiteX1" fmla="*/ 208547 w 3994484"/>
              <a:gd name="connsiteY1" fmla="*/ 1211179 h 1363579"/>
              <a:gd name="connsiteX2" fmla="*/ 368968 w 3994484"/>
              <a:gd name="connsiteY2" fmla="*/ 1163053 h 1363579"/>
              <a:gd name="connsiteX3" fmla="*/ 545431 w 3994484"/>
              <a:gd name="connsiteY3" fmla="*/ 1227221 h 1363579"/>
              <a:gd name="connsiteX4" fmla="*/ 874294 w 3994484"/>
              <a:gd name="connsiteY4" fmla="*/ 1147011 h 1363579"/>
              <a:gd name="connsiteX5" fmla="*/ 1098884 w 3994484"/>
              <a:gd name="connsiteY5" fmla="*/ 1010653 h 1363579"/>
              <a:gd name="connsiteX6" fmla="*/ 1235242 w 3994484"/>
              <a:gd name="connsiteY6" fmla="*/ 874295 h 1363579"/>
              <a:gd name="connsiteX7" fmla="*/ 1419726 w 3994484"/>
              <a:gd name="connsiteY7" fmla="*/ 914400 h 1363579"/>
              <a:gd name="connsiteX8" fmla="*/ 1612231 w 3994484"/>
              <a:gd name="connsiteY8" fmla="*/ 1010653 h 1363579"/>
              <a:gd name="connsiteX9" fmla="*/ 1852863 w 3994484"/>
              <a:gd name="connsiteY9" fmla="*/ 1034716 h 1363579"/>
              <a:gd name="connsiteX10" fmla="*/ 2181726 w 3994484"/>
              <a:gd name="connsiteY10" fmla="*/ 850232 h 1363579"/>
              <a:gd name="connsiteX11" fmla="*/ 2478505 w 3994484"/>
              <a:gd name="connsiteY11" fmla="*/ 665747 h 1363579"/>
              <a:gd name="connsiteX12" fmla="*/ 2662989 w 3994484"/>
              <a:gd name="connsiteY12" fmla="*/ 537411 h 1363579"/>
              <a:gd name="connsiteX13" fmla="*/ 2751221 w 3994484"/>
              <a:gd name="connsiteY13" fmla="*/ 521368 h 1363579"/>
              <a:gd name="connsiteX14" fmla="*/ 2799347 w 3994484"/>
              <a:gd name="connsiteY14" fmla="*/ 633663 h 1363579"/>
              <a:gd name="connsiteX15" fmla="*/ 2871536 w 3994484"/>
              <a:gd name="connsiteY15" fmla="*/ 705853 h 1363579"/>
              <a:gd name="connsiteX16" fmla="*/ 3015915 w 3994484"/>
              <a:gd name="connsiteY16" fmla="*/ 529389 h 1363579"/>
              <a:gd name="connsiteX17" fmla="*/ 3128210 w 3994484"/>
              <a:gd name="connsiteY17" fmla="*/ 465221 h 1363579"/>
              <a:gd name="connsiteX18" fmla="*/ 3176336 w 3994484"/>
              <a:gd name="connsiteY18" fmla="*/ 521368 h 1363579"/>
              <a:gd name="connsiteX19" fmla="*/ 3368842 w 3994484"/>
              <a:gd name="connsiteY19" fmla="*/ 352926 h 1363579"/>
              <a:gd name="connsiteX20" fmla="*/ 3441031 w 3994484"/>
              <a:gd name="connsiteY20" fmla="*/ 288758 h 1363579"/>
              <a:gd name="connsiteX21" fmla="*/ 3569368 w 3994484"/>
              <a:gd name="connsiteY21" fmla="*/ 328863 h 1363579"/>
              <a:gd name="connsiteX22" fmla="*/ 3761873 w 3994484"/>
              <a:gd name="connsiteY22" fmla="*/ 489284 h 1363579"/>
              <a:gd name="connsiteX23" fmla="*/ 3890210 w 3994484"/>
              <a:gd name="connsiteY23" fmla="*/ 593558 h 1363579"/>
              <a:gd name="connsiteX24" fmla="*/ 3994484 w 3994484"/>
              <a:gd name="connsiteY24" fmla="*/ 489284 h 1363579"/>
              <a:gd name="connsiteX25" fmla="*/ 3978442 w 3994484"/>
              <a:gd name="connsiteY25" fmla="*/ 376989 h 1363579"/>
              <a:gd name="connsiteX26" fmla="*/ 3890210 w 3994484"/>
              <a:gd name="connsiteY26" fmla="*/ 0 h 1363579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4007464"/>
              <a:gd name="connsiteY0" fmla="*/ 1114926 h 1114926"/>
              <a:gd name="connsiteX1" fmla="*/ 208547 w 4007464"/>
              <a:gd name="connsiteY1" fmla="*/ 962526 h 1114926"/>
              <a:gd name="connsiteX2" fmla="*/ 368968 w 4007464"/>
              <a:gd name="connsiteY2" fmla="*/ 914400 h 1114926"/>
              <a:gd name="connsiteX3" fmla="*/ 545431 w 4007464"/>
              <a:gd name="connsiteY3" fmla="*/ 978568 h 1114926"/>
              <a:gd name="connsiteX4" fmla="*/ 874294 w 4007464"/>
              <a:gd name="connsiteY4" fmla="*/ 898358 h 1114926"/>
              <a:gd name="connsiteX5" fmla="*/ 1098884 w 4007464"/>
              <a:gd name="connsiteY5" fmla="*/ 762000 h 1114926"/>
              <a:gd name="connsiteX6" fmla="*/ 1235242 w 4007464"/>
              <a:gd name="connsiteY6" fmla="*/ 625642 h 1114926"/>
              <a:gd name="connsiteX7" fmla="*/ 1419726 w 4007464"/>
              <a:gd name="connsiteY7" fmla="*/ 665747 h 1114926"/>
              <a:gd name="connsiteX8" fmla="*/ 1612231 w 4007464"/>
              <a:gd name="connsiteY8" fmla="*/ 762000 h 1114926"/>
              <a:gd name="connsiteX9" fmla="*/ 1852863 w 4007464"/>
              <a:gd name="connsiteY9" fmla="*/ 786063 h 1114926"/>
              <a:gd name="connsiteX10" fmla="*/ 2181726 w 4007464"/>
              <a:gd name="connsiteY10" fmla="*/ 601579 h 1114926"/>
              <a:gd name="connsiteX11" fmla="*/ 2478505 w 4007464"/>
              <a:gd name="connsiteY11" fmla="*/ 417094 h 1114926"/>
              <a:gd name="connsiteX12" fmla="*/ 2662989 w 4007464"/>
              <a:gd name="connsiteY12" fmla="*/ 288758 h 1114926"/>
              <a:gd name="connsiteX13" fmla="*/ 2751221 w 4007464"/>
              <a:gd name="connsiteY13" fmla="*/ 272715 h 1114926"/>
              <a:gd name="connsiteX14" fmla="*/ 2799347 w 4007464"/>
              <a:gd name="connsiteY14" fmla="*/ 385010 h 1114926"/>
              <a:gd name="connsiteX15" fmla="*/ 2871536 w 4007464"/>
              <a:gd name="connsiteY15" fmla="*/ 457200 h 1114926"/>
              <a:gd name="connsiteX16" fmla="*/ 3015915 w 4007464"/>
              <a:gd name="connsiteY16" fmla="*/ 280736 h 1114926"/>
              <a:gd name="connsiteX17" fmla="*/ 3128210 w 4007464"/>
              <a:gd name="connsiteY17" fmla="*/ 216568 h 1114926"/>
              <a:gd name="connsiteX18" fmla="*/ 3176336 w 4007464"/>
              <a:gd name="connsiteY18" fmla="*/ 272715 h 1114926"/>
              <a:gd name="connsiteX19" fmla="*/ 3368842 w 4007464"/>
              <a:gd name="connsiteY19" fmla="*/ 104273 h 1114926"/>
              <a:gd name="connsiteX20" fmla="*/ 3441031 w 4007464"/>
              <a:gd name="connsiteY20" fmla="*/ 40105 h 1114926"/>
              <a:gd name="connsiteX21" fmla="*/ 3569368 w 4007464"/>
              <a:gd name="connsiteY21" fmla="*/ 80210 h 1114926"/>
              <a:gd name="connsiteX22" fmla="*/ 3761873 w 4007464"/>
              <a:gd name="connsiteY22" fmla="*/ 240631 h 1114926"/>
              <a:gd name="connsiteX23" fmla="*/ 3890210 w 4007464"/>
              <a:gd name="connsiteY23" fmla="*/ 344905 h 1114926"/>
              <a:gd name="connsiteX24" fmla="*/ 3994484 w 4007464"/>
              <a:gd name="connsiteY24" fmla="*/ 240631 h 1114926"/>
              <a:gd name="connsiteX25" fmla="*/ 3978442 w 4007464"/>
              <a:gd name="connsiteY25" fmla="*/ 128336 h 1114926"/>
              <a:gd name="connsiteX26" fmla="*/ 3962400 w 4007464"/>
              <a:gd name="connsiteY26" fmla="*/ 0 h 1114926"/>
              <a:gd name="connsiteX0" fmla="*/ 0 w 3999006"/>
              <a:gd name="connsiteY0" fmla="*/ 1114926 h 1114926"/>
              <a:gd name="connsiteX1" fmla="*/ 208547 w 3999006"/>
              <a:gd name="connsiteY1" fmla="*/ 962526 h 1114926"/>
              <a:gd name="connsiteX2" fmla="*/ 368968 w 3999006"/>
              <a:gd name="connsiteY2" fmla="*/ 914400 h 1114926"/>
              <a:gd name="connsiteX3" fmla="*/ 545431 w 3999006"/>
              <a:gd name="connsiteY3" fmla="*/ 978568 h 1114926"/>
              <a:gd name="connsiteX4" fmla="*/ 874294 w 3999006"/>
              <a:gd name="connsiteY4" fmla="*/ 898358 h 1114926"/>
              <a:gd name="connsiteX5" fmla="*/ 1098884 w 3999006"/>
              <a:gd name="connsiteY5" fmla="*/ 762000 h 1114926"/>
              <a:gd name="connsiteX6" fmla="*/ 1235242 w 3999006"/>
              <a:gd name="connsiteY6" fmla="*/ 625642 h 1114926"/>
              <a:gd name="connsiteX7" fmla="*/ 1419726 w 3999006"/>
              <a:gd name="connsiteY7" fmla="*/ 665747 h 1114926"/>
              <a:gd name="connsiteX8" fmla="*/ 1612231 w 3999006"/>
              <a:gd name="connsiteY8" fmla="*/ 762000 h 1114926"/>
              <a:gd name="connsiteX9" fmla="*/ 1852863 w 3999006"/>
              <a:gd name="connsiteY9" fmla="*/ 786063 h 1114926"/>
              <a:gd name="connsiteX10" fmla="*/ 2181726 w 3999006"/>
              <a:gd name="connsiteY10" fmla="*/ 601579 h 1114926"/>
              <a:gd name="connsiteX11" fmla="*/ 2478505 w 3999006"/>
              <a:gd name="connsiteY11" fmla="*/ 417094 h 1114926"/>
              <a:gd name="connsiteX12" fmla="*/ 2662989 w 3999006"/>
              <a:gd name="connsiteY12" fmla="*/ 288758 h 1114926"/>
              <a:gd name="connsiteX13" fmla="*/ 2751221 w 3999006"/>
              <a:gd name="connsiteY13" fmla="*/ 272715 h 1114926"/>
              <a:gd name="connsiteX14" fmla="*/ 2799347 w 3999006"/>
              <a:gd name="connsiteY14" fmla="*/ 385010 h 1114926"/>
              <a:gd name="connsiteX15" fmla="*/ 2871536 w 3999006"/>
              <a:gd name="connsiteY15" fmla="*/ 457200 h 1114926"/>
              <a:gd name="connsiteX16" fmla="*/ 3015915 w 3999006"/>
              <a:gd name="connsiteY16" fmla="*/ 280736 h 1114926"/>
              <a:gd name="connsiteX17" fmla="*/ 3128210 w 3999006"/>
              <a:gd name="connsiteY17" fmla="*/ 216568 h 1114926"/>
              <a:gd name="connsiteX18" fmla="*/ 3176336 w 3999006"/>
              <a:gd name="connsiteY18" fmla="*/ 272715 h 1114926"/>
              <a:gd name="connsiteX19" fmla="*/ 3368842 w 3999006"/>
              <a:gd name="connsiteY19" fmla="*/ 104273 h 1114926"/>
              <a:gd name="connsiteX20" fmla="*/ 3441031 w 3999006"/>
              <a:gd name="connsiteY20" fmla="*/ 40105 h 1114926"/>
              <a:gd name="connsiteX21" fmla="*/ 3569368 w 3999006"/>
              <a:gd name="connsiteY21" fmla="*/ 80210 h 1114926"/>
              <a:gd name="connsiteX22" fmla="*/ 3761873 w 3999006"/>
              <a:gd name="connsiteY22" fmla="*/ 240631 h 1114926"/>
              <a:gd name="connsiteX23" fmla="*/ 3890210 w 3999006"/>
              <a:gd name="connsiteY23" fmla="*/ 344905 h 1114926"/>
              <a:gd name="connsiteX24" fmla="*/ 3994484 w 3999006"/>
              <a:gd name="connsiteY24" fmla="*/ 240631 h 1114926"/>
              <a:gd name="connsiteX25" fmla="*/ 3978442 w 3999006"/>
              <a:gd name="connsiteY25" fmla="*/ 128336 h 1114926"/>
              <a:gd name="connsiteX26" fmla="*/ 3962400 w 3999006"/>
              <a:gd name="connsiteY26" fmla="*/ 0 h 1114926"/>
              <a:gd name="connsiteX0" fmla="*/ 0 w 4001049"/>
              <a:gd name="connsiteY0" fmla="*/ 1251284 h 1251284"/>
              <a:gd name="connsiteX1" fmla="*/ 208547 w 4001049"/>
              <a:gd name="connsiteY1" fmla="*/ 1098884 h 1251284"/>
              <a:gd name="connsiteX2" fmla="*/ 368968 w 4001049"/>
              <a:gd name="connsiteY2" fmla="*/ 1050758 h 1251284"/>
              <a:gd name="connsiteX3" fmla="*/ 545431 w 4001049"/>
              <a:gd name="connsiteY3" fmla="*/ 1114926 h 1251284"/>
              <a:gd name="connsiteX4" fmla="*/ 874294 w 4001049"/>
              <a:gd name="connsiteY4" fmla="*/ 1034716 h 1251284"/>
              <a:gd name="connsiteX5" fmla="*/ 1098884 w 4001049"/>
              <a:gd name="connsiteY5" fmla="*/ 898358 h 1251284"/>
              <a:gd name="connsiteX6" fmla="*/ 1235242 w 4001049"/>
              <a:gd name="connsiteY6" fmla="*/ 762000 h 1251284"/>
              <a:gd name="connsiteX7" fmla="*/ 1419726 w 4001049"/>
              <a:gd name="connsiteY7" fmla="*/ 802105 h 1251284"/>
              <a:gd name="connsiteX8" fmla="*/ 1612231 w 4001049"/>
              <a:gd name="connsiteY8" fmla="*/ 898358 h 1251284"/>
              <a:gd name="connsiteX9" fmla="*/ 1852863 w 4001049"/>
              <a:gd name="connsiteY9" fmla="*/ 922421 h 1251284"/>
              <a:gd name="connsiteX10" fmla="*/ 2181726 w 4001049"/>
              <a:gd name="connsiteY10" fmla="*/ 737937 h 1251284"/>
              <a:gd name="connsiteX11" fmla="*/ 2478505 w 4001049"/>
              <a:gd name="connsiteY11" fmla="*/ 553452 h 1251284"/>
              <a:gd name="connsiteX12" fmla="*/ 2662989 w 4001049"/>
              <a:gd name="connsiteY12" fmla="*/ 425116 h 1251284"/>
              <a:gd name="connsiteX13" fmla="*/ 2751221 w 4001049"/>
              <a:gd name="connsiteY13" fmla="*/ 409073 h 1251284"/>
              <a:gd name="connsiteX14" fmla="*/ 2799347 w 4001049"/>
              <a:gd name="connsiteY14" fmla="*/ 521368 h 1251284"/>
              <a:gd name="connsiteX15" fmla="*/ 2871536 w 4001049"/>
              <a:gd name="connsiteY15" fmla="*/ 593558 h 1251284"/>
              <a:gd name="connsiteX16" fmla="*/ 3015915 w 4001049"/>
              <a:gd name="connsiteY16" fmla="*/ 417094 h 1251284"/>
              <a:gd name="connsiteX17" fmla="*/ 3128210 w 4001049"/>
              <a:gd name="connsiteY17" fmla="*/ 352926 h 1251284"/>
              <a:gd name="connsiteX18" fmla="*/ 3176336 w 4001049"/>
              <a:gd name="connsiteY18" fmla="*/ 409073 h 1251284"/>
              <a:gd name="connsiteX19" fmla="*/ 3368842 w 4001049"/>
              <a:gd name="connsiteY19" fmla="*/ 240631 h 1251284"/>
              <a:gd name="connsiteX20" fmla="*/ 3441031 w 4001049"/>
              <a:gd name="connsiteY20" fmla="*/ 176463 h 1251284"/>
              <a:gd name="connsiteX21" fmla="*/ 3569368 w 4001049"/>
              <a:gd name="connsiteY21" fmla="*/ 216568 h 1251284"/>
              <a:gd name="connsiteX22" fmla="*/ 3761873 w 4001049"/>
              <a:gd name="connsiteY22" fmla="*/ 376989 h 1251284"/>
              <a:gd name="connsiteX23" fmla="*/ 3890210 w 4001049"/>
              <a:gd name="connsiteY23" fmla="*/ 481263 h 1251284"/>
              <a:gd name="connsiteX24" fmla="*/ 3994484 w 4001049"/>
              <a:gd name="connsiteY24" fmla="*/ 376989 h 1251284"/>
              <a:gd name="connsiteX25" fmla="*/ 3978442 w 4001049"/>
              <a:gd name="connsiteY25" fmla="*/ 264694 h 1251284"/>
              <a:gd name="connsiteX26" fmla="*/ 3882189 w 4001049"/>
              <a:gd name="connsiteY26" fmla="*/ 0 h 125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01049" h="1251284">
                <a:moveTo>
                  <a:pt x="0" y="1251284"/>
                </a:moveTo>
                <a:cubicBezTo>
                  <a:pt x="69516" y="1200484"/>
                  <a:pt x="147052" y="1132305"/>
                  <a:pt x="208547" y="1098884"/>
                </a:cubicBezTo>
                <a:cubicBezTo>
                  <a:pt x="270042" y="1065463"/>
                  <a:pt x="312821" y="1048084"/>
                  <a:pt x="368968" y="1050758"/>
                </a:cubicBezTo>
                <a:cubicBezTo>
                  <a:pt x="425115" y="1053432"/>
                  <a:pt x="435810" y="1141663"/>
                  <a:pt x="545431" y="1114926"/>
                </a:cubicBezTo>
                <a:lnTo>
                  <a:pt x="874294" y="1034716"/>
                </a:lnTo>
                <a:cubicBezTo>
                  <a:pt x="966536" y="998621"/>
                  <a:pt x="1053431" y="943811"/>
                  <a:pt x="1098884" y="898358"/>
                </a:cubicBezTo>
                <a:lnTo>
                  <a:pt x="1235242" y="762000"/>
                </a:lnTo>
                <a:cubicBezTo>
                  <a:pt x="1288716" y="745958"/>
                  <a:pt x="1355558" y="770021"/>
                  <a:pt x="1419726" y="802105"/>
                </a:cubicBezTo>
                <a:lnTo>
                  <a:pt x="1612231" y="898358"/>
                </a:lnTo>
                <a:cubicBezTo>
                  <a:pt x="1684421" y="918411"/>
                  <a:pt x="1743242" y="983916"/>
                  <a:pt x="1852863" y="922421"/>
                </a:cubicBezTo>
                <a:lnTo>
                  <a:pt x="2181726" y="737937"/>
                </a:lnTo>
                <a:cubicBezTo>
                  <a:pt x="2286000" y="676442"/>
                  <a:pt x="2417010" y="596231"/>
                  <a:pt x="2478505" y="553452"/>
                </a:cubicBezTo>
                <a:lnTo>
                  <a:pt x="2662989" y="425116"/>
                </a:lnTo>
                <a:cubicBezTo>
                  <a:pt x="2708442" y="401053"/>
                  <a:pt x="2735179" y="371641"/>
                  <a:pt x="2751221" y="409073"/>
                </a:cubicBezTo>
                <a:lnTo>
                  <a:pt x="2799347" y="521368"/>
                </a:lnTo>
                <a:cubicBezTo>
                  <a:pt x="2819400" y="552116"/>
                  <a:pt x="2823410" y="652379"/>
                  <a:pt x="2871536" y="593558"/>
                </a:cubicBezTo>
                <a:lnTo>
                  <a:pt x="3015915" y="417094"/>
                </a:lnTo>
                <a:cubicBezTo>
                  <a:pt x="3058694" y="376989"/>
                  <a:pt x="3112168" y="334210"/>
                  <a:pt x="3128210" y="352926"/>
                </a:cubicBezTo>
                <a:lnTo>
                  <a:pt x="3176336" y="409073"/>
                </a:lnTo>
                <a:cubicBezTo>
                  <a:pt x="3216441" y="390357"/>
                  <a:pt x="3344779" y="262020"/>
                  <a:pt x="3368842" y="240631"/>
                </a:cubicBezTo>
                <a:lnTo>
                  <a:pt x="3441031" y="176463"/>
                </a:lnTo>
                <a:cubicBezTo>
                  <a:pt x="3474452" y="172453"/>
                  <a:pt x="3505200" y="163094"/>
                  <a:pt x="3569368" y="216568"/>
                </a:cubicBezTo>
                <a:lnTo>
                  <a:pt x="3761873" y="376989"/>
                </a:lnTo>
                <a:cubicBezTo>
                  <a:pt x="3815347" y="421105"/>
                  <a:pt x="3855452" y="516021"/>
                  <a:pt x="3890210" y="481263"/>
                </a:cubicBezTo>
                <a:lnTo>
                  <a:pt x="3994484" y="376989"/>
                </a:lnTo>
                <a:cubicBezTo>
                  <a:pt x="4009189" y="340894"/>
                  <a:pt x="3997158" y="327525"/>
                  <a:pt x="3978442" y="264694"/>
                </a:cubicBezTo>
                <a:cubicBezTo>
                  <a:pt x="3959726" y="201863"/>
                  <a:pt x="3914273" y="88231"/>
                  <a:pt x="3882189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12E24F2-856B-4291-B145-5A10F301F76D}"/>
              </a:ext>
            </a:extLst>
          </p:cNvPr>
          <p:cNvSpPr/>
          <p:nvPr/>
        </p:nvSpPr>
        <p:spPr>
          <a:xfrm>
            <a:off x="3713748" y="3783175"/>
            <a:ext cx="2548634" cy="1082843"/>
          </a:xfrm>
          <a:custGeom>
            <a:avLst/>
            <a:gdLst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791326 w 5221705"/>
              <a:gd name="connsiteY9" fmla="*/ 2582779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526631 w 5221705"/>
              <a:gd name="connsiteY9" fmla="*/ 2494547 h 3064042"/>
              <a:gd name="connsiteX10" fmla="*/ 2069431 w 5221705"/>
              <a:gd name="connsiteY10" fmla="*/ 2294021 h 3064042"/>
              <a:gd name="connsiteX11" fmla="*/ 1612231 w 5221705"/>
              <a:gd name="connsiteY11" fmla="*/ 1860884 h 3064042"/>
              <a:gd name="connsiteX12" fmla="*/ 1323473 w 5221705"/>
              <a:gd name="connsiteY12" fmla="*/ 1339516 h 3064042"/>
              <a:gd name="connsiteX13" fmla="*/ 1379621 w 5221705"/>
              <a:gd name="connsiteY13" fmla="*/ 649705 h 3064042"/>
              <a:gd name="connsiteX14" fmla="*/ 1515979 w 5221705"/>
              <a:gd name="connsiteY14" fmla="*/ 296779 h 3064042"/>
              <a:gd name="connsiteX15" fmla="*/ 1716505 w 5221705"/>
              <a:gd name="connsiteY15" fmla="*/ 136358 h 3064042"/>
              <a:gd name="connsiteX16" fmla="*/ 1997242 w 5221705"/>
              <a:gd name="connsiteY16" fmla="*/ 0 h 3064042"/>
              <a:gd name="connsiteX17" fmla="*/ 4018547 w 5221705"/>
              <a:gd name="connsiteY17" fmla="*/ 40105 h 3064042"/>
              <a:gd name="connsiteX18" fmla="*/ 4531894 w 5221705"/>
              <a:gd name="connsiteY18" fmla="*/ 288758 h 3064042"/>
              <a:gd name="connsiteX19" fmla="*/ 4940968 w 5221705"/>
              <a:gd name="connsiteY19" fmla="*/ 489284 h 3064042"/>
              <a:gd name="connsiteX20" fmla="*/ 5221705 w 5221705"/>
              <a:gd name="connsiteY20" fmla="*/ 625642 h 3064042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4018547 w 5221705"/>
              <a:gd name="connsiteY17" fmla="*/ 96253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858126 w 5221705"/>
              <a:gd name="connsiteY17" fmla="*/ 8022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48063 w 5221705"/>
              <a:gd name="connsiteY14" fmla="*/ 368969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2903807 w 5221705"/>
              <a:gd name="connsiteY17" fmla="*/ 43089 h 3120190"/>
              <a:gd name="connsiteX18" fmla="*/ 3785937 w 5221705"/>
              <a:gd name="connsiteY18" fmla="*/ 56149 h 3120190"/>
              <a:gd name="connsiteX19" fmla="*/ 4531894 w 5221705"/>
              <a:gd name="connsiteY19" fmla="*/ 344906 h 3120190"/>
              <a:gd name="connsiteX20" fmla="*/ 4940968 w 5221705"/>
              <a:gd name="connsiteY20" fmla="*/ 545432 h 3120190"/>
              <a:gd name="connsiteX21" fmla="*/ 5221705 w 5221705"/>
              <a:gd name="connsiteY21" fmla="*/ 681790 h 31201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1997242 w 5221705"/>
              <a:gd name="connsiteY16" fmla="*/ 116400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2135465 w 5221705"/>
              <a:gd name="connsiteY16" fmla="*/ 41972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7807 h 3237807"/>
              <a:gd name="connsiteX1" fmla="*/ 256673 w 5221705"/>
              <a:gd name="connsiteY1" fmla="*/ 3061344 h 3237807"/>
              <a:gd name="connsiteX2" fmla="*/ 577516 w 5221705"/>
              <a:gd name="connsiteY2" fmla="*/ 3069365 h 3237807"/>
              <a:gd name="connsiteX3" fmla="*/ 874294 w 5221705"/>
              <a:gd name="connsiteY3" fmla="*/ 2836754 h 3237807"/>
              <a:gd name="connsiteX4" fmla="*/ 1034716 w 5221705"/>
              <a:gd name="connsiteY4" fmla="*/ 2676333 h 3237807"/>
              <a:gd name="connsiteX5" fmla="*/ 1347537 w 5221705"/>
              <a:gd name="connsiteY5" fmla="*/ 2596123 h 3237807"/>
              <a:gd name="connsiteX6" fmla="*/ 1668379 w 5221705"/>
              <a:gd name="connsiteY6" fmla="*/ 2660291 h 3237807"/>
              <a:gd name="connsiteX7" fmla="*/ 2029326 w 5221705"/>
              <a:gd name="connsiteY7" fmla="*/ 2796649 h 3237807"/>
              <a:gd name="connsiteX8" fmla="*/ 2430379 w 5221705"/>
              <a:gd name="connsiteY8" fmla="*/ 2756544 h 3237807"/>
              <a:gd name="connsiteX9" fmla="*/ 2526631 w 5221705"/>
              <a:gd name="connsiteY9" fmla="*/ 2668312 h 3237807"/>
              <a:gd name="connsiteX10" fmla="*/ 2069431 w 5221705"/>
              <a:gd name="connsiteY10" fmla="*/ 2467786 h 3237807"/>
              <a:gd name="connsiteX11" fmla="*/ 1716505 w 5221705"/>
              <a:gd name="connsiteY11" fmla="*/ 2034649 h 3237807"/>
              <a:gd name="connsiteX12" fmla="*/ 1419726 w 5221705"/>
              <a:gd name="connsiteY12" fmla="*/ 1553387 h 3237807"/>
              <a:gd name="connsiteX13" fmla="*/ 1235242 w 5221705"/>
              <a:gd name="connsiteY13" fmla="*/ 719197 h 3237807"/>
              <a:gd name="connsiteX14" fmla="*/ 1467853 w 5221705"/>
              <a:gd name="connsiteY14" fmla="*/ 382312 h 3237807"/>
              <a:gd name="connsiteX15" fmla="*/ 1684421 w 5221705"/>
              <a:gd name="connsiteY15" fmla="*/ 253975 h 3237807"/>
              <a:gd name="connsiteX16" fmla="*/ 2135465 w 5221705"/>
              <a:gd name="connsiteY16" fmla="*/ 43189 h 3237807"/>
              <a:gd name="connsiteX17" fmla="*/ 2797481 w 5221705"/>
              <a:gd name="connsiteY17" fmla="*/ 1217 h 3237807"/>
              <a:gd name="connsiteX18" fmla="*/ 3785937 w 5221705"/>
              <a:gd name="connsiteY18" fmla="*/ 173766 h 3237807"/>
              <a:gd name="connsiteX19" fmla="*/ 4531894 w 5221705"/>
              <a:gd name="connsiteY19" fmla="*/ 462523 h 3237807"/>
              <a:gd name="connsiteX20" fmla="*/ 4940968 w 5221705"/>
              <a:gd name="connsiteY20" fmla="*/ 663049 h 3237807"/>
              <a:gd name="connsiteX21" fmla="*/ 5221705 w 5221705"/>
              <a:gd name="connsiteY21" fmla="*/ 799407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531894 w 4940968"/>
              <a:gd name="connsiteY19" fmla="*/ 462523 h 3237807"/>
              <a:gd name="connsiteX20" fmla="*/ 4940968 w 4940968"/>
              <a:gd name="connsiteY20" fmla="*/ 663049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940968 w 4940968"/>
              <a:gd name="connsiteY19" fmla="*/ 663049 h 3237807"/>
              <a:gd name="connsiteX0" fmla="*/ 0 w 3785937"/>
              <a:gd name="connsiteY0" fmla="*/ 3237807 h 3237807"/>
              <a:gd name="connsiteX1" fmla="*/ 256673 w 3785937"/>
              <a:gd name="connsiteY1" fmla="*/ 3061344 h 3237807"/>
              <a:gd name="connsiteX2" fmla="*/ 577516 w 3785937"/>
              <a:gd name="connsiteY2" fmla="*/ 3069365 h 3237807"/>
              <a:gd name="connsiteX3" fmla="*/ 874294 w 3785937"/>
              <a:gd name="connsiteY3" fmla="*/ 2836754 h 3237807"/>
              <a:gd name="connsiteX4" fmla="*/ 1034716 w 3785937"/>
              <a:gd name="connsiteY4" fmla="*/ 2676333 h 3237807"/>
              <a:gd name="connsiteX5" fmla="*/ 1347537 w 3785937"/>
              <a:gd name="connsiteY5" fmla="*/ 2596123 h 3237807"/>
              <a:gd name="connsiteX6" fmla="*/ 1668379 w 3785937"/>
              <a:gd name="connsiteY6" fmla="*/ 2660291 h 3237807"/>
              <a:gd name="connsiteX7" fmla="*/ 2029326 w 3785937"/>
              <a:gd name="connsiteY7" fmla="*/ 2796649 h 3237807"/>
              <a:gd name="connsiteX8" fmla="*/ 2430379 w 3785937"/>
              <a:gd name="connsiteY8" fmla="*/ 2756544 h 3237807"/>
              <a:gd name="connsiteX9" fmla="*/ 2526631 w 3785937"/>
              <a:gd name="connsiteY9" fmla="*/ 2668312 h 3237807"/>
              <a:gd name="connsiteX10" fmla="*/ 2069431 w 3785937"/>
              <a:gd name="connsiteY10" fmla="*/ 2467786 h 3237807"/>
              <a:gd name="connsiteX11" fmla="*/ 1716505 w 3785937"/>
              <a:gd name="connsiteY11" fmla="*/ 2034649 h 3237807"/>
              <a:gd name="connsiteX12" fmla="*/ 1419726 w 3785937"/>
              <a:gd name="connsiteY12" fmla="*/ 1553387 h 3237807"/>
              <a:gd name="connsiteX13" fmla="*/ 1235242 w 3785937"/>
              <a:gd name="connsiteY13" fmla="*/ 719197 h 3237807"/>
              <a:gd name="connsiteX14" fmla="*/ 1467853 w 3785937"/>
              <a:gd name="connsiteY14" fmla="*/ 382312 h 3237807"/>
              <a:gd name="connsiteX15" fmla="*/ 1684421 w 3785937"/>
              <a:gd name="connsiteY15" fmla="*/ 253975 h 3237807"/>
              <a:gd name="connsiteX16" fmla="*/ 2135465 w 3785937"/>
              <a:gd name="connsiteY16" fmla="*/ 43189 h 3237807"/>
              <a:gd name="connsiteX17" fmla="*/ 2797481 w 3785937"/>
              <a:gd name="connsiteY17" fmla="*/ 1217 h 3237807"/>
              <a:gd name="connsiteX18" fmla="*/ 3785937 w 3785937"/>
              <a:gd name="connsiteY18" fmla="*/ 173766 h 3237807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135465 w 2797481"/>
              <a:gd name="connsiteY16" fmla="*/ 41972 h 3236590"/>
              <a:gd name="connsiteX17" fmla="*/ 2797481 w 2797481"/>
              <a:gd name="connsiteY17" fmla="*/ 0 h 3236590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797481 w 2797481"/>
              <a:gd name="connsiteY16" fmla="*/ 0 h 3236590"/>
              <a:gd name="connsiteX0" fmla="*/ 0 w 2548634"/>
              <a:gd name="connsiteY0" fmla="*/ 2983832 h 2983832"/>
              <a:gd name="connsiteX1" fmla="*/ 256673 w 2548634"/>
              <a:gd name="connsiteY1" fmla="*/ 2807369 h 2983832"/>
              <a:gd name="connsiteX2" fmla="*/ 577516 w 2548634"/>
              <a:gd name="connsiteY2" fmla="*/ 2815390 h 2983832"/>
              <a:gd name="connsiteX3" fmla="*/ 874294 w 2548634"/>
              <a:gd name="connsiteY3" fmla="*/ 2582779 h 2983832"/>
              <a:gd name="connsiteX4" fmla="*/ 1034716 w 2548634"/>
              <a:gd name="connsiteY4" fmla="*/ 2422358 h 2983832"/>
              <a:gd name="connsiteX5" fmla="*/ 1347537 w 2548634"/>
              <a:gd name="connsiteY5" fmla="*/ 2342148 h 2983832"/>
              <a:gd name="connsiteX6" fmla="*/ 1668379 w 2548634"/>
              <a:gd name="connsiteY6" fmla="*/ 2406316 h 2983832"/>
              <a:gd name="connsiteX7" fmla="*/ 2029326 w 2548634"/>
              <a:gd name="connsiteY7" fmla="*/ 2542674 h 2983832"/>
              <a:gd name="connsiteX8" fmla="*/ 2430379 w 2548634"/>
              <a:gd name="connsiteY8" fmla="*/ 2502569 h 2983832"/>
              <a:gd name="connsiteX9" fmla="*/ 2526631 w 2548634"/>
              <a:gd name="connsiteY9" fmla="*/ 2414337 h 2983832"/>
              <a:gd name="connsiteX10" fmla="*/ 2069431 w 2548634"/>
              <a:gd name="connsiteY10" fmla="*/ 2213811 h 2983832"/>
              <a:gd name="connsiteX11" fmla="*/ 1716505 w 2548634"/>
              <a:gd name="connsiteY11" fmla="*/ 1780674 h 2983832"/>
              <a:gd name="connsiteX12" fmla="*/ 1419726 w 2548634"/>
              <a:gd name="connsiteY12" fmla="*/ 1299412 h 2983832"/>
              <a:gd name="connsiteX13" fmla="*/ 1235242 w 2548634"/>
              <a:gd name="connsiteY13" fmla="*/ 465222 h 2983832"/>
              <a:gd name="connsiteX14" fmla="*/ 1467853 w 2548634"/>
              <a:gd name="connsiteY14" fmla="*/ 128337 h 2983832"/>
              <a:gd name="connsiteX15" fmla="*/ 1684421 w 2548634"/>
              <a:gd name="connsiteY15" fmla="*/ 0 h 2983832"/>
              <a:gd name="connsiteX0" fmla="*/ 0 w 2548634"/>
              <a:gd name="connsiteY0" fmla="*/ 2855495 h 2855495"/>
              <a:gd name="connsiteX1" fmla="*/ 256673 w 2548634"/>
              <a:gd name="connsiteY1" fmla="*/ 2679032 h 2855495"/>
              <a:gd name="connsiteX2" fmla="*/ 577516 w 2548634"/>
              <a:gd name="connsiteY2" fmla="*/ 2687053 h 2855495"/>
              <a:gd name="connsiteX3" fmla="*/ 874294 w 2548634"/>
              <a:gd name="connsiteY3" fmla="*/ 2454442 h 2855495"/>
              <a:gd name="connsiteX4" fmla="*/ 1034716 w 2548634"/>
              <a:gd name="connsiteY4" fmla="*/ 2294021 h 2855495"/>
              <a:gd name="connsiteX5" fmla="*/ 1347537 w 2548634"/>
              <a:gd name="connsiteY5" fmla="*/ 2213811 h 2855495"/>
              <a:gd name="connsiteX6" fmla="*/ 1668379 w 2548634"/>
              <a:gd name="connsiteY6" fmla="*/ 2277979 h 2855495"/>
              <a:gd name="connsiteX7" fmla="*/ 2029326 w 2548634"/>
              <a:gd name="connsiteY7" fmla="*/ 2414337 h 2855495"/>
              <a:gd name="connsiteX8" fmla="*/ 2430379 w 2548634"/>
              <a:gd name="connsiteY8" fmla="*/ 2374232 h 2855495"/>
              <a:gd name="connsiteX9" fmla="*/ 2526631 w 2548634"/>
              <a:gd name="connsiteY9" fmla="*/ 2286000 h 2855495"/>
              <a:gd name="connsiteX10" fmla="*/ 2069431 w 2548634"/>
              <a:gd name="connsiteY10" fmla="*/ 2085474 h 2855495"/>
              <a:gd name="connsiteX11" fmla="*/ 1716505 w 2548634"/>
              <a:gd name="connsiteY11" fmla="*/ 1652337 h 2855495"/>
              <a:gd name="connsiteX12" fmla="*/ 1419726 w 2548634"/>
              <a:gd name="connsiteY12" fmla="*/ 1171075 h 2855495"/>
              <a:gd name="connsiteX13" fmla="*/ 1235242 w 2548634"/>
              <a:gd name="connsiteY13" fmla="*/ 336885 h 2855495"/>
              <a:gd name="connsiteX14" fmla="*/ 1467853 w 2548634"/>
              <a:gd name="connsiteY14" fmla="*/ 0 h 2855495"/>
              <a:gd name="connsiteX0" fmla="*/ 0 w 2548634"/>
              <a:gd name="connsiteY0" fmla="*/ 2518610 h 2518610"/>
              <a:gd name="connsiteX1" fmla="*/ 256673 w 2548634"/>
              <a:gd name="connsiteY1" fmla="*/ 2342147 h 2518610"/>
              <a:gd name="connsiteX2" fmla="*/ 577516 w 2548634"/>
              <a:gd name="connsiteY2" fmla="*/ 2350168 h 2518610"/>
              <a:gd name="connsiteX3" fmla="*/ 874294 w 2548634"/>
              <a:gd name="connsiteY3" fmla="*/ 2117557 h 2518610"/>
              <a:gd name="connsiteX4" fmla="*/ 1034716 w 2548634"/>
              <a:gd name="connsiteY4" fmla="*/ 1957136 h 2518610"/>
              <a:gd name="connsiteX5" fmla="*/ 1347537 w 2548634"/>
              <a:gd name="connsiteY5" fmla="*/ 1876926 h 2518610"/>
              <a:gd name="connsiteX6" fmla="*/ 1668379 w 2548634"/>
              <a:gd name="connsiteY6" fmla="*/ 1941094 h 2518610"/>
              <a:gd name="connsiteX7" fmla="*/ 2029326 w 2548634"/>
              <a:gd name="connsiteY7" fmla="*/ 2077452 h 2518610"/>
              <a:gd name="connsiteX8" fmla="*/ 2430379 w 2548634"/>
              <a:gd name="connsiteY8" fmla="*/ 2037347 h 2518610"/>
              <a:gd name="connsiteX9" fmla="*/ 2526631 w 2548634"/>
              <a:gd name="connsiteY9" fmla="*/ 1949115 h 2518610"/>
              <a:gd name="connsiteX10" fmla="*/ 2069431 w 2548634"/>
              <a:gd name="connsiteY10" fmla="*/ 1748589 h 2518610"/>
              <a:gd name="connsiteX11" fmla="*/ 1716505 w 2548634"/>
              <a:gd name="connsiteY11" fmla="*/ 1315452 h 2518610"/>
              <a:gd name="connsiteX12" fmla="*/ 1419726 w 2548634"/>
              <a:gd name="connsiteY12" fmla="*/ 834190 h 2518610"/>
              <a:gd name="connsiteX13" fmla="*/ 1235242 w 2548634"/>
              <a:gd name="connsiteY13" fmla="*/ 0 h 2518610"/>
              <a:gd name="connsiteX0" fmla="*/ 0 w 2548634"/>
              <a:gd name="connsiteY0" fmla="*/ 1684420 h 1684420"/>
              <a:gd name="connsiteX1" fmla="*/ 256673 w 2548634"/>
              <a:gd name="connsiteY1" fmla="*/ 1507957 h 1684420"/>
              <a:gd name="connsiteX2" fmla="*/ 577516 w 2548634"/>
              <a:gd name="connsiteY2" fmla="*/ 1515978 h 1684420"/>
              <a:gd name="connsiteX3" fmla="*/ 874294 w 2548634"/>
              <a:gd name="connsiteY3" fmla="*/ 1283367 h 1684420"/>
              <a:gd name="connsiteX4" fmla="*/ 1034716 w 2548634"/>
              <a:gd name="connsiteY4" fmla="*/ 1122946 h 1684420"/>
              <a:gd name="connsiteX5" fmla="*/ 1347537 w 2548634"/>
              <a:gd name="connsiteY5" fmla="*/ 1042736 h 1684420"/>
              <a:gd name="connsiteX6" fmla="*/ 1668379 w 2548634"/>
              <a:gd name="connsiteY6" fmla="*/ 1106904 h 1684420"/>
              <a:gd name="connsiteX7" fmla="*/ 2029326 w 2548634"/>
              <a:gd name="connsiteY7" fmla="*/ 1243262 h 1684420"/>
              <a:gd name="connsiteX8" fmla="*/ 2430379 w 2548634"/>
              <a:gd name="connsiteY8" fmla="*/ 1203157 h 1684420"/>
              <a:gd name="connsiteX9" fmla="*/ 2526631 w 2548634"/>
              <a:gd name="connsiteY9" fmla="*/ 1114925 h 1684420"/>
              <a:gd name="connsiteX10" fmla="*/ 2069431 w 2548634"/>
              <a:gd name="connsiteY10" fmla="*/ 914399 h 1684420"/>
              <a:gd name="connsiteX11" fmla="*/ 1716505 w 2548634"/>
              <a:gd name="connsiteY11" fmla="*/ 481262 h 1684420"/>
              <a:gd name="connsiteX12" fmla="*/ 1419726 w 2548634"/>
              <a:gd name="connsiteY12" fmla="*/ 0 h 1684420"/>
              <a:gd name="connsiteX0" fmla="*/ 0 w 2548634"/>
              <a:gd name="connsiteY0" fmla="*/ 1203158 h 1203158"/>
              <a:gd name="connsiteX1" fmla="*/ 256673 w 2548634"/>
              <a:gd name="connsiteY1" fmla="*/ 1026695 h 1203158"/>
              <a:gd name="connsiteX2" fmla="*/ 577516 w 2548634"/>
              <a:gd name="connsiteY2" fmla="*/ 1034716 h 1203158"/>
              <a:gd name="connsiteX3" fmla="*/ 874294 w 2548634"/>
              <a:gd name="connsiteY3" fmla="*/ 802105 h 1203158"/>
              <a:gd name="connsiteX4" fmla="*/ 1034716 w 2548634"/>
              <a:gd name="connsiteY4" fmla="*/ 641684 h 1203158"/>
              <a:gd name="connsiteX5" fmla="*/ 1347537 w 2548634"/>
              <a:gd name="connsiteY5" fmla="*/ 561474 h 1203158"/>
              <a:gd name="connsiteX6" fmla="*/ 1668379 w 2548634"/>
              <a:gd name="connsiteY6" fmla="*/ 625642 h 1203158"/>
              <a:gd name="connsiteX7" fmla="*/ 2029326 w 2548634"/>
              <a:gd name="connsiteY7" fmla="*/ 762000 h 1203158"/>
              <a:gd name="connsiteX8" fmla="*/ 2430379 w 2548634"/>
              <a:gd name="connsiteY8" fmla="*/ 721895 h 1203158"/>
              <a:gd name="connsiteX9" fmla="*/ 2526631 w 2548634"/>
              <a:gd name="connsiteY9" fmla="*/ 633663 h 1203158"/>
              <a:gd name="connsiteX10" fmla="*/ 2069431 w 2548634"/>
              <a:gd name="connsiteY10" fmla="*/ 433137 h 1203158"/>
              <a:gd name="connsiteX11" fmla="*/ 1716505 w 2548634"/>
              <a:gd name="connsiteY11" fmla="*/ 0 h 1203158"/>
              <a:gd name="connsiteX0" fmla="*/ 0 w 2548634"/>
              <a:gd name="connsiteY0" fmla="*/ 1082843 h 1082843"/>
              <a:gd name="connsiteX1" fmla="*/ 256673 w 2548634"/>
              <a:gd name="connsiteY1" fmla="*/ 906380 h 1082843"/>
              <a:gd name="connsiteX2" fmla="*/ 577516 w 2548634"/>
              <a:gd name="connsiteY2" fmla="*/ 914401 h 1082843"/>
              <a:gd name="connsiteX3" fmla="*/ 874294 w 2548634"/>
              <a:gd name="connsiteY3" fmla="*/ 681790 h 1082843"/>
              <a:gd name="connsiteX4" fmla="*/ 1034716 w 2548634"/>
              <a:gd name="connsiteY4" fmla="*/ 521369 h 1082843"/>
              <a:gd name="connsiteX5" fmla="*/ 1347537 w 2548634"/>
              <a:gd name="connsiteY5" fmla="*/ 441159 h 1082843"/>
              <a:gd name="connsiteX6" fmla="*/ 1668379 w 2548634"/>
              <a:gd name="connsiteY6" fmla="*/ 505327 h 1082843"/>
              <a:gd name="connsiteX7" fmla="*/ 2029326 w 2548634"/>
              <a:gd name="connsiteY7" fmla="*/ 641685 h 1082843"/>
              <a:gd name="connsiteX8" fmla="*/ 2430379 w 2548634"/>
              <a:gd name="connsiteY8" fmla="*/ 601580 h 1082843"/>
              <a:gd name="connsiteX9" fmla="*/ 2526631 w 2548634"/>
              <a:gd name="connsiteY9" fmla="*/ 513348 h 1082843"/>
              <a:gd name="connsiteX10" fmla="*/ 2069431 w 2548634"/>
              <a:gd name="connsiteY10" fmla="*/ 312822 h 1082843"/>
              <a:gd name="connsiteX11" fmla="*/ 1780673 w 2548634"/>
              <a:gd name="connsiteY11" fmla="*/ 0 h 10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8634" h="1082843">
                <a:moveTo>
                  <a:pt x="0" y="1082843"/>
                </a:moveTo>
                <a:cubicBezTo>
                  <a:pt x="85558" y="1024022"/>
                  <a:pt x="160420" y="934454"/>
                  <a:pt x="256673" y="906380"/>
                </a:cubicBezTo>
                <a:cubicBezTo>
                  <a:pt x="352926" y="878306"/>
                  <a:pt x="474579" y="951833"/>
                  <a:pt x="577516" y="914401"/>
                </a:cubicBezTo>
                <a:cubicBezTo>
                  <a:pt x="680453" y="876969"/>
                  <a:pt x="775368" y="759327"/>
                  <a:pt x="874294" y="681790"/>
                </a:cubicBezTo>
                <a:cubicBezTo>
                  <a:pt x="950494" y="616285"/>
                  <a:pt x="955842" y="561474"/>
                  <a:pt x="1034716" y="521369"/>
                </a:cubicBezTo>
                <a:cubicBezTo>
                  <a:pt x="1113590" y="481264"/>
                  <a:pt x="1243263" y="467896"/>
                  <a:pt x="1347537" y="441159"/>
                </a:cubicBezTo>
                <a:cubicBezTo>
                  <a:pt x="1453147" y="438485"/>
                  <a:pt x="1548063" y="459874"/>
                  <a:pt x="1668379" y="505327"/>
                </a:cubicBezTo>
                <a:lnTo>
                  <a:pt x="2029326" y="641685"/>
                </a:lnTo>
                <a:cubicBezTo>
                  <a:pt x="2156326" y="657727"/>
                  <a:pt x="2347495" y="622969"/>
                  <a:pt x="2430379" y="601580"/>
                </a:cubicBezTo>
                <a:cubicBezTo>
                  <a:pt x="2513263" y="580191"/>
                  <a:pt x="2586789" y="561474"/>
                  <a:pt x="2526631" y="513348"/>
                </a:cubicBezTo>
                <a:cubicBezTo>
                  <a:pt x="2466473" y="465222"/>
                  <a:pt x="2193757" y="398380"/>
                  <a:pt x="2069431" y="312822"/>
                </a:cubicBezTo>
                <a:cubicBezTo>
                  <a:pt x="1945105" y="227264"/>
                  <a:pt x="1888957" y="152400"/>
                  <a:pt x="1780673" y="0"/>
                </a:cubicBez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B90DC678-200F-4760-BDCD-7E596499FE7C}"/>
              </a:ext>
            </a:extLst>
          </p:cNvPr>
          <p:cNvSpPr/>
          <p:nvPr/>
        </p:nvSpPr>
        <p:spPr>
          <a:xfrm>
            <a:off x="-140965" y="6485378"/>
            <a:ext cx="4299284" cy="2081373"/>
          </a:xfrm>
          <a:custGeom>
            <a:avLst/>
            <a:gdLst>
              <a:gd name="connsiteX0" fmla="*/ 4299284 w 4299284"/>
              <a:gd name="connsiteY0" fmla="*/ 0 h 2077452"/>
              <a:gd name="connsiteX1" fmla="*/ 3978442 w 4299284"/>
              <a:gd name="connsiteY1" fmla="*/ 280736 h 2077452"/>
              <a:gd name="connsiteX2" fmla="*/ 3296653 w 4299284"/>
              <a:gd name="connsiteY2" fmla="*/ 842210 h 2077452"/>
              <a:gd name="connsiteX3" fmla="*/ 2719137 w 4299284"/>
              <a:gd name="connsiteY3" fmla="*/ 1259305 h 2077452"/>
              <a:gd name="connsiteX4" fmla="*/ 1973179 w 4299284"/>
              <a:gd name="connsiteY4" fmla="*/ 1644315 h 2077452"/>
              <a:gd name="connsiteX5" fmla="*/ 1283368 w 4299284"/>
              <a:gd name="connsiteY5" fmla="*/ 2013284 h 2077452"/>
              <a:gd name="connsiteX6" fmla="*/ 858253 w 4299284"/>
              <a:gd name="connsiteY6" fmla="*/ 2077452 h 2077452"/>
              <a:gd name="connsiteX7" fmla="*/ 537410 w 4299284"/>
              <a:gd name="connsiteY7" fmla="*/ 1949115 h 2077452"/>
              <a:gd name="connsiteX8" fmla="*/ 328863 w 4299284"/>
              <a:gd name="connsiteY8" fmla="*/ 1836821 h 2077452"/>
              <a:gd name="connsiteX9" fmla="*/ 0 w 4299284"/>
              <a:gd name="connsiteY9" fmla="*/ 1884947 h 2077452"/>
              <a:gd name="connsiteX0" fmla="*/ 4299284 w 4299284"/>
              <a:gd name="connsiteY0" fmla="*/ 0 h 2077452"/>
              <a:gd name="connsiteX1" fmla="*/ 3978442 w 4299284"/>
              <a:gd name="connsiteY1" fmla="*/ 280736 h 2077452"/>
              <a:gd name="connsiteX2" fmla="*/ 3296653 w 4299284"/>
              <a:gd name="connsiteY2" fmla="*/ 842210 h 2077452"/>
              <a:gd name="connsiteX3" fmla="*/ 2719137 w 4299284"/>
              <a:gd name="connsiteY3" fmla="*/ 1259305 h 2077452"/>
              <a:gd name="connsiteX4" fmla="*/ 1973179 w 4299284"/>
              <a:gd name="connsiteY4" fmla="*/ 1644315 h 2077452"/>
              <a:gd name="connsiteX5" fmla="*/ 1283368 w 4299284"/>
              <a:gd name="connsiteY5" fmla="*/ 2013284 h 2077452"/>
              <a:gd name="connsiteX6" fmla="*/ 858253 w 4299284"/>
              <a:gd name="connsiteY6" fmla="*/ 2077452 h 2077452"/>
              <a:gd name="connsiteX7" fmla="*/ 537410 w 4299284"/>
              <a:gd name="connsiteY7" fmla="*/ 1949115 h 2077452"/>
              <a:gd name="connsiteX8" fmla="*/ 328863 w 4299284"/>
              <a:gd name="connsiteY8" fmla="*/ 1836821 h 2077452"/>
              <a:gd name="connsiteX9" fmla="*/ 96253 w 4299284"/>
              <a:gd name="connsiteY9" fmla="*/ 1852863 h 2077452"/>
              <a:gd name="connsiteX10" fmla="*/ 0 w 4299284"/>
              <a:gd name="connsiteY10" fmla="*/ 1884947 h 2077452"/>
              <a:gd name="connsiteX0" fmla="*/ 4299284 w 4299284"/>
              <a:gd name="connsiteY0" fmla="*/ 0 h 2077452"/>
              <a:gd name="connsiteX1" fmla="*/ 3978442 w 4299284"/>
              <a:gd name="connsiteY1" fmla="*/ 280736 h 2077452"/>
              <a:gd name="connsiteX2" fmla="*/ 3296653 w 4299284"/>
              <a:gd name="connsiteY2" fmla="*/ 842210 h 2077452"/>
              <a:gd name="connsiteX3" fmla="*/ 2719137 w 4299284"/>
              <a:gd name="connsiteY3" fmla="*/ 1259305 h 2077452"/>
              <a:gd name="connsiteX4" fmla="*/ 1973179 w 4299284"/>
              <a:gd name="connsiteY4" fmla="*/ 1644315 h 2077452"/>
              <a:gd name="connsiteX5" fmla="*/ 1283368 w 4299284"/>
              <a:gd name="connsiteY5" fmla="*/ 2013284 h 2077452"/>
              <a:gd name="connsiteX6" fmla="*/ 858253 w 4299284"/>
              <a:gd name="connsiteY6" fmla="*/ 2077452 h 2077452"/>
              <a:gd name="connsiteX7" fmla="*/ 537410 w 4299284"/>
              <a:gd name="connsiteY7" fmla="*/ 1949115 h 2077452"/>
              <a:gd name="connsiteX8" fmla="*/ 328863 w 4299284"/>
              <a:gd name="connsiteY8" fmla="*/ 1836821 h 2077452"/>
              <a:gd name="connsiteX9" fmla="*/ 96253 w 4299284"/>
              <a:gd name="connsiteY9" fmla="*/ 1852863 h 2077452"/>
              <a:gd name="connsiteX10" fmla="*/ 0 w 4299284"/>
              <a:gd name="connsiteY10" fmla="*/ 1884947 h 2077452"/>
              <a:gd name="connsiteX0" fmla="*/ 4299284 w 4299284"/>
              <a:gd name="connsiteY0" fmla="*/ 0 h 2077452"/>
              <a:gd name="connsiteX1" fmla="*/ 3978442 w 4299284"/>
              <a:gd name="connsiteY1" fmla="*/ 280736 h 2077452"/>
              <a:gd name="connsiteX2" fmla="*/ 3296653 w 4299284"/>
              <a:gd name="connsiteY2" fmla="*/ 842210 h 2077452"/>
              <a:gd name="connsiteX3" fmla="*/ 2719137 w 4299284"/>
              <a:gd name="connsiteY3" fmla="*/ 1259305 h 2077452"/>
              <a:gd name="connsiteX4" fmla="*/ 1973179 w 4299284"/>
              <a:gd name="connsiteY4" fmla="*/ 1644315 h 2077452"/>
              <a:gd name="connsiteX5" fmla="*/ 1283368 w 4299284"/>
              <a:gd name="connsiteY5" fmla="*/ 2013284 h 2077452"/>
              <a:gd name="connsiteX6" fmla="*/ 858253 w 4299284"/>
              <a:gd name="connsiteY6" fmla="*/ 2077452 h 2077452"/>
              <a:gd name="connsiteX7" fmla="*/ 537410 w 4299284"/>
              <a:gd name="connsiteY7" fmla="*/ 1949115 h 2077452"/>
              <a:gd name="connsiteX8" fmla="*/ 328863 w 4299284"/>
              <a:gd name="connsiteY8" fmla="*/ 1836821 h 2077452"/>
              <a:gd name="connsiteX9" fmla="*/ 96253 w 4299284"/>
              <a:gd name="connsiteY9" fmla="*/ 1852863 h 2077452"/>
              <a:gd name="connsiteX10" fmla="*/ 0 w 4299284"/>
              <a:gd name="connsiteY10" fmla="*/ 1884947 h 2077452"/>
              <a:gd name="connsiteX0" fmla="*/ 4299284 w 4299284"/>
              <a:gd name="connsiteY0" fmla="*/ 0 h 2082096"/>
              <a:gd name="connsiteX1" fmla="*/ 3978442 w 4299284"/>
              <a:gd name="connsiteY1" fmla="*/ 280736 h 2082096"/>
              <a:gd name="connsiteX2" fmla="*/ 3296653 w 4299284"/>
              <a:gd name="connsiteY2" fmla="*/ 842210 h 2082096"/>
              <a:gd name="connsiteX3" fmla="*/ 2719137 w 4299284"/>
              <a:gd name="connsiteY3" fmla="*/ 1259305 h 2082096"/>
              <a:gd name="connsiteX4" fmla="*/ 1973179 w 4299284"/>
              <a:gd name="connsiteY4" fmla="*/ 1644315 h 2082096"/>
              <a:gd name="connsiteX5" fmla="*/ 1283368 w 4299284"/>
              <a:gd name="connsiteY5" fmla="*/ 2013284 h 2082096"/>
              <a:gd name="connsiteX6" fmla="*/ 858253 w 4299284"/>
              <a:gd name="connsiteY6" fmla="*/ 2077452 h 2082096"/>
              <a:gd name="connsiteX7" fmla="*/ 537410 w 4299284"/>
              <a:gd name="connsiteY7" fmla="*/ 1949115 h 2082096"/>
              <a:gd name="connsiteX8" fmla="*/ 328863 w 4299284"/>
              <a:gd name="connsiteY8" fmla="*/ 1836821 h 2082096"/>
              <a:gd name="connsiteX9" fmla="*/ 96253 w 4299284"/>
              <a:gd name="connsiteY9" fmla="*/ 1852863 h 2082096"/>
              <a:gd name="connsiteX10" fmla="*/ 0 w 4299284"/>
              <a:gd name="connsiteY10" fmla="*/ 1884947 h 2082096"/>
              <a:gd name="connsiteX0" fmla="*/ 4299284 w 4299284"/>
              <a:gd name="connsiteY0" fmla="*/ 0 h 2082096"/>
              <a:gd name="connsiteX1" fmla="*/ 3978442 w 4299284"/>
              <a:gd name="connsiteY1" fmla="*/ 280736 h 2082096"/>
              <a:gd name="connsiteX2" fmla="*/ 3296653 w 4299284"/>
              <a:gd name="connsiteY2" fmla="*/ 842210 h 2082096"/>
              <a:gd name="connsiteX3" fmla="*/ 2719137 w 4299284"/>
              <a:gd name="connsiteY3" fmla="*/ 1259305 h 2082096"/>
              <a:gd name="connsiteX4" fmla="*/ 1973179 w 4299284"/>
              <a:gd name="connsiteY4" fmla="*/ 1644315 h 2082096"/>
              <a:gd name="connsiteX5" fmla="*/ 1283368 w 4299284"/>
              <a:gd name="connsiteY5" fmla="*/ 2013284 h 2082096"/>
              <a:gd name="connsiteX6" fmla="*/ 858253 w 4299284"/>
              <a:gd name="connsiteY6" fmla="*/ 2077452 h 2082096"/>
              <a:gd name="connsiteX7" fmla="*/ 537410 w 4299284"/>
              <a:gd name="connsiteY7" fmla="*/ 1949115 h 2082096"/>
              <a:gd name="connsiteX8" fmla="*/ 328863 w 4299284"/>
              <a:gd name="connsiteY8" fmla="*/ 1836821 h 2082096"/>
              <a:gd name="connsiteX9" fmla="*/ 96253 w 4299284"/>
              <a:gd name="connsiteY9" fmla="*/ 1852863 h 2082096"/>
              <a:gd name="connsiteX10" fmla="*/ 0 w 4299284"/>
              <a:gd name="connsiteY10" fmla="*/ 1884947 h 2082096"/>
              <a:gd name="connsiteX0" fmla="*/ 4299284 w 4299284"/>
              <a:gd name="connsiteY0" fmla="*/ 0 h 2081373"/>
              <a:gd name="connsiteX1" fmla="*/ 3978442 w 4299284"/>
              <a:gd name="connsiteY1" fmla="*/ 280736 h 2081373"/>
              <a:gd name="connsiteX2" fmla="*/ 3296653 w 4299284"/>
              <a:gd name="connsiteY2" fmla="*/ 842210 h 2081373"/>
              <a:gd name="connsiteX3" fmla="*/ 2719137 w 4299284"/>
              <a:gd name="connsiteY3" fmla="*/ 1259305 h 2081373"/>
              <a:gd name="connsiteX4" fmla="*/ 2021305 w 4299284"/>
              <a:gd name="connsiteY4" fmla="*/ 1676400 h 2081373"/>
              <a:gd name="connsiteX5" fmla="*/ 1283368 w 4299284"/>
              <a:gd name="connsiteY5" fmla="*/ 2013284 h 2081373"/>
              <a:gd name="connsiteX6" fmla="*/ 858253 w 4299284"/>
              <a:gd name="connsiteY6" fmla="*/ 2077452 h 2081373"/>
              <a:gd name="connsiteX7" fmla="*/ 537410 w 4299284"/>
              <a:gd name="connsiteY7" fmla="*/ 1949115 h 2081373"/>
              <a:gd name="connsiteX8" fmla="*/ 328863 w 4299284"/>
              <a:gd name="connsiteY8" fmla="*/ 1836821 h 2081373"/>
              <a:gd name="connsiteX9" fmla="*/ 96253 w 4299284"/>
              <a:gd name="connsiteY9" fmla="*/ 1852863 h 2081373"/>
              <a:gd name="connsiteX10" fmla="*/ 0 w 4299284"/>
              <a:gd name="connsiteY10" fmla="*/ 1884947 h 2081373"/>
              <a:gd name="connsiteX0" fmla="*/ 4299284 w 4299284"/>
              <a:gd name="connsiteY0" fmla="*/ 0 h 2081373"/>
              <a:gd name="connsiteX1" fmla="*/ 3978442 w 4299284"/>
              <a:gd name="connsiteY1" fmla="*/ 280736 h 2081373"/>
              <a:gd name="connsiteX2" fmla="*/ 3296653 w 4299284"/>
              <a:gd name="connsiteY2" fmla="*/ 842210 h 2081373"/>
              <a:gd name="connsiteX3" fmla="*/ 2719137 w 4299284"/>
              <a:gd name="connsiteY3" fmla="*/ 1259305 h 2081373"/>
              <a:gd name="connsiteX4" fmla="*/ 2021305 w 4299284"/>
              <a:gd name="connsiteY4" fmla="*/ 1676400 h 2081373"/>
              <a:gd name="connsiteX5" fmla="*/ 1283368 w 4299284"/>
              <a:gd name="connsiteY5" fmla="*/ 2013284 h 2081373"/>
              <a:gd name="connsiteX6" fmla="*/ 858253 w 4299284"/>
              <a:gd name="connsiteY6" fmla="*/ 2077452 h 2081373"/>
              <a:gd name="connsiteX7" fmla="*/ 537410 w 4299284"/>
              <a:gd name="connsiteY7" fmla="*/ 1949115 h 2081373"/>
              <a:gd name="connsiteX8" fmla="*/ 328863 w 4299284"/>
              <a:gd name="connsiteY8" fmla="*/ 1836821 h 2081373"/>
              <a:gd name="connsiteX9" fmla="*/ 96253 w 4299284"/>
              <a:gd name="connsiteY9" fmla="*/ 1852863 h 2081373"/>
              <a:gd name="connsiteX10" fmla="*/ 0 w 4299284"/>
              <a:gd name="connsiteY10" fmla="*/ 1884947 h 2081373"/>
              <a:gd name="connsiteX0" fmla="*/ 4299284 w 4299284"/>
              <a:gd name="connsiteY0" fmla="*/ 0 h 2081373"/>
              <a:gd name="connsiteX1" fmla="*/ 3978442 w 4299284"/>
              <a:gd name="connsiteY1" fmla="*/ 280736 h 2081373"/>
              <a:gd name="connsiteX2" fmla="*/ 3296653 w 4299284"/>
              <a:gd name="connsiteY2" fmla="*/ 842210 h 2081373"/>
              <a:gd name="connsiteX3" fmla="*/ 2719137 w 4299284"/>
              <a:gd name="connsiteY3" fmla="*/ 1259305 h 2081373"/>
              <a:gd name="connsiteX4" fmla="*/ 2021305 w 4299284"/>
              <a:gd name="connsiteY4" fmla="*/ 1676400 h 2081373"/>
              <a:gd name="connsiteX5" fmla="*/ 1283368 w 4299284"/>
              <a:gd name="connsiteY5" fmla="*/ 2013284 h 2081373"/>
              <a:gd name="connsiteX6" fmla="*/ 858253 w 4299284"/>
              <a:gd name="connsiteY6" fmla="*/ 2077452 h 2081373"/>
              <a:gd name="connsiteX7" fmla="*/ 537410 w 4299284"/>
              <a:gd name="connsiteY7" fmla="*/ 1949115 h 2081373"/>
              <a:gd name="connsiteX8" fmla="*/ 328863 w 4299284"/>
              <a:gd name="connsiteY8" fmla="*/ 1836821 h 2081373"/>
              <a:gd name="connsiteX9" fmla="*/ 96253 w 4299284"/>
              <a:gd name="connsiteY9" fmla="*/ 1852863 h 2081373"/>
              <a:gd name="connsiteX10" fmla="*/ 0 w 4299284"/>
              <a:gd name="connsiteY10" fmla="*/ 1884947 h 2081373"/>
              <a:gd name="connsiteX0" fmla="*/ 4299284 w 4299284"/>
              <a:gd name="connsiteY0" fmla="*/ 0 h 2081373"/>
              <a:gd name="connsiteX1" fmla="*/ 3978442 w 4299284"/>
              <a:gd name="connsiteY1" fmla="*/ 280736 h 2081373"/>
              <a:gd name="connsiteX2" fmla="*/ 3296653 w 4299284"/>
              <a:gd name="connsiteY2" fmla="*/ 842210 h 2081373"/>
              <a:gd name="connsiteX3" fmla="*/ 2719137 w 4299284"/>
              <a:gd name="connsiteY3" fmla="*/ 1259305 h 2081373"/>
              <a:gd name="connsiteX4" fmla="*/ 2021305 w 4299284"/>
              <a:gd name="connsiteY4" fmla="*/ 1676400 h 2081373"/>
              <a:gd name="connsiteX5" fmla="*/ 1283368 w 4299284"/>
              <a:gd name="connsiteY5" fmla="*/ 2013284 h 2081373"/>
              <a:gd name="connsiteX6" fmla="*/ 858253 w 4299284"/>
              <a:gd name="connsiteY6" fmla="*/ 2077452 h 2081373"/>
              <a:gd name="connsiteX7" fmla="*/ 537410 w 4299284"/>
              <a:gd name="connsiteY7" fmla="*/ 1949115 h 2081373"/>
              <a:gd name="connsiteX8" fmla="*/ 328863 w 4299284"/>
              <a:gd name="connsiteY8" fmla="*/ 1836821 h 2081373"/>
              <a:gd name="connsiteX9" fmla="*/ 96253 w 4299284"/>
              <a:gd name="connsiteY9" fmla="*/ 1852863 h 2081373"/>
              <a:gd name="connsiteX10" fmla="*/ 0 w 4299284"/>
              <a:gd name="connsiteY10" fmla="*/ 1884947 h 2081373"/>
              <a:gd name="connsiteX0" fmla="*/ 4299284 w 4299284"/>
              <a:gd name="connsiteY0" fmla="*/ 0 h 2081373"/>
              <a:gd name="connsiteX1" fmla="*/ 3978442 w 4299284"/>
              <a:gd name="connsiteY1" fmla="*/ 280736 h 2081373"/>
              <a:gd name="connsiteX2" fmla="*/ 3296653 w 4299284"/>
              <a:gd name="connsiteY2" fmla="*/ 842210 h 2081373"/>
              <a:gd name="connsiteX3" fmla="*/ 2719137 w 4299284"/>
              <a:gd name="connsiteY3" fmla="*/ 1259305 h 2081373"/>
              <a:gd name="connsiteX4" fmla="*/ 2021305 w 4299284"/>
              <a:gd name="connsiteY4" fmla="*/ 1676400 h 2081373"/>
              <a:gd name="connsiteX5" fmla="*/ 1283368 w 4299284"/>
              <a:gd name="connsiteY5" fmla="*/ 2013284 h 2081373"/>
              <a:gd name="connsiteX6" fmla="*/ 858253 w 4299284"/>
              <a:gd name="connsiteY6" fmla="*/ 2077452 h 2081373"/>
              <a:gd name="connsiteX7" fmla="*/ 537410 w 4299284"/>
              <a:gd name="connsiteY7" fmla="*/ 1949115 h 2081373"/>
              <a:gd name="connsiteX8" fmla="*/ 328863 w 4299284"/>
              <a:gd name="connsiteY8" fmla="*/ 1836821 h 2081373"/>
              <a:gd name="connsiteX9" fmla="*/ 96253 w 4299284"/>
              <a:gd name="connsiteY9" fmla="*/ 1852863 h 2081373"/>
              <a:gd name="connsiteX10" fmla="*/ 0 w 4299284"/>
              <a:gd name="connsiteY10" fmla="*/ 1884947 h 208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99284" h="2081373">
                <a:moveTo>
                  <a:pt x="4299284" y="0"/>
                </a:moveTo>
                <a:cubicBezTo>
                  <a:pt x="4192337" y="93579"/>
                  <a:pt x="4145547" y="140368"/>
                  <a:pt x="3978442" y="280736"/>
                </a:cubicBezTo>
                <a:cubicBezTo>
                  <a:pt x="3811337" y="421104"/>
                  <a:pt x="3506537" y="679115"/>
                  <a:pt x="3296653" y="842210"/>
                </a:cubicBezTo>
                <a:cubicBezTo>
                  <a:pt x="3086769" y="1005305"/>
                  <a:pt x="2931695" y="1120273"/>
                  <a:pt x="2719137" y="1259305"/>
                </a:cubicBezTo>
                <a:cubicBezTo>
                  <a:pt x="2506579" y="1398337"/>
                  <a:pt x="2260600" y="1550737"/>
                  <a:pt x="2021305" y="1676400"/>
                </a:cubicBezTo>
                <a:cubicBezTo>
                  <a:pt x="1782010" y="1802063"/>
                  <a:pt x="1477210" y="1946442"/>
                  <a:pt x="1283368" y="2013284"/>
                </a:cubicBezTo>
                <a:cubicBezTo>
                  <a:pt x="1089526" y="2080126"/>
                  <a:pt x="982579" y="2088147"/>
                  <a:pt x="858253" y="2077452"/>
                </a:cubicBezTo>
                <a:cubicBezTo>
                  <a:pt x="733927" y="2066757"/>
                  <a:pt x="625642" y="1989220"/>
                  <a:pt x="537410" y="1949115"/>
                </a:cubicBezTo>
                <a:cubicBezTo>
                  <a:pt x="449178" y="1909010"/>
                  <a:pt x="402389" y="1852863"/>
                  <a:pt x="328863" y="1836821"/>
                </a:cubicBezTo>
                <a:cubicBezTo>
                  <a:pt x="255337" y="1820779"/>
                  <a:pt x="151063" y="1844842"/>
                  <a:pt x="96253" y="1852863"/>
                </a:cubicBezTo>
                <a:lnTo>
                  <a:pt x="0" y="1884947"/>
                </a:ln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5810C0C-8F15-4714-BE8E-B2CBBB4F49B9}"/>
              </a:ext>
            </a:extLst>
          </p:cNvPr>
          <p:cNvSpPr/>
          <p:nvPr/>
        </p:nvSpPr>
        <p:spPr>
          <a:xfrm>
            <a:off x="-245238" y="4840396"/>
            <a:ext cx="3974431" cy="2150200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974431 w 3974431"/>
              <a:gd name="connsiteY0" fmla="*/ 0 h 2150200"/>
              <a:gd name="connsiteX1" fmla="*/ 2951747 w 3974431"/>
              <a:gd name="connsiteY1" fmla="*/ 866942 h 2150200"/>
              <a:gd name="connsiteX2" fmla="*/ 2414337 w 3974431"/>
              <a:gd name="connsiteY2" fmla="*/ 1219868 h 2150200"/>
              <a:gd name="connsiteX3" fmla="*/ 1957137 w 3974431"/>
              <a:gd name="connsiteY3" fmla="*/ 1524668 h 2150200"/>
              <a:gd name="connsiteX4" fmla="*/ 1556084 w 3974431"/>
              <a:gd name="connsiteY4" fmla="*/ 1837489 h 2150200"/>
              <a:gd name="connsiteX5" fmla="*/ 1090863 w 3974431"/>
              <a:gd name="connsiteY5" fmla="*/ 2142289 h 2150200"/>
              <a:gd name="connsiteX6" fmla="*/ 834189 w 3974431"/>
              <a:gd name="connsiteY6" fmla="*/ 2054057 h 2150200"/>
              <a:gd name="connsiteX7" fmla="*/ 625642 w 3974431"/>
              <a:gd name="connsiteY7" fmla="*/ 1973847 h 2150200"/>
              <a:gd name="connsiteX8" fmla="*/ 336884 w 3974431"/>
              <a:gd name="connsiteY8" fmla="*/ 1973847 h 2150200"/>
              <a:gd name="connsiteX9" fmla="*/ 0 w 3974431"/>
              <a:gd name="connsiteY9" fmla="*/ 2029994 h 21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4431" h="2150200">
                <a:moveTo>
                  <a:pt x="3974431" y="0"/>
                </a:moveTo>
                <a:cubicBezTo>
                  <a:pt x="3760536" y="157747"/>
                  <a:pt x="3211763" y="663631"/>
                  <a:pt x="2951747" y="866942"/>
                </a:cubicBezTo>
                <a:cubicBezTo>
                  <a:pt x="2691731" y="1070253"/>
                  <a:pt x="2580105" y="1110247"/>
                  <a:pt x="2414337" y="1219868"/>
                </a:cubicBezTo>
                <a:cubicBezTo>
                  <a:pt x="2248569" y="1329489"/>
                  <a:pt x="2100179" y="1421731"/>
                  <a:pt x="1957137" y="1524668"/>
                </a:cubicBezTo>
                <a:cubicBezTo>
                  <a:pt x="1814095" y="1627605"/>
                  <a:pt x="1700463" y="1734552"/>
                  <a:pt x="1556084" y="1837489"/>
                </a:cubicBezTo>
                <a:cubicBezTo>
                  <a:pt x="1411705" y="1940426"/>
                  <a:pt x="1211179" y="2106194"/>
                  <a:pt x="1090863" y="2142289"/>
                </a:cubicBezTo>
                <a:cubicBezTo>
                  <a:pt x="970547" y="2178384"/>
                  <a:pt x="903705" y="2080794"/>
                  <a:pt x="834189" y="2054057"/>
                </a:cubicBezTo>
                <a:lnTo>
                  <a:pt x="625642" y="1973847"/>
                </a:lnTo>
                <a:cubicBezTo>
                  <a:pt x="542758" y="1960479"/>
                  <a:pt x="449179" y="1955131"/>
                  <a:pt x="336884" y="1973847"/>
                </a:cubicBezTo>
                <a:lnTo>
                  <a:pt x="0" y="2029994"/>
                </a:ln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BA3B64C-6C9B-4DE2-8BB2-02C7E09C9908}"/>
              </a:ext>
            </a:extLst>
          </p:cNvPr>
          <p:cNvSpPr/>
          <p:nvPr/>
        </p:nvSpPr>
        <p:spPr>
          <a:xfrm>
            <a:off x="-181070" y="5755462"/>
            <a:ext cx="4018547" cy="2055331"/>
          </a:xfrm>
          <a:custGeom>
            <a:avLst/>
            <a:gdLst>
              <a:gd name="connsiteX0" fmla="*/ 4018547 w 4018547"/>
              <a:gd name="connsiteY0" fmla="*/ 0 h 2053390"/>
              <a:gd name="connsiteX1" fmla="*/ 3729790 w 4018547"/>
              <a:gd name="connsiteY1" fmla="*/ 272716 h 2053390"/>
              <a:gd name="connsiteX2" fmla="*/ 3296653 w 4018547"/>
              <a:gd name="connsiteY2" fmla="*/ 601579 h 2053390"/>
              <a:gd name="connsiteX3" fmla="*/ 2759242 w 4018547"/>
              <a:gd name="connsiteY3" fmla="*/ 978569 h 2053390"/>
              <a:gd name="connsiteX4" fmla="*/ 2237874 w 4018547"/>
              <a:gd name="connsiteY4" fmla="*/ 1355558 h 2053390"/>
              <a:gd name="connsiteX5" fmla="*/ 1764632 w 4018547"/>
              <a:gd name="connsiteY5" fmla="*/ 1676400 h 2053390"/>
              <a:gd name="connsiteX6" fmla="*/ 1427747 w 4018547"/>
              <a:gd name="connsiteY6" fmla="*/ 1892969 h 2053390"/>
              <a:gd name="connsiteX7" fmla="*/ 1010653 w 4018547"/>
              <a:gd name="connsiteY7" fmla="*/ 2053390 h 2053390"/>
              <a:gd name="connsiteX8" fmla="*/ 745958 w 4018547"/>
              <a:gd name="connsiteY8" fmla="*/ 1973179 h 2053390"/>
              <a:gd name="connsiteX9" fmla="*/ 609600 w 4018547"/>
              <a:gd name="connsiteY9" fmla="*/ 1844842 h 2053390"/>
              <a:gd name="connsiteX10" fmla="*/ 328863 w 4018547"/>
              <a:gd name="connsiteY10" fmla="*/ 1780674 h 2053390"/>
              <a:gd name="connsiteX11" fmla="*/ 0 w 4018547"/>
              <a:gd name="connsiteY11" fmla="*/ 1884948 h 2053390"/>
              <a:gd name="connsiteX0" fmla="*/ 4018547 w 4018547"/>
              <a:gd name="connsiteY0" fmla="*/ 0 h 2053390"/>
              <a:gd name="connsiteX1" fmla="*/ 3729790 w 4018547"/>
              <a:gd name="connsiteY1" fmla="*/ 272716 h 2053390"/>
              <a:gd name="connsiteX2" fmla="*/ 3296653 w 4018547"/>
              <a:gd name="connsiteY2" fmla="*/ 601579 h 2053390"/>
              <a:gd name="connsiteX3" fmla="*/ 2759242 w 4018547"/>
              <a:gd name="connsiteY3" fmla="*/ 978569 h 2053390"/>
              <a:gd name="connsiteX4" fmla="*/ 2237874 w 4018547"/>
              <a:gd name="connsiteY4" fmla="*/ 1355558 h 2053390"/>
              <a:gd name="connsiteX5" fmla="*/ 1764632 w 4018547"/>
              <a:gd name="connsiteY5" fmla="*/ 1676400 h 2053390"/>
              <a:gd name="connsiteX6" fmla="*/ 1427747 w 4018547"/>
              <a:gd name="connsiteY6" fmla="*/ 1892969 h 2053390"/>
              <a:gd name="connsiteX7" fmla="*/ 1010653 w 4018547"/>
              <a:gd name="connsiteY7" fmla="*/ 2053390 h 2053390"/>
              <a:gd name="connsiteX8" fmla="*/ 745958 w 4018547"/>
              <a:gd name="connsiteY8" fmla="*/ 1973179 h 2053390"/>
              <a:gd name="connsiteX9" fmla="*/ 609600 w 4018547"/>
              <a:gd name="connsiteY9" fmla="*/ 1844842 h 2053390"/>
              <a:gd name="connsiteX10" fmla="*/ 328863 w 4018547"/>
              <a:gd name="connsiteY10" fmla="*/ 1780674 h 2053390"/>
              <a:gd name="connsiteX11" fmla="*/ 0 w 4018547"/>
              <a:gd name="connsiteY11" fmla="*/ 1884948 h 2053390"/>
              <a:gd name="connsiteX0" fmla="*/ 4018547 w 4018547"/>
              <a:gd name="connsiteY0" fmla="*/ 0 h 2053390"/>
              <a:gd name="connsiteX1" fmla="*/ 3729790 w 4018547"/>
              <a:gd name="connsiteY1" fmla="*/ 272716 h 2053390"/>
              <a:gd name="connsiteX2" fmla="*/ 3296653 w 4018547"/>
              <a:gd name="connsiteY2" fmla="*/ 601579 h 2053390"/>
              <a:gd name="connsiteX3" fmla="*/ 2759242 w 4018547"/>
              <a:gd name="connsiteY3" fmla="*/ 978569 h 2053390"/>
              <a:gd name="connsiteX4" fmla="*/ 2237874 w 4018547"/>
              <a:gd name="connsiteY4" fmla="*/ 1355558 h 2053390"/>
              <a:gd name="connsiteX5" fmla="*/ 1764632 w 4018547"/>
              <a:gd name="connsiteY5" fmla="*/ 1676400 h 2053390"/>
              <a:gd name="connsiteX6" fmla="*/ 1427747 w 4018547"/>
              <a:gd name="connsiteY6" fmla="*/ 1892969 h 2053390"/>
              <a:gd name="connsiteX7" fmla="*/ 1010653 w 4018547"/>
              <a:gd name="connsiteY7" fmla="*/ 2053390 h 2053390"/>
              <a:gd name="connsiteX8" fmla="*/ 745958 w 4018547"/>
              <a:gd name="connsiteY8" fmla="*/ 1973179 h 2053390"/>
              <a:gd name="connsiteX9" fmla="*/ 609600 w 4018547"/>
              <a:gd name="connsiteY9" fmla="*/ 1844842 h 2053390"/>
              <a:gd name="connsiteX10" fmla="*/ 328863 w 4018547"/>
              <a:gd name="connsiteY10" fmla="*/ 1780674 h 2053390"/>
              <a:gd name="connsiteX11" fmla="*/ 0 w 4018547"/>
              <a:gd name="connsiteY11" fmla="*/ 1884948 h 2053390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  <a:gd name="connsiteX0" fmla="*/ 4018547 w 4018547"/>
              <a:gd name="connsiteY0" fmla="*/ 0 h 2055331"/>
              <a:gd name="connsiteX1" fmla="*/ 3729790 w 4018547"/>
              <a:gd name="connsiteY1" fmla="*/ 272716 h 2055331"/>
              <a:gd name="connsiteX2" fmla="*/ 3296653 w 4018547"/>
              <a:gd name="connsiteY2" fmla="*/ 601579 h 2055331"/>
              <a:gd name="connsiteX3" fmla="*/ 2759242 w 4018547"/>
              <a:gd name="connsiteY3" fmla="*/ 978569 h 2055331"/>
              <a:gd name="connsiteX4" fmla="*/ 2237874 w 4018547"/>
              <a:gd name="connsiteY4" fmla="*/ 1355558 h 2055331"/>
              <a:gd name="connsiteX5" fmla="*/ 1764632 w 4018547"/>
              <a:gd name="connsiteY5" fmla="*/ 1676400 h 2055331"/>
              <a:gd name="connsiteX6" fmla="*/ 1427747 w 4018547"/>
              <a:gd name="connsiteY6" fmla="*/ 1892969 h 2055331"/>
              <a:gd name="connsiteX7" fmla="*/ 1010653 w 4018547"/>
              <a:gd name="connsiteY7" fmla="*/ 2053390 h 2055331"/>
              <a:gd name="connsiteX8" fmla="*/ 745958 w 4018547"/>
              <a:gd name="connsiteY8" fmla="*/ 1973179 h 2055331"/>
              <a:gd name="connsiteX9" fmla="*/ 609600 w 4018547"/>
              <a:gd name="connsiteY9" fmla="*/ 1844842 h 2055331"/>
              <a:gd name="connsiteX10" fmla="*/ 328863 w 4018547"/>
              <a:gd name="connsiteY10" fmla="*/ 1780674 h 2055331"/>
              <a:gd name="connsiteX11" fmla="*/ 0 w 4018547"/>
              <a:gd name="connsiteY11" fmla="*/ 1884948 h 205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8547" h="2055331">
                <a:moveTo>
                  <a:pt x="4018547" y="0"/>
                </a:moveTo>
                <a:cubicBezTo>
                  <a:pt x="3922295" y="90905"/>
                  <a:pt x="3850106" y="172453"/>
                  <a:pt x="3729790" y="272716"/>
                </a:cubicBezTo>
                <a:cubicBezTo>
                  <a:pt x="3609474" y="372979"/>
                  <a:pt x="3458411" y="483937"/>
                  <a:pt x="3296653" y="601579"/>
                </a:cubicBezTo>
                <a:cubicBezTo>
                  <a:pt x="3134895" y="719221"/>
                  <a:pt x="2935705" y="852906"/>
                  <a:pt x="2759242" y="978569"/>
                </a:cubicBezTo>
                <a:cubicBezTo>
                  <a:pt x="2582779" y="1104232"/>
                  <a:pt x="2395621" y="1248611"/>
                  <a:pt x="2237874" y="1355558"/>
                </a:cubicBezTo>
                <a:lnTo>
                  <a:pt x="1764632" y="1676400"/>
                </a:lnTo>
                <a:cubicBezTo>
                  <a:pt x="1606885" y="1783347"/>
                  <a:pt x="1553410" y="1830137"/>
                  <a:pt x="1427747" y="1892969"/>
                </a:cubicBezTo>
                <a:cubicBezTo>
                  <a:pt x="1302084" y="1955801"/>
                  <a:pt x="1124285" y="2040022"/>
                  <a:pt x="1010653" y="2053390"/>
                </a:cubicBezTo>
                <a:cubicBezTo>
                  <a:pt x="897021" y="2066758"/>
                  <a:pt x="812800" y="2007937"/>
                  <a:pt x="745958" y="1973179"/>
                </a:cubicBezTo>
                <a:cubicBezTo>
                  <a:pt x="679116" y="1938421"/>
                  <a:pt x="679116" y="1876926"/>
                  <a:pt x="609600" y="1844842"/>
                </a:cubicBezTo>
                <a:cubicBezTo>
                  <a:pt x="540084" y="1812758"/>
                  <a:pt x="430463" y="1773990"/>
                  <a:pt x="328863" y="1780674"/>
                </a:cubicBezTo>
                <a:cubicBezTo>
                  <a:pt x="227263" y="1787358"/>
                  <a:pt x="109621" y="1850190"/>
                  <a:pt x="0" y="1884948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BD4973-8CEA-4023-B385-A55B93483B7A}"/>
              </a:ext>
            </a:extLst>
          </p:cNvPr>
          <p:cNvSpPr/>
          <p:nvPr/>
        </p:nvSpPr>
        <p:spPr>
          <a:xfrm>
            <a:off x="5907240" y="2433335"/>
            <a:ext cx="7973883" cy="2292903"/>
          </a:xfrm>
          <a:custGeom>
            <a:avLst/>
            <a:gdLst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735179 w 3096126"/>
              <a:gd name="connsiteY26" fmla="*/ 721895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82842 w 3096126"/>
              <a:gd name="connsiteY20" fmla="*/ 128337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82842 w 3096126"/>
              <a:gd name="connsiteY20" fmla="*/ 128337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16042 w 3096126"/>
              <a:gd name="connsiteY15" fmla="*/ 173482 h 2010303"/>
              <a:gd name="connsiteX16" fmla="*/ 184484 w 3096126"/>
              <a:gd name="connsiteY16" fmla="*/ 29103 h 2010303"/>
              <a:gd name="connsiteX17" fmla="*/ 401052 w 3096126"/>
              <a:gd name="connsiteY17" fmla="*/ 5040 h 2010303"/>
              <a:gd name="connsiteX18" fmla="*/ 721894 w 3096126"/>
              <a:gd name="connsiteY18" fmla="*/ 13061 h 2010303"/>
              <a:gd name="connsiteX19" fmla="*/ 1082842 w 3096126"/>
              <a:gd name="connsiteY19" fmla="*/ 133377 h 2010303"/>
              <a:gd name="connsiteX20" fmla="*/ 1427747 w 3096126"/>
              <a:gd name="connsiteY20" fmla="*/ 245672 h 2010303"/>
              <a:gd name="connsiteX21" fmla="*/ 1828800 w 3096126"/>
              <a:gd name="connsiteY21" fmla="*/ 390051 h 2010303"/>
              <a:gd name="connsiteX22" fmla="*/ 2133600 w 3096126"/>
              <a:gd name="connsiteY22" fmla="*/ 518388 h 2010303"/>
              <a:gd name="connsiteX23" fmla="*/ 2502568 w 3096126"/>
              <a:gd name="connsiteY23" fmla="*/ 646724 h 2010303"/>
              <a:gd name="connsiteX24" fmla="*/ 2679031 w 3096126"/>
              <a:gd name="connsiteY24" fmla="*/ 718914 h 2010303"/>
              <a:gd name="connsiteX25" fmla="*/ 2807368 w 3096126"/>
              <a:gd name="connsiteY25" fmla="*/ 750998 h 2010303"/>
              <a:gd name="connsiteX26" fmla="*/ 3096126 w 3096126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473079 w 3103984"/>
              <a:gd name="connsiteY9" fmla="*/ 983609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2815226"/>
              <a:gd name="connsiteY0" fmla="*/ 2010303 h 2010303"/>
              <a:gd name="connsiteX1" fmla="*/ 1764468 w 2815226"/>
              <a:gd name="connsiteY1" fmla="*/ 1817798 h 2010303"/>
              <a:gd name="connsiteX2" fmla="*/ 1612068 w 2815226"/>
              <a:gd name="connsiteY2" fmla="*/ 1625293 h 2010303"/>
              <a:gd name="connsiteX3" fmla="*/ 1475710 w 2815226"/>
              <a:gd name="connsiteY3" fmla="*/ 1569146 h 2010303"/>
              <a:gd name="connsiteX4" fmla="*/ 1267163 w 2815226"/>
              <a:gd name="connsiteY4" fmla="*/ 1577167 h 2010303"/>
              <a:gd name="connsiteX5" fmla="*/ 1106742 w 2815226"/>
              <a:gd name="connsiteY5" fmla="*/ 1601230 h 2010303"/>
              <a:gd name="connsiteX6" fmla="*/ 850068 w 2815226"/>
              <a:gd name="connsiteY6" fmla="*/ 1480914 h 2010303"/>
              <a:gd name="connsiteX7" fmla="*/ 705689 w 2815226"/>
              <a:gd name="connsiteY7" fmla="*/ 1304451 h 2010303"/>
              <a:gd name="connsiteX8" fmla="*/ 633500 w 2815226"/>
              <a:gd name="connsiteY8" fmla="*/ 1208198 h 2010303"/>
              <a:gd name="connsiteX9" fmla="*/ 513184 w 2815226"/>
              <a:gd name="connsiteY9" fmla="*/ 1039756 h 2010303"/>
              <a:gd name="connsiteX10" fmla="*/ 360784 w 2815226"/>
              <a:gd name="connsiteY10" fmla="*/ 839230 h 2010303"/>
              <a:gd name="connsiteX11" fmla="*/ 224426 w 2815226"/>
              <a:gd name="connsiteY11" fmla="*/ 670788 h 2010303"/>
              <a:gd name="connsiteX12" fmla="*/ 88068 w 2815226"/>
              <a:gd name="connsiteY12" fmla="*/ 534430 h 2010303"/>
              <a:gd name="connsiteX13" fmla="*/ 7858 w 2815226"/>
              <a:gd name="connsiteY13" fmla="*/ 333903 h 2010303"/>
              <a:gd name="connsiteX14" fmla="*/ 23900 w 2815226"/>
              <a:gd name="connsiteY14" fmla="*/ 173482 h 2010303"/>
              <a:gd name="connsiteX15" fmla="*/ 192342 w 2815226"/>
              <a:gd name="connsiteY15" fmla="*/ 29103 h 2010303"/>
              <a:gd name="connsiteX16" fmla="*/ 408910 w 2815226"/>
              <a:gd name="connsiteY16" fmla="*/ 5040 h 2010303"/>
              <a:gd name="connsiteX17" fmla="*/ 729752 w 2815226"/>
              <a:gd name="connsiteY17" fmla="*/ 13061 h 2010303"/>
              <a:gd name="connsiteX18" fmla="*/ 1090700 w 2815226"/>
              <a:gd name="connsiteY18" fmla="*/ 133377 h 2010303"/>
              <a:gd name="connsiteX19" fmla="*/ 1435605 w 2815226"/>
              <a:gd name="connsiteY19" fmla="*/ 245672 h 2010303"/>
              <a:gd name="connsiteX20" fmla="*/ 1836658 w 2815226"/>
              <a:gd name="connsiteY20" fmla="*/ 390051 h 2010303"/>
              <a:gd name="connsiteX21" fmla="*/ 2141458 w 2815226"/>
              <a:gd name="connsiteY21" fmla="*/ 518388 h 2010303"/>
              <a:gd name="connsiteX22" fmla="*/ 2510426 w 2815226"/>
              <a:gd name="connsiteY22" fmla="*/ 646724 h 2010303"/>
              <a:gd name="connsiteX23" fmla="*/ 2686889 w 2815226"/>
              <a:gd name="connsiteY23" fmla="*/ 718914 h 2010303"/>
              <a:gd name="connsiteX24" fmla="*/ 2815226 w 2815226"/>
              <a:gd name="connsiteY24" fmla="*/ 750998 h 2010303"/>
              <a:gd name="connsiteX0" fmla="*/ 1876763 w 2686889"/>
              <a:gd name="connsiteY0" fmla="*/ 2010303 h 2010303"/>
              <a:gd name="connsiteX1" fmla="*/ 1764468 w 2686889"/>
              <a:gd name="connsiteY1" fmla="*/ 1817798 h 2010303"/>
              <a:gd name="connsiteX2" fmla="*/ 1612068 w 2686889"/>
              <a:gd name="connsiteY2" fmla="*/ 1625293 h 2010303"/>
              <a:gd name="connsiteX3" fmla="*/ 1475710 w 2686889"/>
              <a:gd name="connsiteY3" fmla="*/ 1569146 h 2010303"/>
              <a:gd name="connsiteX4" fmla="*/ 1267163 w 2686889"/>
              <a:gd name="connsiteY4" fmla="*/ 1577167 h 2010303"/>
              <a:gd name="connsiteX5" fmla="*/ 1106742 w 2686889"/>
              <a:gd name="connsiteY5" fmla="*/ 1601230 h 2010303"/>
              <a:gd name="connsiteX6" fmla="*/ 850068 w 2686889"/>
              <a:gd name="connsiteY6" fmla="*/ 1480914 h 2010303"/>
              <a:gd name="connsiteX7" fmla="*/ 705689 w 2686889"/>
              <a:gd name="connsiteY7" fmla="*/ 1304451 h 2010303"/>
              <a:gd name="connsiteX8" fmla="*/ 633500 w 2686889"/>
              <a:gd name="connsiteY8" fmla="*/ 1208198 h 2010303"/>
              <a:gd name="connsiteX9" fmla="*/ 513184 w 2686889"/>
              <a:gd name="connsiteY9" fmla="*/ 1039756 h 2010303"/>
              <a:gd name="connsiteX10" fmla="*/ 360784 w 2686889"/>
              <a:gd name="connsiteY10" fmla="*/ 839230 h 2010303"/>
              <a:gd name="connsiteX11" fmla="*/ 224426 w 2686889"/>
              <a:gd name="connsiteY11" fmla="*/ 670788 h 2010303"/>
              <a:gd name="connsiteX12" fmla="*/ 88068 w 2686889"/>
              <a:gd name="connsiteY12" fmla="*/ 534430 h 2010303"/>
              <a:gd name="connsiteX13" fmla="*/ 7858 w 2686889"/>
              <a:gd name="connsiteY13" fmla="*/ 333903 h 2010303"/>
              <a:gd name="connsiteX14" fmla="*/ 23900 w 2686889"/>
              <a:gd name="connsiteY14" fmla="*/ 173482 h 2010303"/>
              <a:gd name="connsiteX15" fmla="*/ 192342 w 2686889"/>
              <a:gd name="connsiteY15" fmla="*/ 29103 h 2010303"/>
              <a:gd name="connsiteX16" fmla="*/ 408910 w 2686889"/>
              <a:gd name="connsiteY16" fmla="*/ 5040 h 2010303"/>
              <a:gd name="connsiteX17" fmla="*/ 729752 w 2686889"/>
              <a:gd name="connsiteY17" fmla="*/ 13061 h 2010303"/>
              <a:gd name="connsiteX18" fmla="*/ 1090700 w 2686889"/>
              <a:gd name="connsiteY18" fmla="*/ 133377 h 2010303"/>
              <a:gd name="connsiteX19" fmla="*/ 1435605 w 2686889"/>
              <a:gd name="connsiteY19" fmla="*/ 245672 h 2010303"/>
              <a:gd name="connsiteX20" fmla="*/ 1836658 w 2686889"/>
              <a:gd name="connsiteY20" fmla="*/ 390051 h 2010303"/>
              <a:gd name="connsiteX21" fmla="*/ 2141458 w 2686889"/>
              <a:gd name="connsiteY21" fmla="*/ 518388 h 2010303"/>
              <a:gd name="connsiteX22" fmla="*/ 2510426 w 2686889"/>
              <a:gd name="connsiteY22" fmla="*/ 646724 h 2010303"/>
              <a:gd name="connsiteX23" fmla="*/ 2686889 w 2686889"/>
              <a:gd name="connsiteY23" fmla="*/ 718914 h 2010303"/>
              <a:gd name="connsiteX0" fmla="*/ 1876763 w 2510426"/>
              <a:gd name="connsiteY0" fmla="*/ 2010303 h 2010303"/>
              <a:gd name="connsiteX1" fmla="*/ 1764468 w 2510426"/>
              <a:gd name="connsiteY1" fmla="*/ 1817798 h 2010303"/>
              <a:gd name="connsiteX2" fmla="*/ 1612068 w 2510426"/>
              <a:gd name="connsiteY2" fmla="*/ 1625293 h 2010303"/>
              <a:gd name="connsiteX3" fmla="*/ 1475710 w 2510426"/>
              <a:gd name="connsiteY3" fmla="*/ 1569146 h 2010303"/>
              <a:gd name="connsiteX4" fmla="*/ 1267163 w 2510426"/>
              <a:gd name="connsiteY4" fmla="*/ 1577167 h 2010303"/>
              <a:gd name="connsiteX5" fmla="*/ 1106742 w 2510426"/>
              <a:gd name="connsiteY5" fmla="*/ 1601230 h 2010303"/>
              <a:gd name="connsiteX6" fmla="*/ 850068 w 2510426"/>
              <a:gd name="connsiteY6" fmla="*/ 1480914 h 2010303"/>
              <a:gd name="connsiteX7" fmla="*/ 705689 w 2510426"/>
              <a:gd name="connsiteY7" fmla="*/ 1304451 h 2010303"/>
              <a:gd name="connsiteX8" fmla="*/ 633500 w 2510426"/>
              <a:gd name="connsiteY8" fmla="*/ 1208198 h 2010303"/>
              <a:gd name="connsiteX9" fmla="*/ 513184 w 2510426"/>
              <a:gd name="connsiteY9" fmla="*/ 1039756 h 2010303"/>
              <a:gd name="connsiteX10" fmla="*/ 360784 w 2510426"/>
              <a:gd name="connsiteY10" fmla="*/ 839230 h 2010303"/>
              <a:gd name="connsiteX11" fmla="*/ 224426 w 2510426"/>
              <a:gd name="connsiteY11" fmla="*/ 670788 h 2010303"/>
              <a:gd name="connsiteX12" fmla="*/ 88068 w 2510426"/>
              <a:gd name="connsiteY12" fmla="*/ 534430 h 2010303"/>
              <a:gd name="connsiteX13" fmla="*/ 7858 w 2510426"/>
              <a:gd name="connsiteY13" fmla="*/ 333903 h 2010303"/>
              <a:gd name="connsiteX14" fmla="*/ 23900 w 2510426"/>
              <a:gd name="connsiteY14" fmla="*/ 173482 h 2010303"/>
              <a:gd name="connsiteX15" fmla="*/ 192342 w 2510426"/>
              <a:gd name="connsiteY15" fmla="*/ 29103 h 2010303"/>
              <a:gd name="connsiteX16" fmla="*/ 408910 w 2510426"/>
              <a:gd name="connsiteY16" fmla="*/ 5040 h 2010303"/>
              <a:gd name="connsiteX17" fmla="*/ 729752 w 2510426"/>
              <a:gd name="connsiteY17" fmla="*/ 13061 h 2010303"/>
              <a:gd name="connsiteX18" fmla="*/ 1090700 w 2510426"/>
              <a:gd name="connsiteY18" fmla="*/ 133377 h 2010303"/>
              <a:gd name="connsiteX19" fmla="*/ 1435605 w 2510426"/>
              <a:gd name="connsiteY19" fmla="*/ 245672 h 2010303"/>
              <a:gd name="connsiteX20" fmla="*/ 1836658 w 2510426"/>
              <a:gd name="connsiteY20" fmla="*/ 390051 h 2010303"/>
              <a:gd name="connsiteX21" fmla="*/ 2141458 w 2510426"/>
              <a:gd name="connsiteY21" fmla="*/ 518388 h 2010303"/>
              <a:gd name="connsiteX22" fmla="*/ 2510426 w 2510426"/>
              <a:gd name="connsiteY22" fmla="*/ 646724 h 2010303"/>
              <a:gd name="connsiteX0" fmla="*/ 1876763 w 2141458"/>
              <a:gd name="connsiteY0" fmla="*/ 2010303 h 2010303"/>
              <a:gd name="connsiteX1" fmla="*/ 1764468 w 2141458"/>
              <a:gd name="connsiteY1" fmla="*/ 1817798 h 2010303"/>
              <a:gd name="connsiteX2" fmla="*/ 1612068 w 2141458"/>
              <a:gd name="connsiteY2" fmla="*/ 1625293 h 2010303"/>
              <a:gd name="connsiteX3" fmla="*/ 1475710 w 2141458"/>
              <a:gd name="connsiteY3" fmla="*/ 1569146 h 2010303"/>
              <a:gd name="connsiteX4" fmla="*/ 1267163 w 2141458"/>
              <a:gd name="connsiteY4" fmla="*/ 1577167 h 2010303"/>
              <a:gd name="connsiteX5" fmla="*/ 1106742 w 2141458"/>
              <a:gd name="connsiteY5" fmla="*/ 1601230 h 2010303"/>
              <a:gd name="connsiteX6" fmla="*/ 850068 w 2141458"/>
              <a:gd name="connsiteY6" fmla="*/ 1480914 h 2010303"/>
              <a:gd name="connsiteX7" fmla="*/ 705689 w 2141458"/>
              <a:gd name="connsiteY7" fmla="*/ 1304451 h 2010303"/>
              <a:gd name="connsiteX8" fmla="*/ 633500 w 2141458"/>
              <a:gd name="connsiteY8" fmla="*/ 1208198 h 2010303"/>
              <a:gd name="connsiteX9" fmla="*/ 513184 w 2141458"/>
              <a:gd name="connsiteY9" fmla="*/ 1039756 h 2010303"/>
              <a:gd name="connsiteX10" fmla="*/ 360784 w 2141458"/>
              <a:gd name="connsiteY10" fmla="*/ 839230 h 2010303"/>
              <a:gd name="connsiteX11" fmla="*/ 224426 w 2141458"/>
              <a:gd name="connsiteY11" fmla="*/ 670788 h 2010303"/>
              <a:gd name="connsiteX12" fmla="*/ 88068 w 2141458"/>
              <a:gd name="connsiteY12" fmla="*/ 534430 h 2010303"/>
              <a:gd name="connsiteX13" fmla="*/ 7858 w 2141458"/>
              <a:gd name="connsiteY13" fmla="*/ 333903 h 2010303"/>
              <a:gd name="connsiteX14" fmla="*/ 23900 w 2141458"/>
              <a:gd name="connsiteY14" fmla="*/ 173482 h 2010303"/>
              <a:gd name="connsiteX15" fmla="*/ 192342 w 2141458"/>
              <a:gd name="connsiteY15" fmla="*/ 29103 h 2010303"/>
              <a:gd name="connsiteX16" fmla="*/ 408910 w 2141458"/>
              <a:gd name="connsiteY16" fmla="*/ 5040 h 2010303"/>
              <a:gd name="connsiteX17" fmla="*/ 729752 w 2141458"/>
              <a:gd name="connsiteY17" fmla="*/ 13061 h 2010303"/>
              <a:gd name="connsiteX18" fmla="*/ 1090700 w 2141458"/>
              <a:gd name="connsiteY18" fmla="*/ 133377 h 2010303"/>
              <a:gd name="connsiteX19" fmla="*/ 1435605 w 2141458"/>
              <a:gd name="connsiteY19" fmla="*/ 245672 h 2010303"/>
              <a:gd name="connsiteX20" fmla="*/ 1836658 w 2141458"/>
              <a:gd name="connsiteY20" fmla="*/ 390051 h 2010303"/>
              <a:gd name="connsiteX21" fmla="*/ 2141458 w 2141458"/>
              <a:gd name="connsiteY21" fmla="*/ 518388 h 2010303"/>
              <a:gd name="connsiteX0" fmla="*/ 1876763 w 2098928"/>
              <a:gd name="connsiteY0" fmla="*/ 2010303 h 2010303"/>
              <a:gd name="connsiteX1" fmla="*/ 1764468 w 2098928"/>
              <a:gd name="connsiteY1" fmla="*/ 1817798 h 2010303"/>
              <a:gd name="connsiteX2" fmla="*/ 1612068 w 2098928"/>
              <a:gd name="connsiteY2" fmla="*/ 1625293 h 2010303"/>
              <a:gd name="connsiteX3" fmla="*/ 1475710 w 2098928"/>
              <a:gd name="connsiteY3" fmla="*/ 1569146 h 2010303"/>
              <a:gd name="connsiteX4" fmla="*/ 1267163 w 2098928"/>
              <a:gd name="connsiteY4" fmla="*/ 1577167 h 2010303"/>
              <a:gd name="connsiteX5" fmla="*/ 1106742 w 2098928"/>
              <a:gd name="connsiteY5" fmla="*/ 1601230 h 2010303"/>
              <a:gd name="connsiteX6" fmla="*/ 850068 w 2098928"/>
              <a:gd name="connsiteY6" fmla="*/ 1480914 h 2010303"/>
              <a:gd name="connsiteX7" fmla="*/ 705689 w 2098928"/>
              <a:gd name="connsiteY7" fmla="*/ 1304451 h 2010303"/>
              <a:gd name="connsiteX8" fmla="*/ 633500 w 2098928"/>
              <a:gd name="connsiteY8" fmla="*/ 1208198 h 2010303"/>
              <a:gd name="connsiteX9" fmla="*/ 513184 w 2098928"/>
              <a:gd name="connsiteY9" fmla="*/ 1039756 h 2010303"/>
              <a:gd name="connsiteX10" fmla="*/ 360784 w 2098928"/>
              <a:gd name="connsiteY10" fmla="*/ 839230 h 2010303"/>
              <a:gd name="connsiteX11" fmla="*/ 224426 w 2098928"/>
              <a:gd name="connsiteY11" fmla="*/ 670788 h 2010303"/>
              <a:gd name="connsiteX12" fmla="*/ 88068 w 2098928"/>
              <a:gd name="connsiteY12" fmla="*/ 534430 h 2010303"/>
              <a:gd name="connsiteX13" fmla="*/ 7858 w 2098928"/>
              <a:gd name="connsiteY13" fmla="*/ 333903 h 2010303"/>
              <a:gd name="connsiteX14" fmla="*/ 23900 w 2098928"/>
              <a:gd name="connsiteY14" fmla="*/ 173482 h 2010303"/>
              <a:gd name="connsiteX15" fmla="*/ 192342 w 2098928"/>
              <a:gd name="connsiteY15" fmla="*/ 29103 h 2010303"/>
              <a:gd name="connsiteX16" fmla="*/ 408910 w 2098928"/>
              <a:gd name="connsiteY16" fmla="*/ 5040 h 2010303"/>
              <a:gd name="connsiteX17" fmla="*/ 729752 w 2098928"/>
              <a:gd name="connsiteY17" fmla="*/ 13061 h 2010303"/>
              <a:gd name="connsiteX18" fmla="*/ 1090700 w 2098928"/>
              <a:gd name="connsiteY18" fmla="*/ 133377 h 2010303"/>
              <a:gd name="connsiteX19" fmla="*/ 1435605 w 2098928"/>
              <a:gd name="connsiteY19" fmla="*/ 245672 h 2010303"/>
              <a:gd name="connsiteX20" fmla="*/ 1836658 w 2098928"/>
              <a:gd name="connsiteY20" fmla="*/ 390051 h 2010303"/>
              <a:gd name="connsiteX21" fmla="*/ 2098928 w 2098928"/>
              <a:gd name="connsiteY21" fmla="*/ 497123 h 2010303"/>
              <a:gd name="connsiteX0" fmla="*/ 1876763 w 6979272"/>
              <a:gd name="connsiteY0" fmla="*/ 2010303 h 2081374"/>
              <a:gd name="connsiteX1" fmla="*/ 1764468 w 6979272"/>
              <a:gd name="connsiteY1" fmla="*/ 1817798 h 2081374"/>
              <a:gd name="connsiteX2" fmla="*/ 1612068 w 6979272"/>
              <a:gd name="connsiteY2" fmla="*/ 1625293 h 2081374"/>
              <a:gd name="connsiteX3" fmla="*/ 1475710 w 6979272"/>
              <a:gd name="connsiteY3" fmla="*/ 1569146 h 2081374"/>
              <a:gd name="connsiteX4" fmla="*/ 1267163 w 6979272"/>
              <a:gd name="connsiteY4" fmla="*/ 1577167 h 2081374"/>
              <a:gd name="connsiteX5" fmla="*/ 1106742 w 6979272"/>
              <a:gd name="connsiteY5" fmla="*/ 1601230 h 2081374"/>
              <a:gd name="connsiteX6" fmla="*/ 850068 w 6979272"/>
              <a:gd name="connsiteY6" fmla="*/ 1480914 h 2081374"/>
              <a:gd name="connsiteX7" fmla="*/ 705689 w 6979272"/>
              <a:gd name="connsiteY7" fmla="*/ 1304451 h 2081374"/>
              <a:gd name="connsiteX8" fmla="*/ 633500 w 6979272"/>
              <a:gd name="connsiteY8" fmla="*/ 1208198 h 2081374"/>
              <a:gd name="connsiteX9" fmla="*/ 513184 w 6979272"/>
              <a:gd name="connsiteY9" fmla="*/ 1039756 h 2081374"/>
              <a:gd name="connsiteX10" fmla="*/ 360784 w 6979272"/>
              <a:gd name="connsiteY10" fmla="*/ 839230 h 2081374"/>
              <a:gd name="connsiteX11" fmla="*/ 224426 w 6979272"/>
              <a:gd name="connsiteY11" fmla="*/ 670788 h 2081374"/>
              <a:gd name="connsiteX12" fmla="*/ 88068 w 6979272"/>
              <a:gd name="connsiteY12" fmla="*/ 534430 h 2081374"/>
              <a:gd name="connsiteX13" fmla="*/ 7858 w 6979272"/>
              <a:gd name="connsiteY13" fmla="*/ 333903 h 2081374"/>
              <a:gd name="connsiteX14" fmla="*/ 23900 w 6979272"/>
              <a:gd name="connsiteY14" fmla="*/ 173482 h 2081374"/>
              <a:gd name="connsiteX15" fmla="*/ 192342 w 6979272"/>
              <a:gd name="connsiteY15" fmla="*/ 29103 h 2081374"/>
              <a:gd name="connsiteX16" fmla="*/ 408910 w 6979272"/>
              <a:gd name="connsiteY16" fmla="*/ 5040 h 2081374"/>
              <a:gd name="connsiteX17" fmla="*/ 729752 w 6979272"/>
              <a:gd name="connsiteY17" fmla="*/ 13061 h 2081374"/>
              <a:gd name="connsiteX18" fmla="*/ 1090700 w 6979272"/>
              <a:gd name="connsiteY18" fmla="*/ 133377 h 2081374"/>
              <a:gd name="connsiteX19" fmla="*/ 1435605 w 6979272"/>
              <a:gd name="connsiteY19" fmla="*/ 245672 h 2081374"/>
              <a:gd name="connsiteX20" fmla="*/ 1836658 w 6979272"/>
              <a:gd name="connsiteY20" fmla="*/ 390051 h 2081374"/>
              <a:gd name="connsiteX21" fmla="*/ 6979272 w 6979272"/>
              <a:gd name="connsiteY21" fmla="*/ 2081374 h 208137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435605 w 6979272"/>
              <a:gd name="connsiteY19" fmla="*/ 240632 h 2076334"/>
              <a:gd name="connsiteX20" fmla="*/ 1836658 w 6979272"/>
              <a:gd name="connsiteY20" fmla="*/ 385011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1836658 w 6979272"/>
              <a:gd name="connsiteY20" fmla="*/ 385011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78183 w 6979272"/>
              <a:gd name="connsiteY21" fmla="*/ 768837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843458 w 6979272"/>
              <a:gd name="connsiteY22" fmla="*/ 1311098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843458 w 6979272"/>
              <a:gd name="connsiteY22" fmla="*/ 1311098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736400 h 2076334"/>
              <a:gd name="connsiteX24" fmla="*/ 6979272 w 6979272"/>
              <a:gd name="connsiteY24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842726 h 2076334"/>
              <a:gd name="connsiteX24" fmla="*/ 6979272 w 6979272"/>
              <a:gd name="connsiteY24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842726 h 2076334"/>
              <a:gd name="connsiteX24" fmla="*/ 6979272 w 6979272"/>
              <a:gd name="connsiteY24" fmla="*/ 2076334 h 2076334"/>
              <a:gd name="connsiteX0" fmla="*/ 1876763 w 7973883"/>
              <a:gd name="connsiteY0" fmla="*/ 2005263 h 2292903"/>
              <a:gd name="connsiteX1" fmla="*/ 1764468 w 7973883"/>
              <a:gd name="connsiteY1" fmla="*/ 1812758 h 2292903"/>
              <a:gd name="connsiteX2" fmla="*/ 1612068 w 7973883"/>
              <a:gd name="connsiteY2" fmla="*/ 1620253 h 2292903"/>
              <a:gd name="connsiteX3" fmla="*/ 1475710 w 7973883"/>
              <a:gd name="connsiteY3" fmla="*/ 1564106 h 2292903"/>
              <a:gd name="connsiteX4" fmla="*/ 1267163 w 7973883"/>
              <a:gd name="connsiteY4" fmla="*/ 1572127 h 2292903"/>
              <a:gd name="connsiteX5" fmla="*/ 1106742 w 7973883"/>
              <a:gd name="connsiteY5" fmla="*/ 1596190 h 2292903"/>
              <a:gd name="connsiteX6" fmla="*/ 850068 w 7973883"/>
              <a:gd name="connsiteY6" fmla="*/ 1475874 h 2292903"/>
              <a:gd name="connsiteX7" fmla="*/ 705689 w 7973883"/>
              <a:gd name="connsiteY7" fmla="*/ 1299411 h 2292903"/>
              <a:gd name="connsiteX8" fmla="*/ 633500 w 7973883"/>
              <a:gd name="connsiteY8" fmla="*/ 1203158 h 2292903"/>
              <a:gd name="connsiteX9" fmla="*/ 513184 w 7973883"/>
              <a:gd name="connsiteY9" fmla="*/ 1034716 h 2292903"/>
              <a:gd name="connsiteX10" fmla="*/ 360784 w 7973883"/>
              <a:gd name="connsiteY10" fmla="*/ 834190 h 2292903"/>
              <a:gd name="connsiteX11" fmla="*/ 224426 w 7973883"/>
              <a:gd name="connsiteY11" fmla="*/ 665748 h 2292903"/>
              <a:gd name="connsiteX12" fmla="*/ 88068 w 7973883"/>
              <a:gd name="connsiteY12" fmla="*/ 529390 h 2292903"/>
              <a:gd name="connsiteX13" fmla="*/ 7858 w 7973883"/>
              <a:gd name="connsiteY13" fmla="*/ 328863 h 2292903"/>
              <a:gd name="connsiteX14" fmla="*/ 23900 w 7973883"/>
              <a:gd name="connsiteY14" fmla="*/ 168442 h 2292903"/>
              <a:gd name="connsiteX15" fmla="*/ 192342 w 7973883"/>
              <a:gd name="connsiteY15" fmla="*/ 24063 h 2292903"/>
              <a:gd name="connsiteX16" fmla="*/ 408910 w 7973883"/>
              <a:gd name="connsiteY16" fmla="*/ 0 h 2292903"/>
              <a:gd name="connsiteX17" fmla="*/ 729752 w 7973883"/>
              <a:gd name="connsiteY17" fmla="*/ 8021 h 2292903"/>
              <a:gd name="connsiteX18" fmla="*/ 1154495 w 7973883"/>
              <a:gd name="connsiteY18" fmla="*/ 22012 h 2292903"/>
              <a:gd name="connsiteX19" fmla="*/ 1669520 w 7973883"/>
              <a:gd name="connsiteY19" fmla="*/ 134306 h 2292903"/>
              <a:gd name="connsiteX20" fmla="*/ 2485244 w 7973883"/>
              <a:gd name="connsiteY20" fmla="*/ 374378 h 2292903"/>
              <a:gd name="connsiteX21" fmla="*/ 3525020 w 7973883"/>
              <a:gd name="connsiteY21" fmla="*/ 864530 h 2292903"/>
              <a:gd name="connsiteX22" fmla="*/ 4790295 w 7973883"/>
              <a:gd name="connsiteY22" fmla="*/ 1449321 h 2292903"/>
              <a:gd name="connsiteX23" fmla="*/ 5832286 w 7973883"/>
              <a:gd name="connsiteY23" fmla="*/ 1842726 h 2292903"/>
              <a:gd name="connsiteX24" fmla="*/ 7973883 w 7973883"/>
              <a:gd name="connsiteY24" fmla="*/ 2292903 h 229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73883" h="2292903">
                <a:moveTo>
                  <a:pt x="1876763" y="2005263"/>
                </a:moveTo>
                <a:cubicBezTo>
                  <a:pt x="1839331" y="1941095"/>
                  <a:pt x="1808584" y="1876926"/>
                  <a:pt x="1764468" y="1812758"/>
                </a:cubicBezTo>
                <a:cubicBezTo>
                  <a:pt x="1720352" y="1748590"/>
                  <a:pt x="1660194" y="1661695"/>
                  <a:pt x="1612068" y="1620253"/>
                </a:cubicBezTo>
                <a:cubicBezTo>
                  <a:pt x="1563942" y="1578811"/>
                  <a:pt x="1533194" y="1572127"/>
                  <a:pt x="1475710" y="1564106"/>
                </a:cubicBezTo>
                <a:cubicBezTo>
                  <a:pt x="1418226" y="1556085"/>
                  <a:pt x="1328658" y="1566780"/>
                  <a:pt x="1267163" y="1572127"/>
                </a:cubicBezTo>
                <a:cubicBezTo>
                  <a:pt x="1205668" y="1577474"/>
                  <a:pt x="1176258" y="1612232"/>
                  <a:pt x="1106742" y="1596190"/>
                </a:cubicBezTo>
                <a:cubicBezTo>
                  <a:pt x="1037226" y="1580148"/>
                  <a:pt x="916910" y="1525337"/>
                  <a:pt x="850068" y="1475874"/>
                </a:cubicBezTo>
                <a:cubicBezTo>
                  <a:pt x="783226" y="1426411"/>
                  <a:pt x="741784" y="1344864"/>
                  <a:pt x="705689" y="1299411"/>
                </a:cubicBezTo>
                <a:cubicBezTo>
                  <a:pt x="669594" y="1253958"/>
                  <a:pt x="665584" y="1247274"/>
                  <a:pt x="633500" y="1203158"/>
                </a:cubicBezTo>
                <a:cubicBezTo>
                  <a:pt x="601416" y="1159042"/>
                  <a:pt x="538584" y="1069474"/>
                  <a:pt x="513184" y="1034716"/>
                </a:cubicBezTo>
                <a:cubicBezTo>
                  <a:pt x="487784" y="999958"/>
                  <a:pt x="408910" y="895685"/>
                  <a:pt x="360784" y="834190"/>
                </a:cubicBezTo>
                <a:cubicBezTo>
                  <a:pt x="312658" y="772695"/>
                  <a:pt x="269879" y="716548"/>
                  <a:pt x="224426" y="665748"/>
                </a:cubicBezTo>
                <a:cubicBezTo>
                  <a:pt x="178973" y="614948"/>
                  <a:pt x="124163" y="585537"/>
                  <a:pt x="88068" y="529390"/>
                </a:cubicBezTo>
                <a:cubicBezTo>
                  <a:pt x="51973" y="473243"/>
                  <a:pt x="18553" y="389021"/>
                  <a:pt x="7858" y="328863"/>
                </a:cubicBezTo>
                <a:cubicBezTo>
                  <a:pt x="-2837" y="268705"/>
                  <a:pt x="-6847" y="219242"/>
                  <a:pt x="23900" y="168442"/>
                </a:cubicBezTo>
                <a:cubicBezTo>
                  <a:pt x="54647" y="117642"/>
                  <a:pt x="128174" y="52137"/>
                  <a:pt x="192342" y="24063"/>
                </a:cubicBezTo>
                <a:cubicBezTo>
                  <a:pt x="256510" y="-4011"/>
                  <a:pt x="319342" y="2674"/>
                  <a:pt x="408910" y="0"/>
                </a:cubicBezTo>
                <a:lnTo>
                  <a:pt x="729752" y="8021"/>
                </a:lnTo>
                <a:lnTo>
                  <a:pt x="1154495" y="22012"/>
                </a:lnTo>
                <a:cubicBezTo>
                  <a:pt x="1311123" y="43059"/>
                  <a:pt x="1447729" y="75578"/>
                  <a:pt x="1669520" y="134306"/>
                </a:cubicBezTo>
                <a:cubicBezTo>
                  <a:pt x="1891311" y="193034"/>
                  <a:pt x="2140552" y="272167"/>
                  <a:pt x="2485244" y="374378"/>
                </a:cubicBezTo>
                <a:lnTo>
                  <a:pt x="3525020" y="864530"/>
                </a:lnTo>
                <a:cubicBezTo>
                  <a:pt x="3909195" y="1043687"/>
                  <a:pt x="4405751" y="1286288"/>
                  <a:pt x="4790295" y="1449321"/>
                </a:cubicBezTo>
                <a:cubicBezTo>
                  <a:pt x="5174839" y="1612354"/>
                  <a:pt x="5301688" y="1702129"/>
                  <a:pt x="5832286" y="1842726"/>
                </a:cubicBezTo>
                <a:cubicBezTo>
                  <a:pt x="6362884" y="1983323"/>
                  <a:pt x="7260017" y="2142844"/>
                  <a:pt x="7973883" y="229290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97670CD-4E2A-439F-8FD8-24F10AAF6EEA}"/>
              </a:ext>
            </a:extLst>
          </p:cNvPr>
          <p:cNvSpPr/>
          <p:nvPr/>
        </p:nvSpPr>
        <p:spPr>
          <a:xfrm>
            <a:off x="5002889" y="1575117"/>
            <a:ext cx="8952119" cy="2262095"/>
          </a:xfrm>
          <a:custGeom>
            <a:avLst/>
            <a:gdLst>
              <a:gd name="connsiteX0" fmla="*/ 2622884 w 2622884"/>
              <a:gd name="connsiteY0" fmla="*/ 280737 h 2141621"/>
              <a:gd name="connsiteX1" fmla="*/ 2269958 w 2622884"/>
              <a:gd name="connsiteY1" fmla="*/ 104274 h 2141621"/>
              <a:gd name="connsiteX2" fmla="*/ 1868905 w 2622884"/>
              <a:gd name="connsiteY2" fmla="*/ 56148 h 2141621"/>
              <a:gd name="connsiteX3" fmla="*/ 1355558 w 2622884"/>
              <a:gd name="connsiteY3" fmla="*/ 0 h 2141621"/>
              <a:gd name="connsiteX4" fmla="*/ 1187116 w 2622884"/>
              <a:gd name="connsiteY4" fmla="*/ 8021 h 2141621"/>
              <a:gd name="connsiteX5" fmla="*/ 930442 w 2622884"/>
              <a:gd name="connsiteY5" fmla="*/ 104274 h 2141621"/>
              <a:gd name="connsiteX6" fmla="*/ 858253 w 2622884"/>
              <a:gd name="connsiteY6" fmla="*/ 128337 h 2141621"/>
              <a:gd name="connsiteX7" fmla="*/ 521368 w 2622884"/>
              <a:gd name="connsiteY7" fmla="*/ 264695 h 2141621"/>
              <a:gd name="connsiteX8" fmla="*/ 152400 w 2622884"/>
              <a:gd name="connsiteY8" fmla="*/ 489284 h 2141621"/>
              <a:gd name="connsiteX9" fmla="*/ 16042 w 2622884"/>
              <a:gd name="connsiteY9" fmla="*/ 737937 h 2141621"/>
              <a:gd name="connsiteX10" fmla="*/ 0 w 2622884"/>
              <a:gd name="connsiteY10" fmla="*/ 938463 h 2141621"/>
              <a:gd name="connsiteX11" fmla="*/ 56147 w 2622884"/>
              <a:gd name="connsiteY11" fmla="*/ 1307432 h 2141621"/>
              <a:gd name="connsiteX12" fmla="*/ 128337 w 2622884"/>
              <a:gd name="connsiteY12" fmla="*/ 1532021 h 2141621"/>
              <a:gd name="connsiteX13" fmla="*/ 240631 w 2622884"/>
              <a:gd name="connsiteY13" fmla="*/ 1844842 h 2141621"/>
              <a:gd name="connsiteX14" fmla="*/ 328863 w 2622884"/>
              <a:gd name="connsiteY14" fmla="*/ 1973179 h 2141621"/>
              <a:gd name="connsiteX15" fmla="*/ 449179 w 2622884"/>
              <a:gd name="connsiteY15" fmla="*/ 2141621 h 2141621"/>
              <a:gd name="connsiteX0" fmla="*/ 2622884 w 2622884"/>
              <a:gd name="connsiteY0" fmla="*/ 280737 h 2141621"/>
              <a:gd name="connsiteX1" fmla="*/ 2269958 w 2622884"/>
              <a:gd name="connsiteY1" fmla="*/ 104274 h 2141621"/>
              <a:gd name="connsiteX2" fmla="*/ 1868905 w 2622884"/>
              <a:gd name="connsiteY2" fmla="*/ 56148 h 2141621"/>
              <a:gd name="connsiteX3" fmla="*/ 1355558 w 2622884"/>
              <a:gd name="connsiteY3" fmla="*/ 0 h 2141621"/>
              <a:gd name="connsiteX4" fmla="*/ 1187116 w 2622884"/>
              <a:gd name="connsiteY4" fmla="*/ 8021 h 2141621"/>
              <a:gd name="connsiteX5" fmla="*/ 930442 w 2622884"/>
              <a:gd name="connsiteY5" fmla="*/ 104274 h 2141621"/>
              <a:gd name="connsiteX6" fmla="*/ 521368 w 2622884"/>
              <a:gd name="connsiteY6" fmla="*/ 264695 h 2141621"/>
              <a:gd name="connsiteX7" fmla="*/ 152400 w 2622884"/>
              <a:gd name="connsiteY7" fmla="*/ 489284 h 2141621"/>
              <a:gd name="connsiteX8" fmla="*/ 16042 w 2622884"/>
              <a:gd name="connsiteY8" fmla="*/ 737937 h 2141621"/>
              <a:gd name="connsiteX9" fmla="*/ 0 w 2622884"/>
              <a:gd name="connsiteY9" fmla="*/ 938463 h 2141621"/>
              <a:gd name="connsiteX10" fmla="*/ 56147 w 2622884"/>
              <a:gd name="connsiteY10" fmla="*/ 1307432 h 2141621"/>
              <a:gd name="connsiteX11" fmla="*/ 128337 w 2622884"/>
              <a:gd name="connsiteY11" fmla="*/ 1532021 h 2141621"/>
              <a:gd name="connsiteX12" fmla="*/ 240631 w 2622884"/>
              <a:gd name="connsiteY12" fmla="*/ 1844842 h 2141621"/>
              <a:gd name="connsiteX13" fmla="*/ 328863 w 2622884"/>
              <a:gd name="connsiteY13" fmla="*/ 1973179 h 2141621"/>
              <a:gd name="connsiteX14" fmla="*/ 449179 w 2622884"/>
              <a:gd name="connsiteY14" fmla="*/ 2141621 h 2141621"/>
              <a:gd name="connsiteX0" fmla="*/ 2627447 w 2627447"/>
              <a:gd name="connsiteY0" fmla="*/ 280737 h 2141621"/>
              <a:gd name="connsiteX1" fmla="*/ 2274521 w 2627447"/>
              <a:gd name="connsiteY1" fmla="*/ 104274 h 2141621"/>
              <a:gd name="connsiteX2" fmla="*/ 1873468 w 2627447"/>
              <a:gd name="connsiteY2" fmla="*/ 56148 h 2141621"/>
              <a:gd name="connsiteX3" fmla="*/ 1360121 w 2627447"/>
              <a:gd name="connsiteY3" fmla="*/ 0 h 2141621"/>
              <a:gd name="connsiteX4" fmla="*/ 1191679 w 2627447"/>
              <a:gd name="connsiteY4" fmla="*/ 8021 h 2141621"/>
              <a:gd name="connsiteX5" fmla="*/ 935005 w 2627447"/>
              <a:gd name="connsiteY5" fmla="*/ 104274 h 2141621"/>
              <a:gd name="connsiteX6" fmla="*/ 525931 w 2627447"/>
              <a:gd name="connsiteY6" fmla="*/ 264695 h 2141621"/>
              <a:gd name="connsiteX7" fmla="*/ 156963 w 2627447"/>
              <a:gd name="connsiteY7" fmla="*/ 489284 h 2141621"/>
              <a:gd name="connsiteX8" fmla="*/ 20605 w 2627447"/>
              <a:gd name="connsiteY8" fmla="*/ 737937 h 2141621"/>
              <a:gd name="connsiteX9" fmla="*/ 4563 w 2627447"/>
              <a:gd name="connsiteY9" fmla="*/ 938463 h 2141621"/>
              <a:gd name="connsiteX10" fmla="*/ 60710 w 2627447"/>
              <a:gd name="connsiteY10" fmla="*/ 1307432 h 2141621"/>
              <a:gd name="connsiteX11" fmla="*/ 132900 w 2627447"/>
              <a:gd name="connsiteY11" fmla="*/ 1532021 h 2141621"/>
              <a:gd name="connsiteX12" fmla="*/ 245194 w 2627447"/>
              <a:gd name="connsiteY12" fmla="*/ 1844842 h 2141621"/>
              <a:gd name="connsiteX13" fmla="*/ 333426 w 2627447"/>
              <a:gd name="connsiteY13" fmla="*/ 1973179 h 2141621"/>
              <a:gd name="connsiteX14" fmla="*/ 453742 w 2627447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855240 w 2632743"/>
              <a:gd name="connsiteY5" fmla="*/ 83009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9110 h 2149994"/>
              <a:gd name="connsiteX1" fmla="*/ 2279817 w 2632743"/>
              <a:gd name="connsiteY1" fmla="*/ 112647 h 2149994"/>
              <a:gd name="connsiteX2" fmla="*/ 1878764 w 2632743"/>
              <a:gd name="connsiteY2" fmla="*/ 64521 h 2149994"/>
              <a:gd name="connsiteX3" fmla="*/ 1365417 w 2632743"/>
              <a:gd name="connsiteY3" fmla="*/ 8373 h 2149994"/>
              <a:gd name="connsiteX4" fmla="*/ 1196975 w 2632743"/>
              <a:gd name="connsiteY4" fmla="*/ 16394 h 2149994"/>
              <a:gd name="connsiteX5" fmla="*/ 855240 w 2632743"/>
              <a:gd name="connsiteY5" fmla="*/ 91382 h 2149994"/>
              <a:gd name="connsiteX6" fmla="*/ 531227 w 2632743"/>
              <a:gd name="connsiteY6" fmla="*/ 273068 h 2149994"/>
              <a:gd name="connsiteX7" fmla="*/ 162259 w 2632743"/>
              <a:gd name="connsiteY7" fmla="*/ 497657 h 2149994"/>
              <a:gd name="connsiteX8" fmla="*/ 25901 w 2632743"/>
              <a:gd name="connsiteY8" fmla="*/ 746310 h 2149994"/>
              <a:gd name="connsiteX9" fmla="*/ 9859 w 2632743"/>
              <a:gd name="connsiteY9" fmla="*/ 946836 h 2149994"/>
              <a:gd name="connsiteX10" fmla="*/ 66006 w 2632743"/>
              <a:gd name="connsiteY10" fmla="*/ 1315805 h 2149994"/>
              <a:gd name="connsiteX11" fmla="*/ 138196 w 2632743"/>
              <a:gd name="connsiteY11" fmla="*/ 1540394 h 2149994"/>
              <a:gd name="connsiteX12" fmla="*/ 250490 w 2632743"/>
              <a:gd name="connsiteY12" fmla="*/ 1853215 h 2149994"/>
              <a:gd name="connsiteX13" fmla="*/ 338722 w 2632743"/>
              <a:gd name="connsiteY13" fmla="*/ 1981552 h 2149994"/>
              <a:gd name="connsiteX14" fmla="*/ 459038 w 2632743"/>
              <a:gd name="connsiteY14" fmla="*/ 2149994 h 2149994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59941 w 2659941"/>
              <a:gd name="connsiteY0" fmla="*/ 285374 h 2146258"/>
              <a:gd name="connsiteX1" fmla="*/ 2307015 w 2659941"/>
              <a:gd name="connsiteY1" fmla="*/ 108911 h 2146258"/>
              <a:gd name="connsiteX2" fmla="*/ 1905962 w 2659941"/>
              <a:gd name="connsiteY2" fmla="*/ 60785 h 2146258"/>
              <a:gd name="connsiteX3" fmla="*/ 1392615 w 2659941"/>
              <a:gd name="connsiteY3" fmla="*/ 4637 h 2146258"/>
              <a:gd name="connsiteX4" fmla="*/ 1224173 w 2659941"/>
              <a:gd name="connsiteY4" fmla="*/ 12658 h 2146258"/>
              <a:gd name="connsiteX5" fmla="*/ 882438 w 2659941"/>
              <a:gd name="connsiteY5" fmla="*/ 87646 h 2146258"/>
              <a:gd name="connsiteX6" fmla="*/ 558425 w 2659941"/>
              <a:gd name="connsiteY6" fmla="*/ 269332 h 2146258"/>
              <a:gd name="connsiteX7" fmla="*/ 189457 w 2659941"/>
              <a:gd name="connsiteY7" fmla="*/ 493921 h 2146258"/>
              <a:gd name="connsiteX8" fmla="*/ 53099 w 2659941"/>
              <a:gd name="connsiteY8" fmla="*/ 742574 h 2146258"/>
              <a:gd name="connsiteX9" fmla="*/ 5159 w 2659941"/>
              <a:gd name="connsiteY9" fmla="*/ 1038793 h 2146258"/>
              <a:gd name="connsiteX10" fmla="*/ 93204 w 2659941"/>
              <a:gd name="connsiteY10" fmla="*/ 1312069 h 2146258"/>
              <a:gd name="connsiteX11" fmla="*/ 165394 w 2659941"/>
              <a:gd name="connsiteY11" fmla="*/ 1536658 h 2146258"/>
              <a:gd name="connsiteX12" fmla="*/ 277688 w 2659941"/>
              <a:gd name="connsiteY12" fmla="*/ 1849479 h 2146258"/>
              <a:gd name="connsiteX13" fmla="*/ 365920 w 2659941"/>
              <a:gd name="connsiteY13" fmla="*/ 1977816 h 2146258"/>
              <a:gd name="connsiteX14" fmla="*/ 486236 w 2659941"/>
              <a:gd name="connsiteY14" fmla="*/ 2146258 h 2146258"/>
              <a:gd name="connsiteX0" fmla="*/ 2668837 w 2668837"/>
              <a:gd name="connsiteY0" fmla="*/ 285374 h 2146258"/>
              <a:gd name="connsiteX1" fmla="*/ 2315911 w 2668837"/>
              <a:gd name="connsiteY1" fmla="*/ 108911 h 2146258"/>
              <a:gd name="connsiteX2" fmla="*/ 1914858 w 2668837"/>
              <a:gd name="connsiteY2" fmla="*/ 60785 h 2146258"/>
              <a:gd name="connsiteX3" fmla="*/ 1401511 w 2668837"/>
              <a:gd name="connsiteY3" fmla="*/ 4637 h 2146258"/>
              <a:gd name="connsiteX4" fmla="*/ 1233069 w 2668837"/>
              <a:gd name="connsiteY4" fmla="*/ 12658 h 2146258"/>
              <a:gd name="connsiteX5" fmla="*/ 891334 w 2668837"/>
              <a:gd name="connsiteY5" fmla="*/ 87646 h 2146258"/>
              <a:gd name="connsiteX6" fmla="*/ 567321 w 2668837"/>
              <a:gd name="connsiteY6" fmla="*/ 269332 h 2146258"/>
              <a:gd name="connsiteX7" fmla="*/ 198353 w 2668837"/>
              <a:gd name="connsiteY7" fmla="*/ 493921 h 2146258"/>
              <a:gd name="connsiteX8" fmla="*/ 19465 w 2668837"/>
              <a:gd name="connsiteY8" fmla="*/ 710676 h 2146258"/>
              <a:gd name="connsiteX9" fmla="*/ 14055 w 2668837"/>
              <a:gd name="connsiteY9" fmla="*/ 1038793 h 2146258"/>
              <a:gd name="connsiteX10" fmla="*/ 102100 w 2668837"/>
              <a:gd name="connsiteY10" fmla="*/ 1312069 h 2146258"/>
              <a:gd name="connsiteX11" fmla="*/ 174290 w 2668837"/>
              <a:gd name="connsiteY11" fmla="*/ 1536658 h 2146258"/>
              <a:gd name="connsiteX12" fmla="*/ 286584 w 2668837"/>
              <a:gd name="connsiteY12" fmla="*/ 1849479 h 2146258"/>
              <a:gd name="connsiteX13" fmla="*/ 374816 w 2668837"/>
              <a:gd name="connsiteY13" fmla="*/ 1977816 h 2146258"/>
              <a:gd name="connsiteX14" fmla="*/ 495132 w 2668837"/>
              <a:gd name="connsiteY14" fmla="*/ 2146258 h 2146258"/>
              <a:gd name="connsiteX0" fmla="*/ 8133972 w 8133972"/>
              <a:gd name="connsiteY0" fmla="*/ 2132304 h 2196285"/>
              <a:gd name="connsiteX1" fmla="*/ 2315911 w 8133972"/>
              <a:gd name="connsiteY1" fmla="*/ 158938 h 2196285"/>
              <a:gd name="connsiteX2" fmla="*/ 1914858 w 8133972"/>
              <a:gd name="connsiteY2" fmla="*/ 110812 h 2196285"/>
              <a:gd name="connsiteX3" fmla="*/ 1401511 w 8133972"/>
              <a:gd name="connsiteY3" fmla="*/ 54664 h 2196285"/>
              <a:gd name="connsiteX4" fmla="*/ 1233069 w 8133972"/>
              <a:gd name="connsiteY4" fmla="*/ 62685 h 2196285"/>
              <a:gd name="connsiteX5" fmla="*/ 891334 w 8133972"/>
              <a:gd name="connsiteY5" fmla="*/ 137673 h 2196285"/>
              <a:gd name="connsiteX6" fmla="*/ 567321 w 8133972"/>
              <a:gd name="connsiteY6" fmla="*/ 319359 h 2196285"/>
              <a:gd name="connsiteX7" fmla="*/ 198353 w 8133972"/>
              <a:gd name="connsiteY7" fmla="*/ 543948 h 2196285"/>
              <a:gd name="connsiteX8" fmla="*/ 19465 w 8133972"/>
              <a:gd name="connsiteY8" fmla="*/ 760703 h 2196285"/>
              <a:gd name="connsiteX9" fmla="*/ 14055 w 8133972"/>
              <a:gd name="connsiteY9" fmla="*/ 1088820 h 2196285"/>
              <a:gd name="connsiteX10" fmla="*/ 102100 w 8133972"/>
              <a:gd name="connsiteY10" fmla="*/ 1362096 h 2196285"/>
              <a:gd name="connsiteX11" fmla="*/ 174290 w 8133972"/>
              <a:gd name="connsiteY11" fmla="*/ 1586685 h 2196285"/>
              <a:gd name="connsiteX12" fmla="*/ 286584 w 8133972"/>
              <a:gd name="connsiteY12" fmla="*/ 1899506 h 2196285"/>
              <a:gd name="connsiteX13" fmla="*/ 374816 w 8133972"/>
              <a:gd name="connsiteY13" fmla="*/ 2027843 h 2196285"/>
              <a:gd name="connsiteX14" fmla="*/ 495132 w 8133972"/>
              <a:gd name="connsiteY14" fmla="*/ 2196285 h 2196285"/>
              <a:gd name="connsiteX0" fmla="*/ 8133972 w 8133972"/>
              <a:gd name="connsiteY0" fmla="*/ 2155074 h 2219055"/>
              <a:gd name="connsiteX1" fmla="*/ 2315911 w 8133972"/>
              <a:gd name="connsiteY1" fmla="*/ 181708 h 2219055"/>
              <a:gd name="connsiteX2" fmla="*/ 1401511 w 8133972"/>
              <a:gd name="connsiteY2" fmla="*/ 77434 h 2219055"/>
              <a:gd name="connsiteX3" fmla="*/ 1233069 w 8133972"/>
              <a:gd name="connsiteY3" fmla="*/ 85455 h 2219055"/>
              <a:gd name="connsiteX4" fmla="*/ 891334 w 8133972"/>
              <a:gd name="connsiteY4" fmla="*/ 160443 h 2219055"/>
              <a:gd name="connsiteX5" fmla="*/ 567321 w 8133972"/>
              <a:gd name="connsiteY5" fmla="*/ 342129 h 2219055"/>
              <a:gd name="connsiteX6" fmla="*/ 198353 w 8133972"/>
              <a:gd name="connsiteY6" fmla="*/ 566718 h 2219055"/>
              <a:gd name="connsiteX7" fmla="*/ 19465 w 8133972"/>
              <a:gd name="connsiteY7" fmla="*/ 783473 h 2219055"/>
              <a:gd name="connsiteX8" fmla="*/ 14055 w 8133972"/>
              <a:gd name="connsiteY8" fmla="*/ 1111590 h 2219055"/>
              <a:gd name="connsiteX9" fmla="*/ 102100 w 8133972"/>
              <a:gd name="connsiteY9" fmla="*/ 1384866 h 2219055"/>
              <a:gd name="connsiteX10" fmla="*/ 174290 w 8133972"/>
              <a:gd name="connsiteY10" fmla="*/ 1609455 h 2219055"/>
              <a:gd name="connsiteX11" fmla="*/ 286584 w 8133972"/>
              <a:gd name="connsiteY11" fmla="*/ 1922276 h 2219055"/>
              <a:gd name="connsiteX12" fmla="*/ 374816 w 8133972"/>
              <a:gd name="connsiteY12" fmla="*/ 2050613 h 2219055"/>
              <a:gd name="connsiteX13" fmla="*/ 495132 w 8133972"/>
              <a:gd name="connsiteY13" fmla="*/ 2219055 h 2219055"/>
              <a:gd name="connsiteX0" fmla="*/ 8133972 w 8133972"/>
              <a:gd name="connsiteY0" fmla="*/ 2082277 h 2146258"/>
              <a:gd name="connsiteX1" fmla="*/ 3908376 w 8133972"/>
              <a:gd name="connsiteY1" fmla="*/ 610998 h 2146258"/>
              <a:gd name="connsiteX2" fmla="*/ 2315911 w 8133972"/>
              <a:gd name="connsiteY2" fmla="*/ 108911 h 2146258"/>
              <a:gd name="connsiteX3" fmla="*/ 1401511 w 8133972"/>
              <a:gd name="connsiteY3" fmla="*/ 4637 h 2146258"/>
              <a:gd name="connsiteX4" fmla="*/ 1233069 w 8133972"/>
              <a:gd name="connsiteY4" fmla="*/ 12658 h 2146258"/>
              <a:gd name="connsiteX5" fmla="*/ 891334 w 8133972"/>
              <a:gd name="connsiteY5" fmla="*/ 87646 h 2146258"/>
              <a:gd name="connsiteX6" fmla="*/ 567321 w 8133972"/>
              <a:gd name="connsiteY6" fmla="*/ 269332 h 2146258"/>
              <a:gd name="connsiteX7" fmla="*/ 198353 w 8133972"/>
              <a:gd name="connsiteY7" fmla="*/ 493921 h 2146258"/>
              <a:gd name="connsiteX8" fmla="*/ 19465 w 8133972"/>
              <a:gd name="connsiteY8" fmla="*/ 710676 h 2146258"/>
              <a:gd name="connsiteX9" fmla="*/ 14055 w 8133972"/>
              <a:gd name="connsiteY9" fmla="*/ 1038793 h 2146258"/>
              <a:gd name="connsiteX10" fmla="*/ 102100 w 8133972"/>
              <a:gd name="connsiteY10" fmla="*/ 1312069 h 2146258"/>
              <a:gd name="connsiteX11" fmla="*/ 174290 w 8133972"/>
              <a:gd name="connsiteY11" fmla="*/ 1536658 h 2146258"/>
              <a:gd name="connsiteX12" fmla="*/ 286584 w 8133972"/>
              <a:gd name="connsiteY12" fmla="*/ 1849479 h 2146258"/>
              <a:gd name="connsiteX13" fmla="*/ 374816 w 8133972"/>
              <a:gd name="connsiteY13" fmla="*/ 1977816 h 2146258"/>
              <a:gd name="connsiteX14" fmla="*/ 495132 w 8133972"/>
              <a:gd name="connsiteY14" fmla="*/ 2146258 h 2146258"/>
              <a:gd name="connsiteX0" fmla="*/ 8133972 w 8133972"/>
              <a:gd name="connsiteY0" fmla="*/ 2082277 h 2146258"/>
              <a:gd name="connsiteX1" fmla="*/ 6385762 w 8133972"/>
              <a:gd name="connsiteY1" fmla="*/ 1450969 h 2146258"/>
              <a:gd name="connsiteX2" fmla="*/ 3908376 w 8133972"/>
              <a:gd name="connsiteY2" fmla="*/ 610998 h 2146258"/>
              <a:gd name="connsiteX3" fmla="*/ 2315911 w 8133972"/>
              <a:gd name="connsiteY3" fmla="*/ 108911 h 2146258"/>
              <a:gd name="connsiteX4" fmla="*/ 1401511 w 8133972"/>
              <a:gd name="connsiteY4" fmla="*/ 4637 h 2146258"/>
              <a:gd name="connsiteX5" fmla="*/ 1233069 w 8133972"/>
              <a:gd name="connsiteY5" fmla="*/ 12658 h 2146258"/>
              <a:gd name="connsiteX6" fmla="*/ 891334 w 8133972"/>
              <a:gd name="connsiteY6" fmla="*/ 87646 h 2146258"/>
              <a:gd name="connsiteX7" fmla="*/ 567321 w 8133972"/>
              <a:gd name="connsiteY7" fmla="*/ 269332 h 2146258"/>
              <a:gd name="connsiteX8" fmla="*/ 198353 w 8133972"/>
              <a:gd name="connsiteY8" fmla="*/ 493921 h 2146258"/>
              <a:gd name="connsiteX9" fmla="*/ 19465 w 8133972"/>
              <a:gd name="connsiteY9" fmla="*/ 710676 h 2146258"/>
              <a:gd name="connsiteX10" fmla="*/ 14055 w 8133972"/>
              <a:gd name="connsiteY10" fmla="*/ 1038793 h 2146258"/>
              <a:gd name="connsiteX11" fmla="*/ 102100 w 8133972"/>
              <a:gd name="connsiteY11" fmla="*/ 1312069 h 2146258"/>
              <a:gd name="connsiteX12" fmla="*/ 174290 w 8133972"/>
              <a:gd name="connsiteY12" fmla="*/ 1536658 h 2146258"/>
              <a:gd name="connsiteX13" fmla="*/ 286584 w 8133972"/>
              <a:gd name="connsiteY13" fmla="*/ 1849479 h 2146258"/>
              <a:gd name="connsiteX14" fmla="*/ 374816 w 8133972"/>
              <a:gd name="connsiteY14" fmla="*/ 1977816 h 2146258"/>
              <a:gd name="connsiteX15" fmla="*/ 495132 w 8133972"/>
              <a:gd name="connsiteY15" fmla="*/ 2146258 h 2146258"/>
              <a:gd name="connsiteX0" fmla="*/ 8133972 w 8133972"/>
              <a:gd name="connsiteY0" fmla="*/ 2076222 h 2140203"/>
              <a:gd name="connsiteX1" fmla="*/ 6385762 w 8133972"/>
              <a:gd name="connsiteY1" fmla="*/ 1444914 h 2140203"/>
              <a:gd name="connsiteX2" fmla="*/ 3908376 w 8133972"/>
              <a:gd name="connsiteY2" fmla="*/ 604943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85762 w 8133972"/>
              <a:gd name="connsiteY1" fmla="*/ 1444914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7610 h 2141591"/>
              <a:gd name="connsiteX1" fmla="*/ 6364497 w 8133972"/>
              <a:gd name="connsiteY1" fmla="*/ 1616423 h 2141591"/>
              <a:gd name="connsiteX2" fmla="*/ 3940273 w 8133972"/>
              <a:gd name="connsiteY2" fmla="*/ 500006 h 2141591"/>
              <a:gd name="connsiteX3" fmla="*/ 2379707 w 8133972"/>
              <a:gd name="connsiteY3" fmla="*/ 82979 h 2141591"/>
              <a:gd name="connsiteX4" fmla="*/ 1720488 w 8133972"/>
              <a:gd name="connsiteY4" fmla="*/ 10603 h 2141591"/>
              <a:gd name="connsiteX5" fmla="*/ 1233069 w 8133972"/>
              <a:gd name="connsiteY5" fmla="*/ 7991 h 2141591"/>
              <a:gd name="connsiteX6" fmla="*/ 891334 w 8133972"/>
              <a:gd name="connsiteY6" fmla="*/ 82979 h 2141591"/>
              <a:gd name="connsiteX7" fmla="*/ 567321 w 8133972"/>
              <a:gd name="connsiteY7" fmla="*/ 264665 h 2141591"/>
              <a:gd name="connsiteX8" fmla="*/ 198353 w 8133972"/>
              <a:gd name="connsiteY8" fmla="*/ 489254 h 2141591"/>
              <a:gd name="connsiteX9" fmla="*/ 19465 w 8133972"/>
              <a:gd name="connsiteY9" fmla="*/ 706009 h 2141591"/>
              <a:gd name="connsiteX10" fmla="*/ 14055 w 8133972"/>
              <a:gd name="connsiteY10" fmla="*/ 1034126 h 2141591"/>
              <a:gd name="connsiteX11" fmla="*/ 102100 w 8133972"/>
              <a:gd name="connsiteY11" fmla="*/ 1307402 h 2141591"/>
              <a:gd name="connsiteX12" fmla="*/ 174290 w 8133972"/>
              <a:gd name="connsiteY12" fmla="*/ 1531991 h 2141591"/>
              <a:gd name="connsiteX13" fmla="*/ 286584 w 8133972"/>
              <a:gd name="connsiteY13" fmla="*/ 1844812 h 2141591"/>
              <a:gd name="connsiteX14" fmla="*/ 374816 w 8133972"/>
              <a:gd name="connsiteY14" fmla="*/ 1973149 h 2141591"/>
              <a:gd name="connsiteX15" fmla="*/ 495132 w 8133972"/>
              <a:gd name="connsiteY15" fmla="*/ 2141591 h 2141591"/>
              <a:gd name="connsiteX0" fmla="*/ 8133972 w 8133972"/>
              <a:gd name="connsiteY0" fmla="*/ 2077610 h 2141591"/>
              <a:gd name="connsiteX1" fmla="*/ 6364497 w 8133972"/>
              <a:gd name="connsiteY1" fmla="*/ 1616423 h 2141591"/>
              <a:gd name="connsiteX2" fmla="*/ 4386841 w 8133972"/>
              <a:gd name="connsiteY2" fmla="*/ 595699 h 2141591"/>
              <a:gd name="connsiteX3" fmla="*/ 2379707 w 8133972"/>
              <a:gd name="connsiteY3" fmla="*/ 82979 h 2141591"/>
              <a:gd name="connsiteX4" fmla="*/ 1720488 w 8133972"/>
              <a:gd name="connsiteY4" fmla="*/ 10603 h 2141591"/>
              <a:gd name="connsiteX5" fmla="*/ 1233069 w 8133972"/>
              <a:gd name="connsiteY5" fmla="*/ 7991 h 2141591"/>
              <a:gd name="connsiteX6" fmla="*/ 891334 w 8133972"/>
              <a:gd name="connsiteY6" fmla="*/ 82979 h 2141591"/>
              <a:gd name="connsiteX7" fmla="*/ 567321 w 8133972"/>
              <a:gd name="connsiteY7" fmla="*/ 264665 h 2141591"/>
              <a:gd name="connsiteX8" fmla="*/ 198353 w 8133972"/>
              <a:gd name="connsiteY8" fmla="*/ 489254 h 2141591"/>
              <a:gd name="connsiteX9" fmla="*/ 19465 w 8133972"/>
              <a:gd name="connsiteY9" fmla="*/ 706009 h 2141591"/>
              <a:gd name="connsiteX10" fmla="*/ 14055 w 8133972"/>
              <a:gd name="connsiteY10" fmla="*/ 1034126 h 2141591"/>
              <a:gd name="connsiteX11" fmla="*/ 102100 w 8133972"/>
              <a:gd name="connsiteY11" fmla="*/ 1307402 h 2141591"/>
              <a:gd name="connsiteX12" fmla="*/ 174290 w 8133972"/>
              <a:gd name="connsiteY12" fmla="*/ 1531991 h 2141591"/>
              <a:gd name="connsiteX13" fmla="*/ 286584 w 8133972"/>
              <a:gd name="connsiteY13" fmla="*/ 1844812 h 2141591"/>
              <a:gd name="connsiteX14" fmla="*/ 374816 w 8133972"/>
              <a:gd name="connsiteY14" fmla="*/ 1973149 h 2141591"/>
              <a:gd name="connsiteX15" fmla="*/ 495132 w 8133972"/>
              <a:gd name="connsiteY15" fmla="*/ 2141591 h 2141591"/>
              <a:gd name="connsiteX0" fmla="*/ 8952119 w 8952119"/>
              <a:gd name="connsiteY0" fmla="*/ 2262095 h 2262095"/>
              <a:gd name="connsiteX1" fmla="*/ 6364497 w 8952119"/>
              <a:gd name="connsiteY1" fmla="*/ 1616423 h 2262095"/>
              <a:gd name="connsiteX2" fmla="*/ 4386841 w 8952119"/>
              <a:gd name="connsiteY2" fmla="*/ 595699 h 2262095"/>
              <a:gd name="connsiteX3" fmla="*/ 2379707 w 8952119"/>
              <a:gd name="connsiteY3" fmla="*/ 82979 h 2262095"/>
              <a:gd name="connsiteX4" fmla="*/ 1720488 w 8952119"/>
              <a:gd name="connsiteY4" fmla="*/ 10603 h 2262095"/>
              <a:gd name="connsiteX5" fmla="*/ 1233069 w 8952119"/>
              <a:gd name="connsiteY5" fmla="*/ 7991 h 2262095"/>
              <a:gd name="connsiteX6" fmla="*/ 891334 w 8952119"/>
              <a:gd name="connsiteY6" fmla="*/ 82979 h 2262095"/>
              <a:gd name="connsiteX7" fmla="*/ 567321 w 8952119"/>
              <a:gd name="connsiteY7" fmla="*/ 264665 h 2262095"/>
              <a:gd name="connsiteX8" fmla="*/ 198353 w 8952119"/>
              <a:gd name="connsiteY8" fmla="*/ 489254 h 2262095"/>
              <a:gd name="connsiteX9" fmla="*/ 19465 w 8952119"/>
              <a:gd name="connsiteY9" fmla="*/ 706009 h 2262095"/>
              <a:gd name="connsiteX10" fmla="*/ 14055 w 8952119"/>
              <a:gd name="connsiteY10" fmla="*/ 1034126 h 2262095"/>
              <a:gd name="connsiteX11" fmla="*/ 102100 w 8952119"/>
              <a:gd name="connsiteY11" fmla="*/ 1307402 h 2262095"/>
              <a:gd name="connsiteX12" fmla="*/ 174290 w 8952119"/>
              <a:gd name="connsiteY12" fmla="*/ 1531991 h 2262095"/>
              <a:gd name="connsiteX13" fmla="*/ 286584 w 8952119"/>
              <a:gd name="connsiteY13" fmla="*/ 1844812 h 2262095"/>
              <a:gd name="connsiteX14" fmla="*/ 374816 w 8952119"/>
              <a:gd name="connsiteY14" fmla="*/ 1973149 h 2262095"/>
              <a:gd name="connsiteX15" fmla="*/ 495132 w 8952119"/>
              <a:gd name="connsiteY15" fmla="*/ 2141591 h 226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952119" h="2262095">
                <a:moveTo>
                  <a:pt x="8952119" y="2262095"/>
                </a:moveTo>
                <a:cubicBezTo>
                  <a:pt x="8362294" y="2108366"/>
                  <a:pt x="7125377" y="1894156"/>
                  <a:pt x="6364497" y="1616423"/>
                </a:cubicBezTo>
                <a:cubicBezTo>
                  <a:pt x="5603617" y="1338690"/>
                  <a:pt x="5050973" y="851273"/>
                  <a:pt x="4386841" y="595699"/>
                </a:cubicBezTo>
                <a:cubicBezTo>
                  <a:pt x="3722709" y="340125"/>
                  <a:pt x="2824099" y="180495"/>
                  <a:pt x="2379707" y="82979"/>
                </a:cubicBezTo>
                <a:cubicBezTo>
                  <a:pt x="1935315" y="-14537"/>
                  <a:pt x="1911594" y="23101"/>
                  <a:pt x="1720488" y="10603"/>
                </a:cubicBezTo>
                <a:cubicBezTo>
                  <a:pt x="1529382" y="-1895"/>
                  <a:pt x="1371261" y="-4072"/>
                  <a:pt x="1233069" y="7991"/>
                </a:cubicBezTo>
                <a:cubicBezTo>
                  <a:pt x="1094877" y="20054"/>
                  <a:pt x="1005246" y="57983"/>
                  <a:pt x="891334" y="82979"/>
                </a:cubicBezTo>
                <a:cubicBezTo>
                  <a:pt x="805776" y="115063"/>
                  <a:pt x="682818" y="196953"/>
                  <a:pt x="567321" y="264665"/>
                </a:cubicBezTo>
                <a:cubicBezTo>
                  <a:pt x="451824" y="332377"/>
                  <a:pt x="289662" y="415697"/>
                  <a:pt x="198353" y="489254"/>
                </a:cubicBezTo>
                <a:cubicBezTo>
                  <a:pt x="107044" y="562811"/>
                  <a:pt x="50181" y="615197"/>
                  <a:pt x="19465" y="706009"/>
                </a:cubicBezTo>
                <a:cubicBezTo>
                  <a:pt x="-11251" y="796821"/>
                  <a:pt x="283" y="933894"/>
                  <a:pt x="14055" y="1034126"/>
                </a:cubicBezTo>
                <a:cubicBezTo>
                  <a:pt x="27827" y="1134358"/>
                  <a:pt x="72752" y="1216310"/>
                  <a:pt x="102100" y="1307402"/>
                </a:cubicBezTo>
                <a:cubicBezTo>
                  <a:pt x="128806" y="1390379"/>
                  <a:pt x="143543" y="1442423"/>
                  <a:pt x="174290" y="1531991"/>
                </a:cubicBezTo>
                <a:lnTo>
                  <a:pt x="286584" y="1844812"/>
                </a:lnTo>
                <a:lnTo>
                  <a:pt x="374816" y="1973149"/>
                </a:lnTo>
                <a:lnTo>
                  <a:pt x="495132" y="2141591"/>
                </a:ln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7545332-7A70-4E32-8722-DAEA7890A2F3}"/>
              </a:ext>
            </a:extLst>
          </p:cNvPr>
          <p:cNvSpPr/>
          <p:nvPr/>
        </p:nvSpPr>
        <p:spPr>
          <a:xfrm>
            <a:off x="4150425" y="3705914"/>
            <a:ext cx="5190205" cy="286538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969769 w 5085533"/>
              <a:gd name="connsiteY0" fmla="*/ 0 h 2359399"/>
              <a:gd name="connsiteX1" fmla="*/ 4568271 w 5085533"/>
              <a:gd name="connsiteY1" fmla="*/ 589547 h 2359399"/>
              <a:gd name="connsiteX2" fmla="*/ 5085348 w 5085533"/>
              <a:gd name="connsiteY2" fmla="*/ 995822 h 2359399"/>
              <a:gd name="connsiteX3" fmla="*/ 4628148 w 5085533"/>
              <a:gd name="connsiteY3" fmla="*/ 1059990 h 2359399"/>
              <a:gd name="connsiteX4" fmla="*/ 4652211 w 5085533"/>
              <a:gd name="connsiteY4" fmla="*/ 1509170 h 2359399"/>
              <a:gd name="connsiteX5" fmla="*/ 4315327 w 5085533"/>
              <a:gd name="connsiteY5" fmla="*/ 1412917 h 2359399"/>
              <a:gd name="connsiteX6" fmla="*/ 4291263 w 5085533"/>
              <a:gd name="connsiteY6" fmla="*/ 1797926 h 2359399"/>
              <a:gd name="connsiteX7" fmla="*/ 4010527 w 5085533"/>
              <a:gd name="connsiteY7" fmla="*/ 1653547 h 2359399"/>
              <a:gd name="connsiteX8" fmla="*/ 3745832 w 5085533"/>
              <a:gd name="connsiteY8" fmla="*/ 1412915 h 2359399"/>
              <a:gd name="connsiteX9" fmla="*/ 3457074 w 5085533"/>
              <a:gd name="connsiteY9" fmla="*/ 1300620 h 2359399"/>
              <a:gd name="connsiteX10" fmla="*/ 3216442 w 5085533"/>
              <a:gd name="connsiteY10" fmla="*/ 1292599 h 2359399"/>
              <a:gd name="connsiteX11" fmla="*/ 2871537 w 5085533"/>
              <a:gd name="connsiteY11" fmla="*/ 1557294 h 2359399"/>
              <a:gd name="connsiteX12" fmla="*/ 2783305 w 5085533"/>
              <a:gd name="connsiteY12" fmla="*/ 1605420 h 2359399"/>
              <a:gd name="connsiteX13" fmla="*/ 2646948 w 5085533"/>
              <a:gd name="connsiteY13" fmla="*/ 1541252 h 2359399"/>
              <a:gd name="connsiteX14" fmla="*/ 2326105 w 5085533"/>
              <a:gd name="connsiteY14" fmla="*/ 1733757 h 2359399"/>
              <a:gd name="connsiteX15" fmla="*/ 2093495 w 5085533"/>
              <a:gd name="connsiteY15" fmla="*/ 1838031 h 2359399"/>
              <a:gd name="connsiteX16" fmla="*/ 1772653 w 5085533"/>
              <a:gd name="connsiteY16" fmla="*/ 1854073 h 2359399"/>
              <a:gd name="connsiteX17" fmla="*/ 1604211 w 5085533"/>
              <a:gd name="connsiteY17" fmla="*/ 1886157 h 2359399"/>
              <a:gd name="connsiteX18" fmla="*/ 1491916 w 5085533"/>
              <a:gd name="connsiteY18" fmla="*/ 2022515 h 2359399"/>
              <a:gd name="connsiteX19" fmla="*/ 1122948 w 5085533"/>
              <a:gd name="connsiteY19" fmla="*/ 1958347 h 2359399"/>
              <a:gd name="connsiteX20" fmla="*/ 826169 w 5085533"/>
              <a:gd name="connsiteY20" fmla="*/ 1870115 h 2359399"/>
              <a:gd name="connsiteX21" fmla="*/ 545432 w 5085533"/>
              <a:gd name="connsiteY21" fmla="*/ 2102725 h 2359399"/>
              <a:gd name="connsiteX22" fmla="*/ 184484 w 5085533"/>
              <a:gd name="connsiteY22" fmla="*/ 2182936 h 2359399"/>
              <a:gd name="connsiteX23" fmla="*/ 0 w 5085533"/>
              <a:gd name="connsiteY23" fmla="*/ 2359399 h 2359399"/>
              <a:gd name="connsiteX0" fmla="*/ 4969769 w 5085533"/>
              <a:gd name="connsiteY0" fmla="*/ 0 h 2359399"/>
              <a:gd name="connsiteX1" fmla="*/ 4732318 w 5085533"/>
              <a:gd name="connsiteY1" fmla="*/ 270298 h 2359399"/>
              <a:gd name="connsiteX2" fmla="*/ 4568271 w 5085533"/>
              <a:gd name="connsiteY2" fmla="*/ 589547 h 2359399"/>
              <a:gd name="connsiteX3" fmla="*/ 5085348 w 5085533"/>
              <a:gd name="connsiteY3" fmla="*/ 995822 h 2359399"/>
              <a:gd name="connsiteX4" fmla="*/ 4628148 w 5085533"/>
              <a:gd name="connsiteY4" fmla="*/ 1059990 h 2359399"/>
              <a:gd name="connsiteX5" fmla="*/ 4652211 w 5085533"/>
              <a:gd name="connsiteY5" fmla="*/ 1509170 h 2359399"/>
              <a:gd name="connsiteX6" fmla="*/ 4315327 w 5085533"/>
              <a:gd name="connsiteY6" fmla="*/ 1412917 h 2359399"/>
              <a:gd name="connsiteX7" fmla="*/ 4291263 w 5085533"/>
              <a:gd name="connsiteY7" fmla="*/ 1797926 h 2359399"/>
              <a:gd name="connsiteX8" fmla="*/ 4010527 w 5085533"/>
              <a:gd name="connsiteY8" fmla="*/ 1653547 h 2359399"/>
              <a:gd name="connsiteX9" fmla="*/ 3745832 w 5085533"/>
              <a:gd name="connsiteY9" fmla="*/ 1412915 h 2359399"/>
              <a:gd name="connsiteX10" fmla="*/ 3457074 w 5085533"/>
              <a:gd name="connsiteY10" fmla="*/ 1300620 h 2359399"/>
              <a:gd name="connsiteX11" fmla="*/ 3216442 w 5085533"/>
              <a:gd name="connsiteY11" fmla="*/ 1292599 h 2359399"/>
              <a:gd name="connsiteX12" fmla="*/ 2871537 w 5085533"/>
              <a:gd name="connsiteY12" fmla="*/ 1557294 h 2359399"/>
              <a:gd name="connsiteX13" fmla="*/ 2783305 w 5085533"/>
              <a:gd name="connsiteY13" fmla="*/ 1605420 h 2359399"/>
              <a:gd name="connsiteX14" fmla="*/ 2646948 w 5085533"/>
              <a:gd name="connsiteY14" fmla="*/ 1541252 h 2359399"/>
              <a:gd name="connsiteX15" fmla="*/ 2326105 w 5085533"/>
              <a:gd name="connsiteY15" fmla="*/ 1733757 h 2359399"/>
              <a:gd name="connsiteX16" fmla="*/ 2093495 w 5085533"/>
              <a:gd name="connsiteY16" fmla="*/ 1838031 h 2359399"/>
              <a:gd name="connsiteX17" fmla="*/ 1772653 w 5085533"/>
              <a:gd name="connsiteY17" fmla="*/ 1854073 h 2359399"/>
              <a:gd name="connsiteX18" fmla="*/ 1604211 w 5085533"/>
              <a:gd name="connsiteY18" fmla="*/ 1886157 h 2359399"/>
              <a:gd name="connsiteX19" fmla="*/ 1491916 w 5085533"/>
              <a:gd name="connsiteY19" fmla="*/ 2022515 h 2359399"/>
              <a:gd name="connsiteX20" fmla="*/ 1122948 w 5085533"/>
              <a:gd name="connsiteY20" fmla="*/ 1958347 h 2359399"/>
              <a:gd name="connsiteX21" fmla="*/ 826169 w 5085533"/>
              <a:gd name="connsiteY21" fmla="*/ 1870115 h 2359399"/>
              <a:gd name="connsiteX22" fmla="*/ 545432 w 5085533"/>
              <a:gd name="connsiteY22" fmla="*/ 2102725 h 2359399"/>
              <a:gd name="connsiteX23" fmla="*/ 184484 w 5085533"/>
              <a:gd name="connsiteY23" fmla="*/ 2182936 h 2359399"/>
              <a:gd name="connsiteX24" fmla="*/ 0 w 5085533"/>
              <a:gd name="connsiteY24" fmla="*/ 2359399 h 2359399"/>
              <a:gd name="connsiteX0" fmla="*/ 4969769 w 5085533"/>
              <a:gd name="connsiteY0" fmla="*/ 0 h 2359399"/>
              <a:gd name="connsiteX1" fmla="*/ 4764975 w 5085533"/>
              <a:gd name="connsiteY1" fmla="*/ 286626 h 2359399"/>
              <a:gd name="connsiteX2" fmla="*/ 4568271 w 5085533"/>
              <a:gd name="connsiteY2" fmla="*/ 589547 h 2359399"/>
              <a:gd name="connsiteX3" fmla="*/ 5085348 w 5085533"/>
              <a:gd name="connsiteY3" fmla="*/ 995822 h 2359399"/>
              <a:gd name="connsiteX4" fmla="*/ 4628148 w 5085533"/>
              <a:gd name="connsiteY4" fmla="*/ 1059990 h 2359399"/>
              <a:gd name="connsiteX5" fmla="*/ 4652211 w 5085533"/>
              <a:gd name="connsiteY5" fmla="*/ 1509170 h 2359399"/>
              <a:gd name="connsiteX6" fmla="*/ 4315327 w 5085533"/>
              <a:gd name="connsiteY6" fmla="*/ 1412917 h 2359399"/>
              <a:gd name="connsiteX7" fmla="*/ 4291263 w 5085533"/>
              <a:gd name="connsiteY7" fmla="*/ 1797926 h 2359399"/>
              <a:gd name="connsiteX8" fmla="*/ 4010527 w 5085533"/>
              <a:gd name="connsiteY8" fmla="*/ 1653547 h 2359399"/>
              <a:gd name="connsiteX9" fmla="*/ 3745832 w 5085533"/>
              <a:gd name="connsiteY9" fmla="*/ 1412915 h 2359399"/>
              <a:gd name="connsiteX10" fmla="*/ 3457074 w 5085533"/>
              <a:gd name="connsiteY10" fmla="*/ 1300620 h 2359399"/>
              <a:gd name="connsiteX11" fmla="*/ 3216442 w 5085533"/>
              <a:gd name="connsiteY11" fmla="*/ 1292599 h 2359399"/>
              <a:gd name="connsiteX12" fmla="*/ 2871537 w 5085533"/>
              <a:gd name="connsiteY12" fmla="*/ 1557294 h 2359399"/>
              <a:gd name="connsiteX13" fmla="*/ 2783305 w 5085533"/>
              <a:gd name="connsiteY13" fmla="*/ 1605420 h 2359399"/>
              <a:gd name="connsiteX14" fmla="*/ 2646948 w 5085533"/>
              <a:gd name="connsiteY14" fmla="*/ 1541252 h 2359399"/>
              <a:gd name="connsiteX15" fmla="*/ 2326105 w 5085533"/>
              <a:gd name="connsiteY15" fmla="*/ 1733757 h 2359399"/>
              <a:gd name="connsiteX16" fmla="*/ 2093495 w 5085533"/>
              <a:gd name="connsiteY16" fmla="*/ 1838031 h 2359399"/>
              <a:gd name="connsiteX17" fmla="*/ 1772653 w 5085533"/>
              <a:gd name="connsiteY17" fmla="*/ 1854073 h 2359399"/>
              <a:gd name="connsiteX18" fmla="*/ 1604211 w 5085533"/>
              <a:gd name="connsiteY18" fmla="*/ 1886157 h 2359399"/>
              <a:gd name="connsiteX19" fmla="*/ 1491916 w 5085533"/>
              <a:gd name="connsiteY19" fmla="*/ 2022515 h 2359399"/>
              <a:gd name="connsiteX20" fmla="*/ 1122948 w 5085533"/>
              <a:gd name="connsiteY20" fmla="*/ 1958347 h 2359399"/>
              <a:gd name="connsiteX21" fmla="*/ 826169 w 5085533"/>
              <a:gd name="connsiteY21" fmla="*/ 1870115 h 2359399"/>
              <a:gd name="connsiteX22" fmla="*/ 545432 w 5085533"/>
              <a:gd name="connsiteY22" fmla="*/ 2102725 h 2359399"/>
              <a:gd name="connsiteX23" fmla="*/ 184484 w 5085533"/>
              <a:gd name="connsiteY23" fmla="*/ 2182936 h 2359399"/>
              <a:gd name="connsiteX24" fmla="*/ 0 w 5085533"/>
              <a:gd name="connsiteY24" fmla="*/ 2359399 h 2359399"/>
              <a:gd name="connsiteX0" fmla="*/ 4969769 w 5085911"/>
              <a:gd name="connsiteY0" fmla="*/ 0 h 2359399"/>
              <a:gd name="connsiteX1" fmla="*/ 4764975 w 5085911"/>
              <a:gd name="connsiteY1" fmla="*/ 286626 h 2359399"/>
              <a:gd name="connsiteX2" fmla="*/ 4723393 w 5085911"/>
              <a:gd name="connsiteY2" fmla="*/ 516069 h 2359399"/>
              <a:gd name="connsiteX3" fmla="*/ 5085348 w 5085911"/>
              <a:gd name="connsiteY3" fmla="*/ 995822 h 2359399"/>
              <a:gd name="connsiteX4" fmla="*/ 4628148 w 5085911"/>
              <a:gd name="connsiteY4" fmla="*/ 1059990 h 2359399"/>
              <a:gd name="connsiteX5" fmla="*/ 4652211 w 5085911"/>
              <a:gd name="connsiteY5" fmla="*/ 1509170 h 2359399"/>
              <a:gd name="connsiteX6" fmla="*/ 4315327 w 5085911"/>
              <a:gd name="connsiteY6" fmla="*/ 1412917 h 2359399"/>
              <a:gd name="connsiteX7" fmla="*/ 4291263 w 5085911"/>
              <a:gd name="connsiteY7" fmla="*/ 1797926 h 2359399"/>
              <a:gd name="connsiteX8" fmla="*/ 4010527 w 5085911"/>
              <a:gd name="connsiteY8" fmla="*/ 1653547 h 2359399"/>
              <a:gd name="connsiteX9" fmla="*/ 3745832 w 5085911"/>
              <a:gd name="connsiteY9" fmla="*/ 1412915 h 2359399"/>
              <a:gd name="connsiteX10" fmla="*/ 3457074 w 5085911"/>
              <a:gd name="connsiteY10" fmla="*/ 1300620 h 2359399"/>
              <a:gd name="connsiteX11" fmla="*/ 3216442 w 5085911"/>
              <a:gd name="connsiteY11" fmla="*/ 1292599 h 2359399"/>
              <a:gd name="connsiteX12" fmla="*/ 2871537 w 5085911"/>
              <a:gd name="connsiteY12" fmla="*/ 1557294 h 2359399"/>
              <a:gd name="connsiteX13" fmla="*/ 2783305 w 5085911"/>
              <a:gd name="connsiteY13" fmla="*/ 1605420 h 2359399"/>
              <a:gd name="connsiteX14" fmla="*/ 2646948 w 5085911"/>
              <a:gd name="connsiteY14" fmla="*/ 1541252 h 2359399"/>
              <a:gd name="connsiteX15" fmla="*/ 2326105 w 5085911"/>
              <a:gd name="connsiteY15" fmla="*/ 1733757 h 2359399"/>
              <a:gd name="connsiteX16" fmla="*/ 2093495 w 5085911"/>
              <a:gd name="connsiteY16" fmla="*/ 1838031 h 2359399"/>
              <a:gd name="connsiteX17" fmla="*/ 1772653 w 5085911"/>
              <a:gd name="connsiteY17" fmla="*/ 1854073 h 2359399"/>
              <a:gd name="connsiteX18" fmla="*/ 1604211 w 5085911"/>
              <a:gd name="connsiteY18" fmla="*/ 1886157 h 2359399"/>
              <a:gd name="connsiteX19" fmla="*/ 1491916 w 5085911"/>
              <a:gd name="connsiteY19" fmla="*/ 2022515 h 2359399"/>
              <a:gd name="connsiteX20" fmla="*/ 1122948 w 5085911"/>
              <a:gd name="connsiteY20" fmla="*/ 1958347 h 2359399"/>
              <a:gd name="connsiteX21" fmla="*/ 826169 w 5085911"/>
              <a:gd name="connsiteY21" fmla="*/ 1870115 h 2359399"/>
              <a:gd name="connsiteX22" fmla="*/ 545432 w 5085911"/>
              <a:gd name="connsiteY22" fmla="*/ 2102725 h 2359399"/>
              <a:gd name="connsiteX23" fmla="*/ 184484 w 5085911"/>
              <a:gd name="connsiteY23" fmla="*/ 2182936 h 2359399"/>
              <a:gd name="connsiteX24" fmla="*/ 0 w 5085911"/>
              <a:gd name="connsiteY24" fmla="*/ 2359399 h 2359399"/>
              <a:gd name="connsiteX0" fmla="*/ 4969769 w 5085900"/>
              <a:gd name="connsiteY0" fmla="*/ 0 h 2359399"/>
              <a:gd name="connsiteX1" fmla="*/ 4805796 w 5085900"/>
              <a:gd name="connsiteY1" fmla="*/ 74354 h 2359399"/>
              <a:gd name="connsiteX2" fmla="*/ 4723393 w 5085900"/>
              <a:gd name="connsiteY2" fmla="*/ 516069 h 2359399"/>
              <a:gd name="connsiteX3" fmla="*/ 5085348 w 5085900"/>
              <a:gd name="connsiteY3" fmla="*/ 995822 h 2359399"/>
              <a:gd name="connsiteX4" fmla="*/ 4628148 w 5085900"/>
              <a:gd name="connsiteY4" fmla="*/ 1059990 h 2359399"/>
              <a:gd name="connsiteX5" fmla="*/ 4652211 w 5085900"/>
              <a:gd name="connsiteY5" fmla="*/ 1509170 h 2359399"/>
              <a:gd name="connsiteX6" fmla="*/ 4315327 w 5085900"/>
              <a:gd name="connsiteY6" fmla="*/ 1412917 h 2359399"/>
              <a:gd name="connsiteX7" fmla="*/ 4291263 w 5085900"/>
              <a:gd name="connsiteY7" fmla="*/ 1797926 h 2359399"/>
              <a:gd name="connsiteX8" fmla="*/ 4010527 w 5085900"/>
              <a:gd name="connsiteY8" fmla="*/ 1653547 h 2359399"/>
              <a:gd name="connsiteX9" fmla="*/ 3745832 w 5085900"/>
              <a:gd name="connsiteY9" fmla="*/ 1412915 h 2359399"/>
              <a:gd name="connsiteX10" fmla="*/ 3457074 w 5085900"/>
              <a:gd name="connsiteY10" fmla="*/ 1300620 h 2359399"/>
              <a:gd name="connsiteX11" fmla="*/ 3216442 w 5085900"/>
              <a:gd name="connsiteY11" fmla="*/ 1292599 h 2359399"/>
              <a:gd name="connsiteX12" fmla="*/ 2871537 w 5085900"/>
              <a:gd name="connsiteY12" fmla="*/ 1557294 h 2359399"/>
              <a:gd name="connsiteX13" fmla="*/ 2783305 w 5085900"/>
              <a:gd name="connsiteY13" fmla="*/ 1605420 h 2359399"/>
              <a:gd name="connsiteX14" fmla="*/ 2646948 w 5085900"/>
              <a:gd name="connsiteY14" fmla="*/ 1541252 h 2359399"/>
              <a:gd name="connsiteX15" fmla="*/ 2326105 w 5085900"/>
              <a:gd name="connsiteY15" fmla="*/ 1733757 h 2359399"/>
              <a:gd name="connsiteX16" fmla="*/ 2093495 w 5085900"/>
              <a:gd name="connsiteY16" fmla="*/ 1838031 h 2359399"/>
              <a:gd name="connsiteX17" fmla="*/ 1772653 w 5085900"/>
              <a:gd name="connsiteY17" fmla="*/ 1854073 h 2359399"/>
              <a:gd name="connsiteX18" fmla="*/ 1604211 w 5085900"/>
              <a:gd name="connsiteY18" fmla="*/ 1886157 h 2359399"/>
              <a:gd name="connsiteX19" fmla="*/ 1491916 w 5085900"/>
              <a:gd name="connsiteY19" fmla="*/ 2022515 h 2359399"/>
              <a:gd name="connsiteX20" fmla="*/ 1122948 w 5085900"/>
              <a:gd name="connsiteY20" fmla="*/ 1958347 h 2359399"/>
              <a:gd name="connsiteX21" fmla="*/ 826169 w 5085900"/>
              <a:gd name="connsiteY21" fmla="*/ 1870115 h 2359399"/>
              <a:gd name="connsiteX22" fmla="*/ 545432 w 5085900"/>
              <a:gd name="connsiteY22" fmla="*/ 2102725 h 2359399"/>
              <a:gd name="connsiteX23" fmla="*/ 184484 w 5085900"/>
              <a:gd name="connsiteY23" fmla="*/ 2182936 h 2359399"/>
              <a:gd name="connsiteX24" fmla="*/ 0 w 5085900"/>
              <a:gd name="connsiteY24" fmla="*/ 2359399 h 2359399"/>
              <a:gd name="connsiteX0" fmla="*/ 5141219 w 5141219"/>
              <a:gd name="connsiteY0" fmla="*/ 105953 h 2310230"/>
              <a:gd name="connsiteX1" fmla="*/ 4805796 w 5141219"/>
              <a:gd name="connsiteY1" fmla="*/ 25185 h 2310230"/>
              <a:gd name="connsiteX2" fmla="*/ 4723393 w 5141219"/>
              <a:gd name="connsiteY2" fmla="*/ 466900 h 2310230"/>
              <a:gd name="connsiteX3" fmla="*/ 5085348 w 5141219"/>
              <a:gd name="connsiteY3" fmla="*/ 946653 h 2310230"/>
              <a:gd name="connsiteX4" fmla="*/ 4628148 w 5141219"/>
              <a:gd name="connsiteY4" fmla="*/ 1010821 h 2310230"/>
              <a:gd name="connsiteX5" fmla="*/ 4652211 w 5141219"/>
              <a:gd name="connsiteY5" fmla="*/ 1460001 h 2310230"/>
              <a:gd name="connsiteX6" fmla="*/ 4315327 w 5141219"/>
              <a:gd name="connsiteY6" fmla="*/ 1363748 h 2310230"/>
              <a:gd name="connsiteX7" fmla="*/ 4291263 w 5141219"/>
              <a:gd name="connsiteY7" fmla="*/ 1748757 h 2310230"/>
              <a:gd name="connsiteX8" fmla="*/ 4010527 w 5141219"/>
              <a:gd name="connsiteY8" fmla="*/ 1604378 h 2310230"/>
              <a:gd name="connsiteX9" fmla="*/ 3745832 w 5141219"/>
              <a:gd name="connsiteY9" fmla="*/ 1363746 h 2310230"/>
              <a:gd name="connsiteX10" fmla="*/ 3457074 w 5141219"/>
              <a:gd name="connsiteY10" fmla="*/ 1251451 h 2310230"/>
              <a:gd name="connsiteX11" fmla="*/ 3216442 w 5141219"/>
              <a:gd name="connsiteY11" fmla="*/ 1243430 h 2310230"/>
              <a:gd name="connsiteX12" fmla="*/ 2871537 w 5141219"/>
              <a:gd name="connsiteY12" fmla="*/ 1508125 h 2310230"/>
              <a:gd name="connsiteX13" fmla="*/ 2783305 w 5141219"/>
              <a:gd name="connsiteY13" fmla="*/ 1556251 h 2310230"/>
              <a:gd name="connsiteX14" fmla="*/ 2646948 w 5141219"/>
              <a:gd name="connsiteY14" fmla="*/ 1492083 h 2310230"/>
              <a:gd name="connsiteX15" fmla="*/ 2326105 w 5141219"/>
              <a:gd name="connsiteY15" fmla="*/ 1684588 h 2310230"/>
              <a:gd name="connsiteX16" fmla="*/ 2093495 w 5141219"/>
              <a:gd name="connsiteY16" fmla="*/ 1788862 h 2310230"/>
              <a:gd name="connsiteX17" fmla="*/ 1772653 w 5141219"/>
              <a:gd name="connsiteY17" fmla="*/ 1804904 h 2310230"/>
              <a:gd name="connsiteX18" fmla="*/ 1604211 w 5141219"/>
              <a:gd name="connsiteY18" fmla="*/ 1836988 h 2310230"/>
              <a:gd name="connsiteX19" fmla="*/ 1491916 w 5141219"/>
              <a:gd name="connsiteY19" fmla="*/ 1973346 h 2310230"/>
              <a:gd name="connsiteX20" fmla="*/ 1122948 w 5141219"/>
              <a:gd name="connsiteY20" fmla="*/ 1909178 h 2310230"/>
              <a:gd name="connsiteX21" fmla="*/ 826169 w 5141219"/>
              <a:gd name="connsiteY21" fmla="*/ 1820946 h 2310230"/>
              <a:gd name="connsiteX22" fmla="*/ 545432 w 5141219"/>
              <a:gd name="connsiteY22" fmla="*/ 2053556 h 2310230"/>
              <a:gd name="connsiteX23" fmla="*/ 184484 w 5141219"/>
              <a:gd name="connsiteY23" fmla="*/ 2133767 h 2310230"/>
              <a:gd name="connsiteX24" fmla="*/ 0 w 5141219"/>
              <a:gd name="connsiteY24" fmla="*/ 2310230 h 2310230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723393 w 5141219"/>
              <a:gd name="connsiteY2" fmla="*/ 644698 h 2488028"/>
              <a:gd name="connsiteX3" fmla="*/ 5085348 w 5141219"/>
              <a:gd name="connsiteY3" fmla="*/ 1124451 h 2488028"/>
              <a:gd name="connsiteX4" fmla="*/ 4628148 w 5141219"/>
              <a:gd name="connsiteY4" fmla="*/ 1188619 h 2488028"/>
              <a:gd name="connsiteX5" fmla="*/ 4652211 w 5141219"/>
              <a:gd name="connsiteY5" fmla="*/ 1637799 h 2488028"/>
              <a:gd name="connsiteX6" fmla="*/ 4315327 w 5141219"/>
              <a:gd name="connsiteY6" fmla="*/ 1541546 h 2488028"/>
              <a:gd name="connsiteX7" fmla="*/ 4291263 w 5141219"/>
              <a:gd name="connsiteY7" fmla="*/ 1926555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854021 w 5141219"/>
              <a:gd name="connsiteY2" fmla="*/ 620205 h 2488028"/>
              <a:gd name="connsiteX3" fmla="*/ 5085348 w 5141219"/>
              <a:gd name="connsiteY3" fmla="*/ 1124451 h 2488028"/>
              <a:gd name="connsiteX4" fmla="*/ 4628148 w 5141219"/>
              <a:gd name="connsiteY4" fmla="*/ 1188619 h 2488028"/>
              <a:gd name="connsiteX5" fmla="*/ 4652211 w 5141219"/>
              <a:gd name="connsiteY5" fmla="*/ 1637799 h 2488028"/>
              <a:gd name="connsiteX6" fmla="*/ 4315327 w 5141219"/>
              <a:gd name="connsiteY6" fmla="*/ 1541546 h 2488028"/>
              <a:gd name="connsiteX7" fmla="*/ 4291263 w 5141219"/>
              <a:gd name="connsiteY7" fmla="*/ 1926555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854021 w 5141219"/>
              <a:gd name="connsiteY2" fmla="*/ 620205 h 2488028"/>
              <a:gd name="connsiteX3" fmla="*/ 5085348 w 5141219"/>
              <a:gd name="connsiteY3" fmla="*/ 1124451 h 2488028"/>
              <a:gd name="connsiteX4" fmla="*/ 4775106 w 5141219"/>
              <a:gd name="connsiteY4" fmla="*/ 1311083 h 2488028"/>
              <a:gd name="connsiteX5" fmla="*/ 4652211 w 5141219"/>
              <a:gd name="connsiteY5" fmla="*/ 1637799 h 2488028"/>
              <a:gd name="connsiteX6" fmla="*/ 4315327 w 5141219"/>
              <a:gd name="connsiteY6" fmla="*/ 1541546 h 2488028"/>
              <a:gd name="connsiteX7" fmla="*/ 4291263 w 5141219"/>
              <a:gd name="connsiteY7" fmla="*/ 1926555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854021 w 5141219"/>
              <a:gd name="connsiteY2" fmla="*/ 620205 h 2488028"/>
              <a:gd name="connsiteX3" fmla="*/ 5085348 w 5141219"/>
              <a:gd name="connsiteY3" fmla="*/ 1124451 h 2488028"/>
              <a:gd name="connsiteX4" fmla="*/ 4660806 w 5141219"/>
              <a:gd name="connsiteY4" fmla="*/ 1106976 h 2488028"/>
              <a:gd name="connsiteX5" fmla="*/ 4652211 w 5141219"/>
              <a:gd name="connsiteY5" fmla="*/ 1637799 h 2488028"/>
              <a:gd name="connsiteX6" fmla="*/ 4315327 w 5141219"/>
              <a:gd name="connsiteY6" fmla="*/ 1541546 h 2488028"/>
              <a:gd name="connsiteX7" fmla="*/ 4291263 w 5141219"/>
              <a:gd name="connsiteY7" fmla="*/ 1926555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854021 w 5141219"/>
              <a:gd name="connsiteY2" fmla="*/ 620205 h 2488028"/>
              <a:gd name="connsiteX3" fmla="*/ 5085348 w 5141219"/>
              <a:gd name="connsiteY3" fmla="*/ 1124451 h 2488028"/>
              <a:gd name="connsiteX4" fmla="*/ 4660806 w 5141219"/>
              <a:gd name="connsiteY4" fmla="*/ 1106976 h 2488028"/>
              <a:gd name="connsiteX5" fmla="*/ 4652211 w 5141219"/>
              <a:gd name="connsiteY5" fmla="*/ 1637799 h 2488028"/>
              <a:gd name="connsiteX6" fmla="*/ 4380642 w 5141219"/>
              <a:gd name="connsiteY6" fmla="*/ 1419081 h 2488028"/>
              <a:gd name="connsiteX7" fmla="*/ 4291263 w 5141219"/>
              <a:gd name="connsiteY7" fmla="*/ 1926555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283751 h 2488028"/>
              <a:gd name="connsiteX1" fmla="*/ 4691496 w 5141219"/>
              <a:gd name="connsiteY1" fmla="*/ 15204 h 2488028"/>
              <a:gd name="connsiteX2" fmla="*/ 4854021 w 5141219"/>
              <a:gd name="connsiteY2" fmla="*/ 620205 h 2488028"/>
              <a:gd name="connsiteX3" fmla="*/ 5085348 w 5141219"/>
              <a:gd name="connsiteY3" fmla="*/ 1124451 h 2488028"/>
              <a:gd name="connsiteX4" fmla="*/ 4660806 w 5141219"/>
              <a:gd name="connsiteY4" fmla="*/ 1106976 h 2488028"/>
              <a:gd name="connsiteX5" fmla="*/ 4652211 w 5141219"/>
              <a:gd name="connsiteY5" fmla="*/ 1637799 h 2488028"/>
              <a:gd name="connsiteX6" fmla="*/ 4380642 w 5141219"/>
              <a:gd name="connsiteY6" fmla="*/ 1419081 h 2488028"/>
              <a:gd name="connsiteX7" fmla="*/ 4242277 w 5141219"/>
              <a:gd name="connsiteY7" fmla="*/ 1738777 h 2488028"/>
              <a:gd name="connsiteX8" fmla="*/ 4010527 w 5141219"/>
              <a:gd name="connsiteY8" fmla="*/ 1782176 h 2488028"/>
              <a:gd name="connsiteX9" fmla="*/ 3745832 w 5141219"/>
              <a:gd name="connsiteY9" fmla="*/ 1541544 h 2488028"/>
              <a:gd name="connsiteX10" fmla="*/ 3457074 w 5141219"/>
              <a:gd name="connsiteY10" fmla="*/ 1429249 h 2488028"/>
              <a:gd name="connsiteX11" fmla="*/ 3216442 w 5141219"/>
              <a:gd name="connsiteY11" fmla="*/ 1421228 h 2488028"/>
              <a:gd name="connsiteX12" fmla="*/ 2871537 w 5141219"/>
              <a:gd name="connsiteY12" fmla="*/ 1685923 h 2488028"/>
              <a:gd name="connsiteX13" fmla="*/ 2783305 w 5141219"/>
              <a:gd name="connsiteY13" fmla="*/ 1734049 h 2488028"/>
              <a:gd name="connsiteX14" fmla="*/ 2646948 w 5141219"/>
              <a:gd name="connsiteY14" fmla="*/ 1669881 h 2488028"/>
              <a:gd name="connsiteX15" fmla="*/ 2326105 w 5141219"/>
              <a:gd name="connsiteY15" fmla="*/ 1862386 h 2488028"/>
              <a:gd name="connsiteX16" fmla="*/ 2093495 w 5141219"/>
              <a:gd name="connsiteY16" fmla="*/ 1966660 h 2488028"/>
              <a:gd name="connsiteX17" fmla="*/ 1772653 w 5141219"/>
              <a:gd name="connsiteY17" fmla="*/ 1982702 h 2488028"/>
              <a:gd name="connsiteX18" fmla="*/ 1604211 w 5141219"/>
              <a:gd name="connsiteY18" fmla="*/ 2014786 h 2488028"/>
              <a:gd name="connsiteX19" fmla="*/ 1491916 w 5141219"/>
              <a:gd name="connsiteY19" fmla="*/ 2151144 h 2488028"/>
              <a:gd name="connsiteX20" fmla="*/ 1122948 w 5141219"/>
              <a:gd name="connsiteY20" fmla="*/ 2086976 h 2488028"/>
              <a:gd name="connsiteX21" fmla="*/ 826169 w 5141219"/>
              <a:gd name="connsiteY21" fmla="*/ 1998744 h 2488028"/>
              <a:gd name="connsiteX22" fmla="*/ 545432 w 5141219"/>
              <a:gd name="connsiteY22" fmla="*/ 2231354 h 2488028"/>
              <a:gd name="connsiteX23" fmla="*/ 184484 w 5141219"/>
              <a:gd name="connsiteY23" fmla="*/ 2311565 h 2488028"/>
              <a:gd name="connsiteX24" fmla="*/ 0 w 5141219"/>
              <a:gd name="connsiteY24" fmla="*/ 2488028 h 2488028"/>
              <a:gd name="connsiteX0" fmla="*/ 5141219 w 5141219"/>
              <a:gd name="connsiteY0" fmla="*/ 523510 h 2727787"/>
              <a:gd name="connsiteX1" fmla="*/ 4413910 w 5141219"/>
              <a:gd name="connsiteY1" fmla="*/ 10034 h 2727787"/>
              <a:gd name="connsiteX2" fmla="*/ 4854021 w 5141219"/>
              <a:gd name="connsiteY2" fmla="*/ 859964 h 2727787"/>
              <a:gd name="connsiteX3" fmla="*/ 5085348 w 5141219"/>
              <a:gd name="connsiteY3" fmla="*/ 1364210 h 2727787"/>
              <a:gd name="connsiteX4" fmla="*/ 4660806 w 5141219"/>
              <a:gd name="connsiteY4" fmla="*/ 1346735 h 2727787"/>
              <a:gd name="connsiteX5" fmla="*/ 4652211 w 5141219"/>
              <a:gd name="connsiteY5" fmla="*/ 1877558 h 2727787"/>
              <a:gd name="connsiteX6" fmla="*/ 4380642 w 5141219"/>
              <a:gd name="connsiteY6" fmla="*/ 1658840 h 2727787"/>
              <a:gd name="connsiteX7" fmla="*/ 4242277 w 5141219"/>
              <a:gd name="connsiteY7" fmla="*/ 1978536 h 2727787"/>
              <a:gd name="connsiteX8" fmla="*/ 4010527 w 5141219"/>
              <a:gd name="connsiteY8" fmla="*/ 2021935 h 2727787"/>
              <a:gd name="connsiteX9" fmla="*/ 3745832 w 5141219"/>
              <a:gd name="connsiteY9" fmla="*/ 1781303 h 2727787"/>
              <a:gd name="connsiteX10" fmla="*/ 3457074 w 5141219"/>
              <a:gd name="connsiteY10" fmla="*/ 1669008 h 2727787"/>
              <a:gd name="connsiteX11" fmla="*/ 3216442 w 5141219"/>
              <a:gd name="connsiteY11" fmla="*/ 1660987 h 2727787"/>
              <a:gd name="connsiteX12" fmla="*/ 2871537 w 5141219"/>
              <a:gd name="connsiteY12" fmla="*/ 1925682 h 2727787"/>
              <a:gd name="connsiteX13" fmla="*/ 2783305 w 5141219"/>
              <a:gd name="connsiteY13" fmla="*/ 1973808 h 2727787"/>
              <a:gd name="connsiteX14" fmla="*/ 2646948 w 5141219"/>
              <a:gd name="connsiteY14" fmla="*/ 1909640 h 2727787"/>
              <a:gd name="connsiteX15" fmla="*/ 2326105 w 5141219"/>
              <a:gd name="connsiteY15" fmla="*/ 2102145 h 2727787"/>
              <a:gd name="connsiteX16" fmla="*/ 2093495 w 5141219"/>
              <a:gd name="connsiteY16" fmla="*/ 2206419 h 2727787"/>
              <a:gd name="connsiteX17" fmla="*/ 1772653 w 5141219"/>
              <a:gd name="connsiteY17" fmla="*/ 2222461 h 2727787"/>
              <a:gd name="connsiteX18" fmla="*/ 1604211 w 5141219"/>
              <a:gd name="connsiteY18" fmla="*/ 2254545 h 2727787"/>
              <a:gd name="connsiteX19" fmla="*/ 1491916 w 5141219"/>
              <a:gd name="connsiteY19" fmla="*/ 2390903 h 2727787"/>
              <a:gd name="connsiteX20" fmla="*/ 1122948 w 5141219"/>
              <a:gd name="connsiteY20" fmla="*/ 2326735 h 2727787"/>
              <a:gd name="connsiteX21" fmla="*/ 826169 w 5141219"/>
              <a:gd name="connsiteY21" fmla="*/ 2238503 h 2727787"/>
              <a:gd name="connsiteX22" fmla="*/ 545432 w 5141219"/>
              <a:gd name="connsiteY22" fmla="*/ 2471113 h 2727787"/>
              <a:gd name="connsiteX23" fmla="*/ 184484 w 5141219"/>
              <a:gd name="connsiteY23" fmla="*/ 2551324 h 2727787"/>
              <a:gd name="connsiteX24" fmla="*/ 0 w 5141219"/>
              <a:gd name="connsiteY24" fmla="*/ 2727787 h 2727787"/>
              <a:gd name="connsiteX0" fmla="*/ 5190205 w 5190205"/>
              <a:gd name="connsiteY0" fmla="*/ 483291 h 2728390"/>
              <a:gd name="connsiteX1" fmla="*/ 4413910 w 5190205"/>
              <a:gd name="connsiteY1" fmla="*/ 10637 h 2728390"/>
              <a:gd name="connsiteX2" fmla="*/ 4854021 w 5190205"/>
              <a:gd name="connsiteY2" fmla="*/ 860567 h 2728390"/>
              <a:gd name="connsiteX3" fmla="*/ 5085348 w 5190205"/>
              <a:gd name="connsiteY3" fmla="*/ 1364813 h 2728390"/>
              <a:gd name="connsiteX4" fmla="*/ 4660806 w 5190205"/>
              <a:gd name="connsiteY4" fmla="*/ 1347338 h 2728390"/>
              <a:gd name="connsiteX5" fmla="*/ 4652211 w 5190205"/>
              <a:gd name="connsiteY5" fmla="*/ 1878161 h 2728390"/>
              <a:gd name="connsiteX6" fmla="*/ 4380642 w 5190205"/>
              <a:gd name="connsiteY6" fmla="*/ 1659443 h 2728390"/>
              <a:gd name="connsiteX7" fmla="*/ 4242277 w 5190205"/>
              <a:gd name="connsiteY7" fmla="*/ 1979139 h 2728390"/>
              <a:gd name="connsiteX8" fmla="*/ 4010527 w 5190205"/>
              <a:gd name="connsiteY8" fmla="*/ 2022538 h 2728390"/>
              <a:gd name="connsiteX9" fmla="*/ 3745832 w 5190205"/>
              <a:gd name="connsiteY9" fmla="*/ 1781906 h 2728390"/>
              <a:gd name="connsiteX10" fmla="*/ 3457074 w 5190205"/>
              <a:gd name="connsiteY10" fmla="*/ 1669611 h 2728390"/>
              <a:gd name="connsiteX11" fmla="*/ 3216442 w 5190205"/>
              <a:gd name="connsiteY11" fmla="*/ 1661590 h 2728390"/>
              <a:gd name="connsiteX12" fmla="*/ 2871537 w 5190205"/>
              <a:gd name="connsiteY12" fmla="*/ 1926285 h 2728390"/>
              <a:gd name="connsiteX13" fmla="*/ 2783305 w 5190205"/>
              <a:gd name="connsiteY13" fmla="*/ 1974411 h 2728390"/>
              <a:gd name="connsiteX14" fmla="*/ 2646948 w 5190205"/>
              <a:gd name="connsiteY14" fmla="*/ 1910243 h 2728390"/>
              <a:gd name="connsiteX15" fmla="*/ 2326105 w 5190205"/>
              <a:gd name="connsiteY15" fmla="*/ 2102748 h 2728390"/>
              <a:gd name="connsiteX16" fmla="*/ 2093495 w 5190205"/>
              <a:gd name="connsiteY16" fmla="*/ 2207022 h 2728390"/>
              <a:gd name="connsiteX17" fmla="*/ 1772653 w 5190205"/>
              <a:gd name="connsiteY17" fmla="*/ 2223064 h 2728390"/>
              <a:gd name="connsiteX18" fmla="*/ 1604211 w 5190205"/>
              <a:gd name="connsiteY18" fmla="*/ 2255148 h 2728390"/>
              <a:gd name="connsiteX19" fmla="*/ 1491916 w 5190205"/>
              <a:gd name="connsiteY19" fmla="*/ 2391506 h 2728390"/>
              <a:gd name="connsiteX20" fmla="*/ 1122948 w 5190205"/>
              <a:gd name="connsiteY20" fmla="*/ 2327338 h 2728390"/>
              <a:gd name="connsiteX21" fmla="*/ 826169 w 5190205"/>
              <a:gd name="connsiteY21" fmla="*/ 2239106 h 2728390"/>
              <a:gd name="connsiteX22" fmla="*/ 545432 w 5190205"/>
              <a:gd name="connsiteY22" fmla="*/ 2471716 h 2728390"/>
              <a:gd name="connsiteX23" fmla="*/ 184484 w 5190205"/>
              <a:gd name="connsiteY23" fmla="*/ 2551927 h 2728390"/>
              <a:gd name="connsiteX24" fmla="*/ 0 w 5190205"/>
              <a:gd name="connsiteY24" fmla="*/ 2728390 h 2728390"/>
              <a:gd name="connsiteX0" fmla="*/ 5190205 w 5190205"/>
              <a:gd name="connsiteY0" fmla="*/ 620281 h 2865380"/>
              <a:gd name="connsiteX1" fmla="*/ 4226131 w 5190205"/>
              <a:gd name="connsiteY1" fmla="*/ 8834 h 2865380"/>
              <a:gd name="connsiteX2" fmla="*/ 4854021 w 5190205"/>
              <a:gd name="connsiteY2" fmla="*/ 997557 h 2865380"/>
              <a:gd name="connsiteX3" fmla="*/ 5085348 w 5190205"/>
              <a:gd name="connsiteY3" fmla="*/ 1501803 h 2865380"/>
              <a:gd name="connsiteX4" fmla="*/ 4660806 w 5190205"/>
              <a:gd name="connsiteY4" fmla="*/ 1484328 h 2865380"/>
              <a:gd name="connsiteX5" fmla="*/ 4652211 w 5190205"/>
              <a:gd name="connsiteY5" fmla="*/ 2015151 h 2865380"/>
              <a:gd name="connsiteX6" fmla="*/ 4380642 w 5190205"/>
              <a:gd name="connsiteY6" fmla="*/ 1796433 h 2865380"/>
              <a:gd name="connsiteX7" fmla="*/ 4242277 w 5190205"/>
              <a:gd name="connsiteY7" fmla="*/ 2116129 h 2865380"/>
              <a:gd name="connsiteX8" fmla="*/ 4010527 w 5190205"/>
              <a:gd name="connsiteY8" fmla="*/ 2159528 h 2865380"/>
              <a:gd name="connsiteX9" fmla="*/ 3745832 w 5190205"/>
              <a:gd name="connsiteY9" fmla="*/ 1918896 h 2865380"/>
              <a:gd name="connsiteX10" fmla="*/ 3457074 w 5190205"/>
              <a:gd name="connsiteY10" fmla="*/ 1806601 h 2865380"/>
              <a:gd name="connsiteX11" fmla="*/ 3216442 w 5190205"/>
              <a:gd name="connsiteY11" fmla="*/ 1798580 h 2865380"/>
              <a:gd name="connsiteX12" fmla="*/ 2871537 w 5190205"/>
              <a:gd name="connsiteY12" fmla="*/ 2063275 h 2865380"/>
              <a:gd name="connsiteX13" fmla="*/ 2783305 w 5190205"/>
              <a:gd name="connsiteY13" fmla="*/ 2111401 h 2865380"/>
              <a:gd name="connsiteX14" fmla="*/ 2646948 w 5190205"/>
              <a:gd name="connsiteY14" fmla="*/ 2047233 h 2865380"/>
              <a:gd name="connsiteX15" fmla="*/ 2326105 w 5190205"/>
              <a:gd name="connsiteY15" fmla="*/ 2239738 h 2865380"/>
              <a:gd name="connsiteX16" fmla="*/ 2093495 w 5190205"/>
              <a:gd name="connsiteY16" fmla="*/ 2344012 h 2865380"/>
              <a:gd name="connsiteX17" fmla="*/ 1772653 w 5190205"/>
              <a:gd name="connsiteY17" fmla="*/ 2360054 h 2865380"/>
              <a:gd name="connsiteX18" fmla="*/ 1604211 w 5190205"/>
              <a:gd name="connsiteY18" fmla="*/ 2392138 h 2865380"/>
              <a:gd name="connsiteX19" fmla="*/ 1491916 w 5190205"/>
              <a:gd name="connsiteY19" fmla="*/ 2528496 h 2865380"/>
              <a:gd name="connsiteX20" fmla="*/ 1122948 w 5190205"/>
              <a:gd name="connsiteY20" fmla="*/ 2464328 h 2865380"/>
              <a:gd name="connsiteX21" fmla="*/ 826169 w 5190205"/>
              <a:gd name="connsiteY21" fmla="*/ 2376096 h 2865380"/>
              <a:gd name="connsiteX22" fmla="*/ 545432 w 5190205"/>
              <a:gd name="connsiteY22" fmla="*/ 2608706 h 2865380"/>
              <a:gd name="connsiteX23" fmla="*/ 184484 w 5190205"/>
              <a:gd name="connsiteY23" fmla="*/ 2688917 h 2865380"/>
              <a:gd name="connsiteX24" fmla="*/ 0 w 5190205"/>
              <a:gd name="connsiteY24" fmla="*/ 2865380 h 2865380"/>
              <a:gd name="connsiteX0" fmla="*/ 5190205 w 5190205"/>
              <a:gd name="connsiteY0" fmla="*/ 620281 h 2865380"/>
              <a:gd name="connsiteX1" fmla="*/ 4226131 w 5190205"/>
              <a:gd name="connsiteY1" fmla="*/ 8834 h 2865380"/>
              <a:gd name="connsiteX2" fmla="*/ 4854021 w 5190205"/>
              <a:gd name="connsiteY2" fmla="*/ 997557 h 2865380"/>
              <a:gd name="connsiteX3" fmla="*/ 5085348 w 5190205"/>
              <a:gd name="connsiteY3" fmla="*/ 1501803 h 2865380"/>
              <a:gd name="connsiteX4" fmla="*/ 4660806 w 5190205"/>
              <a:gd name="connsiteY4" fmla="*/ 1484328 h 2865380"/>
              <a:gd name="connsiteX5" fmla="*/ 4652211 w 5190205"/>
              <a:gd name="connsiteY5" fmla="*/ 2015151 h 2865380"/>
              <a:gd name="connsiteX6" fmla="*/ 4380642 w 5190205"/>
              <a:gd name="connsiteY6" fmla="*/ 1796433 h 2865380"/>
              <a:gd name="connsiteX7" fmla="*/ 4242277 w 5190205"/>
              <a:gd name="connsiteY7" fmla="*/ 2050815 h 2865380"/>
              <a:gd name="connsiteX8" fmla="*/ 4010527 w 5190205"/>
              <a:gd name="connsiteY8" fmla="*/ 2159528 h 2865380"/>
              <a:gd name="connsiteX9" fmla="*/ 3745832 w 5190205"/>
              <a:gd name="connsiteY9" fmla="*/ 1918896 h 2865380"/>
              <a:gd name="connsiteX10" fmla="*/ 3457074 w 5190205"/>
              <a:gd name="connsiteY10" fmla="*/ 1806601 h 2865380"/>
              <a:gd name="connsiteX11" fmla="*/ 3216442 w 5190205"/>
              <a:gd name="connsiteY11" fmla="*/ 1798580 h 2865380"/>
              <a:gd name="connsiteX12" fmla="*/ 2871537 w 5190205"/>
              <a:gd name="connsiteY12" fmla="*/ 2063275 h 2865380"/>
              <a:gd name="connsiteX13" fmla="*/ 2783305 w 5190205"/>
              <a:gd name="connsiteY13" fmla="*/ 2111401 h 2865380"/>
              <a:gd name="connsiteX14" fmla="*/ 2646948 w 5190205"/>
              <a:gd name="connsiteY14" fmla="*/ 2047233 h 2865380"/>
              <a:gd name="connsiteX15" fmla="*/ 2326105 w 5190205"/>
              <a:gd name="connsiteY15" fmla="*/ 2239738 h 2865380"/>
              <a:gd name="connsiteX16" fmla="*/ 2093495 w 5190205"/>
              <a:gd name="connsiteY16" fmla="*/ 2344012 h 2865380"/>
              <a:gd name="connsiteX17" fmla="*/ 1772653 w 5190205"/>
              <a:gd name="connsiteY17" fmla="*/ 2360054 h 2865380"/>
              <a:gd name="connsiteX18" fmla="*/ 1604211 w 5190205"/>
              <a:gd name="connsiteY18" fmla="*/ 2392138 h 2865380"/>
              <a:gd name="connsiteX19" fmla="*/ 1491916 w 5190205"/>
              <a:gd name="connsiteY19" fmla="*/ 2528496 h 2865380"/>
              <a:gd name="connsiteX20" fmla="*/ 1122948 w 5190205"/>
              <a:gd name="connsiteY20" fmla="*/ 2464328 h 2865380"/>
              <a:gd name="connsiteX21" fmla="*/ 826169 w 5190205"/>
              <a:gd name="connsiteY21" fmla="*/ 2376096 h 2865380"/>
              <a:gd name="connsiteX22" fmla="*/ 545432 w 5190205"/>
              <a:gd name="connsiteY22" fmla="*/ 2608706 h 2865380"/>
              <a:gd name="connsiteX23" fmla="*/ 184484 w 5190205"/>
              <a:gd name="connsiteY23" fmla="*/ 2688917 h 2865380"/>
              <a:gd name="connsiteX24" fmla="*/ 0 w 5190205"/>
              <a:gd name="connsiteY24" fmla="*/ 2865380 h 2865380"/>
              <a:gd name="connsiteX0" fmla="*/ 5190205 w 5190205"/>
              <a:gd name="connsiteY0" fmla="*/ 620281 h 2865380"/>
              <a:gd name="connsiteX1" fmla="*/ 4226131 w 5190205"/>
              <a:gd name="connsiteY1" fmla="*/ 8834 h 2865380"/>
              <a:gd name="connsiteX2" fmla="*/ 4854021 w 5190205"/>
              <a:gd name="connsiteY2" fmla="*/ 997557 h 2865380"/>
              <a:gd name="connsiteX3" fmla="*/ 5085348 w 5190205"/>
              <a:gd name="connsiteY3" fmla="*/ 1501803 h 2865380"/>
              <a:gd name="connsiteX4" fmla="*/ 4660806 w 5190205"/>
              <a:gd name="connsiteY4" fmla="*/ 1484328 h 2865380"/>
              <a:gd name="connsiteX5" fmla="*/ 4652211 w 5190205"/>
              <a:gd name="connsiteY5" fmla="*/ 2015151 h 2865380"/>
              <a:gd name="connsiteX6" fmla="*/ 4380642 w 5190205"/>
              <a:gd name="connsiteY6" fmla="*/ 1698461 h 2865380"/>
              <a:gd name="connsiteX7" fmla="*/ 4242277 w 5190205"/>
              <a:gd name="connsiteY7" fmla="*/ 2050815 h 2865380"/>
              <a:gd name="connsiteX8" fmla="*/ 4010527 w 5190205"/>
              <a:gd name="connsiteY8" fmla="*/ 2159528 h 2865380"/>
              <a:gd name="connsiteX9" fmla="*/ 3745832 w 5190205"/>
              <a:gd name="connsiteY9" fmla="*/ 1918896 h 2865380"/>
              <a:gd name="connsiteX10" fmla="*/ 3457074 w 5190205"/>
              <a:gd name="connsiteY10" fmla="*/ 1806601 h 2865380"/>
              <a:gd name="connsiteX11" fmla="*/ 3216442 w 5190205"/>
              <a:gd name="connsiteY11" fmla="*/ 1798580 h 2865380"/>
              <a:gd name="connsiteX12" fmla="*/ 2871537 w 5190205"/>
              <a:gd name="connsiteY12" fmla="*/ 2063275 h 2865380"/>
              <a:gd name="connsiteX13" fmla="*/ 2783305 w 5190205"/>
              <a:gd name="connsiteY13" fmla="*/ 2111401 h 2865380"/>
              <a:gd name="connsiteX14" fmla="*/ 2646948 w 5190205"/>
              <a:gd name="connsiteY14" fmla="*/ 2047233 h 2865380"/>
              <a:gd name="connsiteX15" fmla="*/ 2326105 w 5190205"/>
              <a:gd name="connsiteY15" fmla="*/ 2239738 h 2865380"/>
              <a:gd name="connsiteX16" fmla="*/ 2093495 w 5190205"/>
              <a:gd name="connsiteY16" fmla="*/ 2344012 h 2865380"/>
              <a:gd name="connsiteX17" fmla="*/ 1772653 w 5190205"/>
              <a:gd name="connsiteY17" fmla="*/ 2360054 h 2865380"/>
              <a:gd name="connsiteX18" fmla="*/ 1604211 w 5190205"/>
              <a:gd name="connsiteY18" fmla="*/ 2392138 h 2865380"/>
              <a:gd name="connsiteX19" fmla="*/ 1491916 w 5190205"/>
              <a:gd name="connsiteY19" fmla="*/ 2528496 h 2865380"/>
              <a:gd name="connsiteX20" fmla="*/ 1122948 w 5190205"/>
              <a:gd name="connsiteY20" fmla="*/ 2464328 h 2865380"/>
              <a:gd name="connsiteX21" fmla="*/ 826169 w 5190205"/>
              <a:gd name="connsiteY21" fmla="*/ 2376096 h 2865380"/>
              <a:gd name="connsiteX22" fmla="*/ 545432 w 5190205"/>
              <a:gd name="connsiteY22" fmla="*/ 2608706 h 2865380"/>
              <a:gd name="connsiteX23" fmla="*/ 184484 w 5190205"/>
              <a:gd name="connsiteY23" fmla="*/ 2688917 h 2865380"/>
              <a:gd name="connsiteX24" fmla="*/ 0 w 5190205"/>
              <a:gd name="connsiteY24" fmla="*/ 2865380 h 2865380"/>
              <a:gd name="connsiteX0" fmla="*/ 5190205 w 5190205"/>
              <a:gd name="connsiteY0" fmla="*/ 620281 h 2865380"/>
              <a:gd name="connsiteX1" fmla="*/ 4226131 w 5190205"/>
              <a:gd name="connsiteY1" fmla="*/ 8834 h 2865380"/>
              <a:gd name="connsiteX2" fmla="*/ 4854021 w 5190205"/>
              <a:gd name="connsiteY2" fmla="*/ 997557 h 2865380"/>
              <a:gd name="connsiteX3" fmla="*/ 5085348 w 5190205"/>
              <a:gd name="connsiteY3" fmla="*/ 1501803 h 2865380"/>
              <a:gd name="connsiteX4" fmla="*/ 4660806 w 5190205"/>
              <a:gd name="connsiteY4" fmla="*/ 1484328 h 2865380"/>
              <a:gd name="connsiteX5" fmla="*/ 4472597 w 5190205"/>
              <a:gd name="connsiteY5" fmla="*/ 1500801 h 2865380"/>
              <a:gd name="connsiteX6" fmla="*/ 4380642 w 5190205"/>
              <a:gd name="connsiteY6" fmla="*/ 1698461 h 2865380"/>
              <a:gd name="connsiteX7" fmla="*/ 4242277 w 5190205"/>
              <a:gd name="connsiteY7" fmla="*/ 2050815 h 2865380"/>
              <a:gd name="connsiteX8" fmla="*/ 4010527 w 5190205"/>
              <a:gd name="connsiteY8" fmla="*/ 2159528 h 2865380"/>
              <a:gd name="connsiteX9" fmla="*/ 3745832 w 5190205"/>
              <a:gd name="connsiteY9" fmla="*/ 1918896 h 2865380"/>
              <a:gd name="connsiteX10" fmla="*/ 3457074 w 5190205"/>
              <a:gd name="connsiteY10" fmla="*/ 1806601 h 2865380"/>
              <a:gd name="connsiteX11" fmla="*/ 3216442 w 5190205"/>
              <a:gd name="connsiteY11" fmla="*/ 1798580 h 2865380"/>
              <a:gd name="connsiteX12" fmla="*/ 2871537 w 5190205"/>
              <a:gd name="connsiteY12" fmla="*/ 2063275 h 2865380"/>
              <a:gd name="connsiteX13" fmla="*/ 2783305 w 5190205"/>
              <a:gd name="connsiteY13" fmla="*/ 2111401 h 2865380"/>
              <a:gd name="connsiteX14" fmla="*/ 2646948 w 5190205"/>
              <a:gd name="connsiteY14" fmla="*/ 2047233 h 2865380"/>
              <a:gd name="connsiteX15" fmla="*/ 2326105 w 5190205"/>
              <a:gd name="connsiteY15" fmla="*/ 2239738 h 2865380"/>
              <a:gd name="connsiteX16" fmla="*/ 2093495 w 5190205"/>
              <a:gd name="connsiteY16" fmla="*/ 2344012 h 2865380"/>
              <a:gd name="connsiteX17" fmla="*/ 1772653 w 5190205"/>
              <a:gd name="connsiteY17" fmla="*/ 2360054 h 2865380"/>
              <a:gd name="connsiteX18" fmla="*/ 1604211 w 5190205"/>
              <a:gd name="connsiteY18" fmla="*/ 2392138 h 2865380"/>
              <a:gd name="connsiteX19" fmla="*/ 1491916 w 5190205"/>
              <a:gd name="connsiteY19" fmla="*/ 2528496 h 2865380"/>
              <a:gd name="connsiteX20" fmla="*/ 1122948 w 5190205"/>
              <a:gd name="connsiteY20" fmla="*/ 2464328 h 2865380"/>
              <a:gd name="connsiteX21" fmla="*/ 826169 w 5190205"/>
              <a:gd name="connsiteY21" fmla="*/ 2376096 h 2865380"/>
              <a:gd name="connsiteX22" fmla="*/ 545432 w 5190205"/>
              <a:gd name="connsiteY22" fmla="*/ 2608706 h 2865380"/>
              <a:gd name="connsiteX23" fmla="*/ 184484 w 5190205"/>
              <a:gd name="connsiteY23" fmla="*/ 2688917 h 2865380"/>
              <a:gd name="connsiteX24" fmla="*/ 0 w 5190205"/>
              <a:gd name="connsiteY24" fmla="*/ 2865380 h 2865380"/>
              <a:gd name="connsiteX0" fmla="*/ 5190205 w 5190205"/>
              <a:gd name="connsiteY0" fmla="*/ 620281 h 2865380"/>
              <a:gd name="connsiteX1" fmla="*/ 4226131 w 5190205"/>
              <a:gd name="connsiteY1" fmla="*/ 8834 h 2865380"/>
              <a:gd name="connsiteX2" fmla="*/ 4854021 w 5190205"/>
              <a:gd name="connsiteY2" fmla="*/ 997557 h 2865380"/>
              <a:gd name="connsiteX3" fmla="*/ 4954719 w 5190205"/>
              <a:gd name="connsiteY3" fmla="*/ 1379339 h 2865380"/>
              <a:gd name="connsiteX4" fmla="*/ 4660806 w 5190205"/>
              <a:gd name="connsiteY4" fmla="*/ 1484328 h 2865380"/>
              <a:gd name="connsiteX5" fmla="*/ 4472597 w 5190205"/>
              <a:gd name="connsiteY5" fmla="*/ 1500801 h 2865380"/>
              <a:gd name="connsiteX6" fmla="*/ 4380642 w 5190205"/>
              <a:gd name="connsiteY6" fmla="*/ 1698461 h 2865380"/>
              <a:gd name="connsiteX7" fmla="*/ 4242277 w 5190205"/>
              <a:gd name="connsiteY7" fmla="*/ 2050815 h 2865380"/>
              <a:gd name="connsiteX8" fmla="*/ 4010527 w 5190205"/>
              <a:gd name="connsiteY8" fmla="*/ 2159528 h 2865380"/>
              <a:gd name="connsiteX9" fmla="*/ 3745832 w 5190205"/>
              <a:gd name="connsiteY9" fmla="*/ 1918896 h 2865380"/>
              <a:gd name="connsiteX10" fmla="*/ 3457074 w 5190205"/>
              <a:gd name="connsiteY10" fmla="*/ 1806601 h 2865380"/>
              <a:gd name="connsiteX11" fmla="*/ 3216442 w 5190205"/>
              <a:gd name="connsiteY11" fmla="*/ 1798580 h 2865380"/>
              <a:gd name="connsiteX12" fmla="*/ 2871537 w 5190205"/>
              <a:gd name="connsiteY12" fmla="*/ 2063275 h 2865380"/>
              <a:gd name="connsiteX13" fmla="*/ 2783305 w 5190205"/>
              <a:gd name="connsiteY13" fmla="*/ 2111401 h 2865380"/>
              <a:gd name="connsiteX14" fmla="*/ 2646948 w 5190205"/>
              <a:gd name="connsiteY14" fmla="*/ 2047233 h 2865380"/>
              <a:gd name="connsiteX15" fmla="*/ 2326105 w 5190205"/>
              <a:gd name="connsiteY15" fmla="*/ 2239738 h 2865380"/>
              <a:gd name="connsiteX16" fmla="*/ 2093495 w 5190205"/>
              <a:gd name="connsiteY16" fmla="*/ 2344012 h 2865380"/>
              <a:gd name="connsiteX17" fmla="*/ 1772653 w 5190205"/>
              <a:gd name="connsiteY17" fmla="*/ 2360054 h 2865380"/>
              <a:gd name="connsiteX18" fmla="*/ 1604211 w 5190205"/>
              <a:gd name="connsiteY18" fmla="*/ 2392138 h 2865380"/>
              <a:gd name="connsiteX19" fmla="*/ 1491916 w 5190205"/>
              <a:gd name="connsiteY19" fmla="*/ 2528496 h 2865380"/>
              <a:gd name="connsiteX20" fmla="*/ 1122948 w 5190205"/>
              <a:gd name="connsiteY20" fmla="*/ 2464328 h 2865380"/>
              <a:gd name="connsiteX21" fmla="*/ 826169 w 5190205"/>
              <a:gd name="connsiteY21" fmla="*/ 2376096 h 2865380"/>
              <a:gd name="connsiteX22" fmla="*/ 545432 w 5190205"/>
              <a:gd name="connsiteY22" fmla="*/ 2608706 h 2865380"/>
              <a:gd name="connsiteX23" fmla="*/ 184484 w 5190205"/>
              <a:gd name="connsiteY23" fmla="*/ 2688917 h 2865380"/>
              <a:gd name="connsiteX24" fmla="*/ 0 w 5190205"/>
              <a:gd name="connsiteY24" fmla="*/ 2865380 h 286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90205" h="2865380">
                <a:moveTo>
                  <a:pt x="5190205" y="620281"/>
                </a:moveTo>
                <a:cubicBezTo>
                  <a:pt x="5150630" y="665331"/>
                  <a:pt x="4293047" y="-89424"/>
                  <a:pt x="4226131" y="8834"/>
                </a:cubicBezTo>
                <a:cubicBezTo>
                  <a:pt x="4159215" y="107092"/>
                  <a:pt x="4732590" y="769140"/>
                  <a:pt x="4854021" y="997557"/>
                </a:cubicBezTo>
                <a:cubicBezTo>
                  <a:pt x="4975452" y="1225974"/>
                  <a:pt x="4986922" y="1298210"/>
                  <a:pt x="4954719" y="1379339"/>
                </a:cubicBezTo>
                <a:cubicBezTo>
                  <a:pt x="4922516" y="1460468"/>
                  <a:pt x="4741160" y="1464084"/>
                  <a:pt x="4660806" y="1484328"/>
                </a:cubicBezTo>
                <a:cubicBezTo>
                  <a:pt x="4580452" y="1504572"/>
                  <a:pt x="4519291" y="1465112"/>
                  <a:pt x="4472597" y="1500801"/>
                </a:cubicBezTo>
                <a:cubicBezTo>
                  <a:pt x="4425903" y="1536490"/>
                  <a:pt x="4419029" y="1606792"/>
                  <a:pt x="4380642" y="1698461"/>
                </a:cubicBezTo>
                <a:cubicBezTo>
                  <a:pt x="4342255" y="1790130"/>
                  <a:pt x="4303963" y="1973971"/>
                  <a:pt x="4242277" y="2050815"/>
                </a:cubicBezTo>
                <a:cubicBezTo>
                  <a:pt x="4180591" y="2127659"/>
                  <a:pt x="4093268" y="2181514"/>
                  <a:pt x="4010527" y="2159528"/>
                </a:cubicBezTo>
                <a:cubicBezTo>
                  <a:pt x="3927786" y="2137542"/>
                  <a:pt x="3838074" y="1977717"/>
                  <a:pt x="3745832" y="1918896"/>
                </a:cubicBezTo>
                <a:lnTo>
                  <a:pt x="3457074" y="1806601"/>
                </a:lnTo>
                <a:lnTo>
                  <a:pt x="3216442" y="1798580"/>
                </a:lnTo>
                <a:lnTo>
                  <a:pt x="2871537" y="2063275"/>
                </a:lnTo>
                <a:lnTo>
                  <a:pt x="2783305" y="2111401"/>
                </a:lnTo>
                <a:lnTo>
                  <a:pt x="2646948" y="2047233"/>
                </a:lnTo>
                <a:lnTo>
                  <a:pt x="2326105" y="2239738"/>
                </a:lnTo>
                <a:lnTo>
                  <a:pt x="2093495" y="2344012"/>
                </a:lnTo>
                <a:cubicBezTo>
                  <a:pt x="2001253" y="2364065"/>
                  <a:pt x="1854200" y="2352033"/>
                  <a:pt x="1772653" y="2360054"/>
                </a:cubicBezTo>
                <a:cubicBezTo>
                  <a:pt x="1691106" y="2368075"/>
                  <a:pt x="1651001" y="2364064"/>
                  <a:pt x="1604211" y="2392138"/>
                </a:cubicBezTo>
                <a:cubicBezTo>
                  <a:pt x="1557422" y="2420212"/>
                  <a:pt x="1572127" y="2516464"/>
                  <a:pt x="1491916" y="2528496"/>
                </a:cubicBezTo>
                <a:cubicBezTo>
                  <a:pt x="1411706" y="2540528"/>
                  <a:pt x="1233906" y="2489728"/>
                  <a:pt x="1122948" y="2464328"/>
                </a:cubicBezTo>
                <a:cubicBezTo>
                  <a:pt x="1011990" y="2438928"/>
                  <a:pt x="922422" y="2352033"/>
                  <a:pt x="826169" y="2376096"/>
                </a:cubicBezTo>
                <a:cubicBezTo>
                  <a:pt x="729916" y="2400159"/>
                  <a:pt x="652380" y="2556569"/>
                  <a:pt x="545432" y="2608706"/>
                </a:cubicBezTo>
                <a:cubicBezTo>
                  <a:pt x="438484" y="2660843"/>
                  <a:pt x="275389" y="2646138"/>
                  <a:pt x="184484" y="2688917"/>
                </a:cubicBezTo>
                <a:cubicBezTo>
                  <a:pt x="93579" y="2731696"/>
                  <a:pt x="61495" y="2806559"/>
                  <a:pt x="0" y="286538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3ED4DA-7511-4042-8CE6-E8124982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E514D1E-E493-47B6-8CB4-8C99CDA6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33FDEF7E-4C15-4CFC-A8AB-C0DB389A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36DB769-EEF9-4B4A-8C2E-A50692081739}"/>
              </a:ext>
            </a:extLst>
          </p:cNvPr>
          <p:cNvSpPr/>
          <p:nvPr/>
        </p:nvSpPr>
        <p:spPr>
          <a:xfrm>
            <a:off x="967124" y="3177992"/>
            <a:ext cx="2895600" cy="1233066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8940800"/>
              <a:gd name="connsiteY0" fmla="*/ 5232400 h 5232400"/>
              <a:gd name="connsiteX1" fmla="*/ 444500 w 8940800"/>
              <a:gd name="connsiteY1" fmla="*/ 5041900 h 5232400"/>
              <a:gd name="connsiteX2" fmla="*/ 850900 w 8940800"/>
              <a:gd name="connsiteY2" fmla="*/ 4838700 h 5232400"/>
              <a:gd name="connsiteX3" fmla="*/ 1447800 w 8940800"/>
              <a:gd name="connsiteY3" fmla="*/ 4432300 h 5232400"/>
              <a:gd name="connsiteX4" fmla="*/ 1816100 w 8940800"/>
              <a:gd name="connsiteY4" fmla="*/ 4114800 h 5232400"/>
              <a:gd name="connsiteX5" fmla="*/ 2146300 w 8940800"/>
              <a:gd name="connsiteY5" fmla="*/ 3886200 h 5232400"/>
              <a:gd name="connsiteX6" fmla="*/ 2501900 w 8940800"/>
              <a:gd name="connsiteY6" fmla="*/ 3670300 h 5232400"/>
              <a:gd name="connsiteX7" fmla="*/ 2832100 w 8940800"/>
              <a:gd name="connsiteY7" fmla="*/ 3632200 h 5232400"/>
              <a:gd name="connsiteX8" fmla="*/ 3327400 w 8940800"/>
              <a:gd name="connsiteY8" fmla="*/ 3606800 h 5232400"/>
              <a:gd name="connsiteX9" fmla="*/ 3746500 w 8940800"/>
              <a:gd name="connsiteY9" fmla="*/ 3670300 h 5232400"/>
              <a:gd name="connsiteX10" fmla="*/ 3454400 w 8940800"/>
              <a:gd name="connsiteY10" fmla="*/ 3276600 h 5232400"/>
              <a:gd name="connsiteX11" fmla="*/ 3162300 w 8940800"/>
              <a:gd name="connsiteY11" fmla="*/ 2844800 h 5232400"/>
              <a:gd name="connsiteX12" fmla="*/ 2959100 w 8940800"/>
              <a:gd name="connsiteY12" fmla="*/ 2247900 h 5232400"/>
              <a:gd name="connsiteX13" fmla="*/ 3022600 w 8940800"/>
              <a:gd name="connsiteY13" fmla="*/ 1866900 h 5232400"/>
              <a:gd name="connsiteX14" fmla="*/ 3200400 w 8940800"/>
              <a:gd name="connsiteY14" fmla="*/ 1460500 h 5232400"/>
              <a:gd name="connsiteX15" fmla="*/ 3467100 w 8940800"/>
              <a:gd name="connsiteY15" fmla="*/ 1181100 h 5232400"/>
              <a:gd name="connsiteX16" fmla="*/ 3911600 w 8940800"/>
              <a:gd name="connsiteY16" fmla="*/ 812800 h 5232400"/>
              <a:gd name="connsiteX17" fmla="*/ 4305300 w 8940800"/>
              <a:gd name="connsiteY17" fmla="*/ 520700 h 5232400"/>
              <a:gd name="connsiteX18" fmla="*/ 4902200 w 8940800"/>
              <a:gd name="connsiteY18" fmla="*/ 215900 h 5232400"/>
              <a:gd name="connsiteX19" fmla="*/ 5715000 w 8940800"/>
              <a:gd name="connsiteY19" fmla="*/ 0 h 5232400"/>
              <a:gd name="connsiteX20" fmla="*/ 5943600 w 8940800"/>
              <a:gd name="connsiteY20" fmla="*/ 0 h 5232400"/>
              <a:gd name="connsiteX21" fmla="*/ 6819900 w 8940800"/>
              <a:gd name="connsiteY21" fmla="*/ 152400 h 5232400"/>
              <a:gd name="connsiteX22" fmla="*/ 6946900 w 8940800"/>
              <a:gd name="connsiteY22" fmla="*/ 177800 h 5232400"/>
              <a:gd name="connsiteX23" fmla="*/ 7785100 w 8940800"/>
              <a:gd name="connsiteY23" fmla="*/ 317500 h 5232400"/>
              <a:gd name="connsiteX24" fmla="*/ 8204200 w 8940800"/>
              <a:gd name="connsiteY24" fmla="*/ 368300 h 5232400"/>
              <a:gd name="connsiteX25" fmla="*/ 8940800 w 8940800"/>
              <a:gd name="connsiteY25" fmla="*/ 647700 h 5232400"/>
              <a:gd name="connsiteX26" fmla="*/ 8940800 w 8940800"/>
              <a:gd name="connsiteY26" fmla="*/ 647700 h 5232400"/>
              <a:gd name="connsiteX0" fmla="*/ 0 w 8496300"/>
              <a:gd name="connsiteY0" fmla="*/ 5041900 h 5041900"/>
              <a:gd name="connsiteX1" fmla="*/ 406400 w 8496300"/>
              <a:gd name="connsiteY1" fmla="*/ 4838700 h 5041900"/>
              <a:gd name="connsiteX2" fmla="*/ 1003300 w 8496300"/>
              <a:gd name="connsiteY2" fmla="*/ 4432300 h 5041900"/>
              <a:gd name="connsiteX3" fmla="*/ 1371600 w 8496300"/>
              <a:gd name="connsiteY3" fmla="*/ 4114800 h 5041900"/>
              <a:gd name="connsiteX4" fmla="*/ 1701800 w 8496300"/>
              <a:gd name="connsiteY4" fmla="*/ 3886200 h 5041900"/>
              <a:gd name="connsiteX5" fmla="*/ 2057400 w 8496300"/>
              <a:gd name="connsiteY5" fmla="*/ 3670300 h 5041900"/>
              <a:gd name="connsiteX6" fmla="*/ 2387600 w 8496300"/>
              <a:gd name="connsiteY6" fmla="*/ 3632200 h 5041900"/>
              <a:gd name="connsiteX7" fmla="*/ 2882900 w 8496300"/>
              <a:gd name="connsiteY7" fmla="*/ 3606800 h 5041900"/>
              <a:gd name="connsiteX8" fmla="*/ 3302000 w 8496300"/>
              <a:gd name="connsiteY8" fmla="*/ 3670300 h 5041900"/>
              <a:gd name="connsiteX9" fmla="*/ 3009900 w 8496300"/>
              <a:gd name="connsiteY9" fmla="*/ 3276600 h 5041900"/>
              <a:gd name="connsiteX10" fmla="*/ 2717800 w 8496300"/>
              <a:gd name="connsiteY10" fmla="*/ 2844800 h 5041900"/>
              <a:gd name="connsiteX11" fmla="*/ 2514600 w 8496300"/>
              <a:gd name="connsiteY11" fmla="*/ 2247900 h 5041900"/>
              <a:gd name="connsiteX12" fmla="*/ 2578100 w 8496300"/>
              <a:gd name="connsiteY12" fmla="*/ 1866900 h 5041900"/>
              <a:gd name="connsiteX13" fmla="*/ 2755900 w 8496300"/>
              <a:gd name="connsiteY13" fmla="*/ 1460500 h 5041900"/>
              <a:gd name="connsiteX14" fmla="*/ 3022600 w 8496300"/>
              <a:gd name="connsiteY14" fmla="*/ 1181100 h 5041900"/>
              <a:gd name="connsiteX15" fmla="*/ 3467100 w 8496300"/>
              <a:gd name="connsiteY15" fmla="*/ 812800 h 5041900"/>
              <a:gd name="connsiteX16" fmla="*/ 3860800 w 8496300"/>
              <a:gd name="connsiteY16" fmla="*/ 520700 h 5041900"/>
              <a:gd name="connsiteX17" fmla="*/ 4457700 w 8496300"/>
              <a:gd name="connsiteY17" fmla="*/ 215900 h 5041900"/>
              <a:gd name="connsiteX18" fmla="*/ 5270500 w 8496300"/>
              <a:gd name="connsiteY18" fmla="*/ 0 h 5041900"/>
              <a:gd name="connsiteX19" fmla="*/ 5499100 w 8496300"/>
              <a:gd name="connsiteY19" fmla="*/ 0 h 5041900"/>
              <a:gd name="connsiteX20" fmla="*/ 6375400 w 8496300"/>
              <a:gd name="connsiteY20" fmla="*/ 152400 h 5041900"/>
              <a:gd name="connsiteX21" fmla="*/ 6502400 w 8496300"/>
              <a:gd name="connsiteY21" fmla="*/ 177800 h 5041900"/>
              <a:gd name="connsiteX22" fmla="*/ 7340600 w 8496300"/>
              <a:gd name="connsiteY22" fmla="*/ 317500 h 5041900"/>
              <a:gd name="connsiteX23" fmla="*/ 7759700 w 8496300"/>
              <a:gd name="connsiteY23" fmla="*/ 368300 h 5041900"/>
              <a:gd name="connsiteX24" fmla="*/ 8496300 w 8496300"/>
              <a:gd name="connsiteY24" fmla="*/ 647700 h 5041900"/>
              <a:gd name="connsiteX25" fmla="*/ 8496300 w 8496300"/>
              <a:gd name="connsiteY25" fmla="*/ 647700 h 50419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24" fmla="*/ 8089900 w 8089900"/>
              <a:gd name="connsiteY24" fmla="*/ 647700 h 48387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0" fmla="*/ 0 w 7353300"/>
              <a:gd name="connsiteY0" fmla="*/ 4838700 h 4838700"/>
              <a:gd name="connsiteX1" fmla="*/ 596900 w 7353300"/>
              <a:gd name="connsiteY1" fmla="*/ 4432300 h 4838700"/>
              <a:gd name="connsiteX2" fmla="*/ 965200 w 7353300"/>
              <a:gd name="connsiteY2" fmla="*/ 4114800 h 4838700"/>
              <a:gd name="connsiteX3" fmla="*/ 1295400 w 7353300"/>
              <a:gd name="connsiteY3" fmla="*/ 3886200 h 4838700"/>
              <a:gd name="connsiteX4" fmla="*/ 1651000 w 7353300"/>
              <a:gd name="connsiteY4" fmla="*/ 3670300 h 4838700"/>
              <a:gd name="connsiteX5" fmla="*/ 1981200 w 7353300"/>
              <a:gd name="connsiteY5" fmla="*/ 3632200 h 4838700"/>
              <a:gd name="connsiteX6" fmla="*/ 2476500 w 7353300"/>
              <a:gd name="connsiteY6" fmla="*/ 3606800 h 4838700"/>
              <a:gd name="connsiteX7" fmla="*/ 2895600 w 7353300"/>
              <a:gd name="connsiteY7" fmla="*/ 3670300 h 4838700"/>
              <a:gd name="connsiteX8" fmla="*/ 2603500 w 7353300"/>
              <a:gd name="connsiteY8" fmla="*/ 3276600 h 4838700"/>
              <a:gd name="connsiteX9" fmla="*/ 2311400 w 7353300"/>
              <a:gd name="connsiteY9" fmla="*/ 2844800 h 4838700"/>
              <a:gd name="connsiteX10" fmla="*/ 2108200 w 7353300"/>
              <a:gd name="connsiteY10" fmla="*/ 2247900 h 4838700"/>
              <a:gd name="connsiteX11" fmla="*/ 2171700 w 7353300"/>
              <a:gd name="connsiteY11" fmla="*/ 1866900 h 4838700"/>
              <a:gd name="connsiteX12" fmla="*/ 2349500 w 7353300"/>
              <a:gd name="connsiteY12" fmla="*/ 1460500 h 4838700"/>
              <a:gd name="connsiteX13" fmla="*/ 2616200 w 7353300"/>
              <a:gd name="connsiteY13" fmla="*/ 1181100 h 4838700"/>
              <a:gd name="connsiteX14" fmla="*/ 3060700 w 7353300"/>
              <a:gd name="connsiteY14" fmla="*/ 812800 h 4838700"/>
              <a:gd name="connsiteX15" fmla="*/ 3454400 w 7353300"/>
              <a:gd name="connsiteY15" fmla="*/ 520700 h 4838700"/>
              <a:gd name="connsiteX16" fmla="*/ 4051300 w 7353300"/>
              <a:gd name="connsiteY16" fmla="*/ 215900 h 4838700"/>
              <a:gd name="connsiteX17" fmla="*/ 4864100 w 7353300"/>
              <a:gd name="connsiteY17" fmla="*/ 0 h 4838700"/>
              <a:gd name="connsiteX18" fmla="*/ 5092700 w 7353300"/>
              <a:gd name="connsiteY18" fmla="*/ 0 h 4838700"/>
              <a:gd name="connsiteX19" fmla="*/ 5969000 w 7353300"/>
              <a:gd name="connsiteY19" fmla="*/ 152400 h 4838700"/>
              <a:gd name="connsiteX20" fmla="*/ 6096000 w 7353300"/>
              <a:gd name="connsiteY20" fmla="*/ 177800 h 4838700"/>
              <a:gd name="connsiteX21" fmla="*/ 6934200 w 7353300"/>
              <a:gd name="connsiteY21" fmla="*/ 317500 h 4838700"/>
              <a:gd name="connsiteX22" fmla="*/ 7353300 w 7353300"/>
              <a:gd name="connsiteY22" fmla="*/ 368300 h 4838700"/>
              <a:gd name="connsiteX0" fmla="*/ 0 w 6934200"/>
              <a:gd name="connsiteY0" fmla="*/ 4838700 h 4838700"/>
              <a:gd name="connsiteX1" fmla="*/ 596900 w 6934200"/>
              <a:gd name="connsiteY1" fmla="*/ 4432300 h 4838700"/>
              <a:gd name="connsiteX2" fmla="*/ 965200 w 6934200"/>
              <a:gd name="connsiteY2" fmla="*/ 4114800 h 4838700"/>
              <a:gd name="connsiteX3" fmla="*/ 1295400 w 6934200"/>
              <a:gd name="connsiteY3" fmla="*/ 3886200 h 4838700"/>
              <a:gd name="connsiteX4" fmla="*/ 1651000 w 6934200"/>
              <a:gd name="connsiteY4" fmla="*/ 3670300 h 4838700"/>
              <a:gd name="connsiteX5" fmla="*/ 1981200 w 6934200"/>
              <a:gd name="connsiteY5" fmla="*/ 3632200 h 4838700"/>
              <a:gd name="connsiteX6" fmla="*/ 2476500 w 6934200"/>
              <a:gd name="connsiteY6" fmla="*/ 3606800 h 4838700"/>
              <a:gd name="connsiteX7" fmla="*/ 2895600 w 6934200"/>
              <a:gd name="connsiteY7" fmla="*/ 3670300 h 4838700"/>
              <a:gd name="connsiteX8" fmla="*/ 2603500 w 6934200"/>
              <a:gd name="connsiteY8" fmla="*/ 3276600 h 4838700"/>
              <a:gd name="connsiteX9" fmla="*/ 2311400 w 6934200"/>
              <a:gd name="connsiteY9" fmla="*/ 2844800 h 4838700"/>
              <a:gd name="connsiteX10" fmla="*/ 2108200 w 6934200"/>
              <a:gd name="connsiteY10" fmla="*/ 2247900 h 4838700"/>
              <a:gd name="connsiteX11" fmla="*/ 2171700 w 6934200"/>
              <a:gd name="connsiteY11" fmla="*/ 1866900 h 4838700"/>
              <a:gd name="connsiteX12" fmla="*/ 2349500 w 6934200"/>
              <a:gd name="connsiteY12" fmla="*/ 1460500 h 4838700"/>
              <a:gd name="connsiteX13" fmla="*/ 2616200 w 6934200"/>
              <a:gd name="connsiteY13" fmla="*/ 1181100 h 4838700"/>
              <a:gd name="connsiteX14" fmla="*/ 3060700 w 6934200"/>
              <a:gd name="connsiteY14" fmla="*/ 812800 h 4838700"/>
              <a:gd name="connsiteX15" fmla="*/ 3454400 w 6934200"/>
              <a:gd name="connsiteY15" fmla="*/ 520700 h 4838700"/>
              <a:gd name="connsiteX16" fmla="*/ 4051300 w 6934200"/>
              <a:gd name="connsiteY16" fmla="*/ 215900 h 4838700"/>
              <a:gd name="connsiteX17" fmla="*/ 4864100 w 6934200"/>
              <a:gd name="connsiteY17" fmla="*/ 0 h 4838700"/>
              <a:gd name="connsiteX18" fmla="*/ 5092700 w 6934200"/>
              <a:gd name="connsiteY18" fmla="*/ 0 h 4838700"/>
              <a:gd name="connsiteX19" fmla="*/ 5969000 w 6934200"/>
              <a:gd name="connsiteY19" fmla="*/ 152400 h 4838700"/>
              <a:gd name="connsiteX20" fmla="*/ 6096000 w 6934200"/>
              <a:gd name="connsiteY20" fmla="*/ 177800 h 4838700"/>
              <a:gd name="connsiteX21" fmla="*/ 6934200 w 6934200"/>
              <a:gd name="connsiteY21" fmla="*/ 317500 h 4838700"/>
              <a:gd name="connsiteX0" fmla="*/ 0 w 6096000"/>
              <a:gd name="connsiteY0" fmla="*/ 4838700 h 4838700"/>
              <a:gd name="connsiteX1" fmla="*/ 596900 w 6096000"/>
              <a:gd name="connsiteY1" fmla="*/ 4432300 h 4838700"/>
              <a:gd name="connsiteX2" fmla="*/ 965200 w 6096000"/>
              <a:gd name="connsiteY2" fmla="*/ 4114800 h 4838700"/>
              <a:gd name="connsiteX3" fmla="*/ 1295400 w 6096000"/>
              <a:gd name="connsiteY3" fmla="*/ 3886200 h 4838700"/>
              <a:gd name="connsiteX4" fmla="*/ 1651000 w 6096000"/>
              <a:gd name="connsiteY4" fmla="*/ 3670300 h 4838700"/>
              <a:gd name="connsiteX5" fmla="*/ 1981200 w 6096000"/>
              <a:gd name="connsiteY5" fmla="*/ 3632200 h 4838700"/>
              <a:gd name="connsiteX6" fmla="*/ 2476500 w 6096000"/>
              <a:gd name="connsiteY6" fmla="*/ 3606800 h 4838700"/>
              <a:gd name="connsiteX7" fmla="*/ 2895600 w 6096000"/>
              <a:gd name="connsiteY7" fmla="*/ 3670300 h 4838700"/>
              <a:gd name="connsiteX8" fmla="*/ 2603500 w 6096000"/>
              <a:gd name="connsiteY8" fmla="*/ 3276600 h 4838700"/>
              <a:gd name="connsiteX9" fmla="*/ 2311400 w 6096000"/>
              <a:gd name="connsiteY9" fmla="*/ 2844800 h 4838700"/>
              <a:gd name="connsiteX10" fmla="*/ 2108200 w 6096000"/>
              <a:gd name="connsiteY10" fmla="*/ 2247900 h 4838700"/>
              <a:gd name="connsiteX11" fmla="*/ 2171700 w 6096000"/>
              <a:gd name="connsiteY11" fmla="*/ 1866900 h 4838700"/>
              <a:gd name="connsiteX12" fmla="*/ 2349500 w 6096000"/>
              <a:gd name="connsiteY12" fmla="*/ 1460500 h 4838700"/>
              <a:gd name="connsiteX13" fmla="*/ 2616200 w 6096000"/>
              <a:gd name="connsiteY13" fmla="*/ 1181100 h 4838700"/>
              <a:gd name="connsiteX14" fmla="*/ 3060700 w 6096000"/>
              <a:gd name="connsiteY14" fmla="*/ 812800 h 4838700"/>
              <a:gd name="connsiteX15" fmla="*/ 3454400 w 6096000"/>
              <a:gd name="connsiteY15" fmla="*/ 520700 h 4838700"/>
              <a:gd name="connsiteX16" fmla="*/ 4051300 w 6096000"/>
              <a:gd name="connsiteY16" fmla="*/ 215900 h 4838700"/>
              <a:gd name="connsiteX17" fmla="*/ 4864100 w 6096000"/>
              <a:gd name="connsiteY17" fmla="*/ 0 h 4838700"/>
              <a:gd name="connsiteX18" fmla="*/ 5092700 w 6096000"/>
              <a:gd name="connsiteY18" fmla="*/ 0 h 4838700"/>
              <a:gd name="connsiteX19" fmla="*/ 5969000 w 6096000"/>
              <a:gd name="connsiteY19" fmla="*/ 152400 h 4838700"/>
              <a:gd name="connsiteX20" fmla="*/ 6096000 w 6096000"/>
              <a:gd name="connsiteY20" fmla="*/ 177800 h 4838700"/>
              <a:gd name="connsiteX0" fmla="*/ 0 w 5969000"/>
              <a:gd name="connsiteY0" fmla="*/ 4838700 h 4838700"/>
              <a:gd name="connsiteX1" fmla="*/ 596900 w 5969000"/>
              <a:gd name="connsiteY1" fmla="*/ 4432300 h 4838700"/>
              <a:gd name="connsiteX2" fmla="*/ 965200 w 5969000"/>
              <a:gd name="connsiteY2" fmla="*/ 4114800 h 4838700"/>
              <a:gd name="connsiteX3" fmla="*/ 1295400 w 5969000"/>
              <a:gd name="connsiteY3" fmla="*/ 3886200 h 4838700"/>
              <a:gd name="connsiteX4" fmla="*/ 1651000 w 5969000"/>
              <a:gd name="connsiteY4" fmla="*/ 3670300 h 4838700"/>
              <a:gd name="connsiteX5" fmla="*/ 1981200 w 5969000"/>
              <a:gd name="connsiteY5" fmla="*/ 3632200 h 4838700"/>
              <a:gd name="connsiteX6" fmla="*/ 2476500 w 5969000"/>
              <a:gd name="connsiteY6" fmla="*/ 3606800 h 4838700"/>
              <a:gd name="connsiteX7" fmla="*/ 2895600 w 5969000"/>
              <a:gd name="connsiteY7" fmla="*/ 3670300 h 4838700"/>
              <a:gd name="connsiteX8" fmla="*/ 2603500 w 5969000"/>
              <a:gd name="connsiteY8" fmla="*/ 3276600 h 4838700"/>
              <a:gd name="connsiteX9" fmla="*/ 2311400 w 5969000"/>
              <a:gd name="connsiteY9" fmla="*/ 2844800 h 4838700"/>
              <a:gd name="connsiteX10" fmla="*/ 2108200 w 5969000"/>
              <a:gd name="connsiteY10" fmla="*/ 2247900 h 4838700"/>
              <a:gd name="connsiteX11" fmla="*/ 2171700 w 5969000"/>
              <a:gd name="connsiteY11" fmla="*/ 1866900 h 4838700"/>
              <a:gd name="connsiteX12" fmla="*/ 2349500 w 5969000"/>
              <a:gd name="connsiteY12" fmla="*/ 1460500 h 4838700"/>
              <a:gd name="connsiteX13" fmla="*/ 2616200 w 5969000"/>
              <a:gd name="connsiteY13" fmla="*/ 1181100 h 4838700"/>
              <a:gd name="connsiteX14" fmla="*/ 3060700 w 5969000"/>
              <a:gd name="connsiteY14" fmla="*/ 812800 h 4838700"/>
              <a:gd name="connsiteX15" fmla="*/ 3454400 w 5969000"/>
              <a:gd name="connsiteY15" fmla="*/ 520700 h 4838700"/>
              <a:gd name="connsiteX16" fmla="*/ 4051300 w 5969000"/>
              <a:gd name="connsiteY16" fmla="*/ 215900 h 4838700"/>
              <a:gd name="connsiteX17" fmla="*/ 4864100 w 5969000"/>
              <a:gd name="connsiteY17" fmla="*/ 0 h 4838700"/>
              <a:gd name="connsiteX18" fmla="*/ 5092700 w 5969000"/>
              <a:gd name="connsiteY18" fmla="*/ 0 h 4838700"/>
              <a:gd name="connsiteX19" fmla="*/ 5969000 w 5969000"/>
              <a:gd name="connsiteY19" fmla="*/ 152400 h 4838700"/>
              <a:gd name="connsiteX0" fmla="*/ 0 w 5092700"/>
              <a:gd name="connsiteY0" fmla="*/ 4838700 h 4838700"/>
              <a:gd name="connsiteX1" fmla="*/ 596900 w 5092700"/>
              <a:gd name="connsiteY1" fmla="*/ 4432300 h 4838700"/>
              <a:gd name="connsiteX2" fmla="*/ 965200 w 5092700"/>
              <a:gd name="connsiteY2" fmla="*/ 4114800 h 4838700"/>
              <a:gd name="connsiteX3" fmla="*/ 1295400 w 5092700"/>
              <a:gd name="connsiteY3" fmla="*/ 3886200 h 4838700"/>
              <a:gd name="connsiteX4" fmla="*/ 1651000 w 5092700"/>
              <a:gd name="connsiteY4" fmla="*/ 3670300 h 4838700"/>
              <a:gd name="connsiteX5" fmla="*/ 1981200 w 5092700"/>
              <a:gd name="connsiteY5" fmla="*/ 3632200 h 4838700"/>
              <a:gd name="connsiteX6" fmla="*/ 2476500 w 5092700"/>
              <a:gd name="connsiteY6" fmla="*/ 3606800 h 4838700"/>
              <a:gd name="connsiteX7" fmla="*/ 2895600 w 5092700"/>
              <a:gd name="connsiteY7" fmla="*/ 3670300 h 4838700"/>
              <a:gd name="connsiteX8" fmla="*/ 2603500 w 5092700"/>
              <a:gd name="connsiteY8" fmla="*/ 3276600 h 4838700"/>
              <a:gd name="connsiteX9" fmla="*/ 2311400 w 5092700"/>
              <a:gd name="connsiteY9" fmla="*/ 2844800 h 4838700"/>
              <a:gd name="connsiteX10" fmla="*/ 2108200 w 5092700"/>
              <a:gd name="connsiteY10" fmla="*/ 2247900 h 4838700"/>
              <a:gd name="connsiteX11" fmla="*/ 2171700 w 5092700"/>
              <a:gd name="connsiteY11" fmla="*/ 1866900 h 4838700"/>
              <a:gd name="connsiteX12" fmla="*/ 2349500 w 5092700"/>
              <a:gd name="connsiteY12" fmla="*/ 1460500 h 4838700"/>
              <a:gd name="connsiteX13" fmla="*/ 2616200 w 5092700"/>
              <a:gd name="connsiteY13" fmla="*/ 1181100 h 4838700"/>
              <a:gd name="connsiteX14" fmla="*/ 3060700 w 5092700"/>
              <a:gd name="connsiteY14" fmla="*/ 812800 h 4838700"/>
              <a:gd name="connsiteX15" fmla="*/ 3454400 w 5092700"/>
              <a:gd name="connsiteY15" fmla="*/ 520700 h 4838700"/>
              <a:gd name="connsiteX16" fmla="*/ 4051300 w 5092700"/>
              <a:gd name="connsiteY16" fmla="*/ 215900 h 4838700"/>
              <a:gd name="connsiteX17" fmla="*/ 4864100 w 5092700"/>
              <a:gd name="connsiteY17" fmla="*/ 0 h 4838700"/>
              <a:gd name="connsiteX18" fmla="*/ 5092700 w 5092700"/>
              <a:gd name="connsiteY18" fmla="*/ 0 h 4838700"/>
              <a:gd name="connsiteX0" fmla="*/ 0 w 4864100"/>
              <a:gd name="connsiteY0" fmla="*/ 4838700 h 4838700"/>
              <a:gd name="connsiteX1" fmla="*/ 596900 w 4864100"/>
              <a:gd name="connsiteY1" fmla="*/ 4432300 h 4838700"/>
              <a:gd name="connsiteX2" fmla="*/ 965200 w 4864100"/>
              <a:gd name="connsiteY2" fmla="*/ 4114800 h 4838700"/>
              <a:gd name="connsiteX3" fmla="*/ 1295400 w 4864100"/>
              <a:gd name="connsiteY3" fmla="*/ 3886200 h 4838700"/>
              <a:gd name="connsiteX4" fmla="*/ 1651000 w 4864100"/>
              <a:gd name="connsiteY4" fmla="*/ 3670300 h 4838700"/>
              <a:gd name="connsiteX5" fmla="*/ 1981200 w 4864100"/>
              <a:gd name="connsiteY5" fmla="*/ 3632200 h 4838700"/>
              <a:gd name="connsiteX6" fmla="*/ 2476500 w 4864100"/>
              <a:gd name="connsiteY6" fmla="*/ 3606800 h 4838700"/>
              <a:gd name="connsiteX7" fmla="*/ 2895600 w 4864100"/>
              <a:gd name="connsiteY7" fmla="*/ 3670300 h 4838700"/>
              <a:gd name="connsiteX8" fmla="*/ 2603500 w 4864100"/>
              <a:gd name="connsiteY8" fmla="*/ 3276600 h 4838700"/>
              <a:gd name="connsiteX9" fmla="*/ 2311400 w 4864100"/>
              <a:gd name="connsiteY9" fmla="*/ 2844800 h 4838700"/>
              <a:gd name="connsiteX10" fmla="*/ 2108200 w 4864100"/>
              <a:gd name="connsiteY10" fmla="*/ 2247900 h 4838700"/>
              <a:gd name="connsiteX11" fmla="*/ 2171700 w 4864100"/>
              <a:gd name="connsiteY11" fmla="*/ 1866900 h 4838700"/>
              <a:gd name="connsiteX12" fmla="*/ 2349500 w 4864100"/>
              <a:gd name="connsiteY12" fmla="*/ 1460500 h 4838700"/>
              <a:gd name="connsiteX13" fmla="*/ 2616200 w 4864100"/>
              <a:gd name="connsiteY13" fmla="*/ 1181100 h 4838700"/>
              <a:gd name="connsiteX14" fmla="*/ 3060700 w 4864100"/>
              <a:gd name="connsiteY14" fmla="*/ 812800 h 4838700"/>
              <a:gd name="connsiteX15" fmla="*/ 3454400 w 4864100"/>
              <a:gd name="connsiteY15" fmla="*/ 520700 h 4838700"/>
              <a:gd name="connsiteX16" fmla="*/ 4051300 w 4864100"/>
              <a:gd name="connsiteY16" fmla="*/ 215900 h 4838700"/>
              <a:gd name="connsiteX17" fmla="*/ 4864100 w 4864100"/>
              <a:gd name="connsiteY17" fmla="*/ 0 h 4838700"/>
              <a:gd name="connsiteX0" fmla="*/ 0 w 4051300"/>
              <a:gd name="connsiteY0" fmla="*/ 4622800 h 4622800"/>
              <a:gd name="connsiteX1" fmla="*/ 596900 w 4051300"/>
              <a:gd name="connsiteY1" fmla="*/ 4216400 h 4622800"/>
              <a:gd name="connsiteX2" fmla="*/ 965200 w 4051300"/>
              <a:gd name="connsiteY2" fmla="*/ 3898900 h 4622800"/>
              <a:gd name="connsiteX3" fmla="*/ 1295400 w 4051300"/>
              <a:gd name="connsiteY3" fmla="*/ 3670300 h 4622800"/>
              <a:gd name="connsiteX4" fmla="*/ 1651000 w 4051300"/>
              <a:gd name="connsiteY4" fmla="*/ 3454400 h 4622800"/>
              <a:gd name="connsiteX5" fmla="*/ 1981200 w 4051300"/>
              <a:gd name="connsiteY5" fmla="*/ 3416300 h 4622800"/>
              <a:gd name="connsiteX6" fmla="*/ 2476500 w 4051300"/>
              <a:gd name="connsiteY6" fmla="*/ 3390900 h 4622800"/>
              <a:gd name="connsiteX7" fmla="*/ 2895600 w 4051300"/>
              <a:gd name="connsiteY7" fmla="*/ 3454400 h 4622800"/>
              <a:gd name="connsiteX8" fmla="*/ 2603500 w 4051300"/>
              <a:gd name="connsiteY8" fmla="*/ 3060700 h 4622800"/>
              <a:gd name="connsiteX9" fmla="*/ 2311400 w 4051300"/>
              <a:gd name="connsiteY9" fmla="*/ 2628900 h 4622800"/>
              <a:gd name="connsiteX10" fmla="*/ 2108200 w 4051300"/>
              <a:gd name="connsiteY10" fmla="*/ 2032000 h 4622800"/>
              <a:gd name="connsiteX11" fmla="*/ 2171700 w 4051300"/>
              <a:gd name="connsiteY11" fmla="*/ 1651000 h 4622800"/>
              <a:gd name="connsiteX12" fmla="*/ 2349500 w 4051300"/>
              <a:gd name="connsiteY12" fmla="*/ 1244600 h 4622800"/>
              <a:gd name="connsiteX13" fmla="*/ 2616200 w 4051300"/>
              <a:gd name="connsiteY13" fmla="*/ 965200 h 4622800"/>
              <a:gd name="connsiteX14" fmla="*/ 3060700 w 4051300"/>
              <a:gd name="connsiteY14" fmla="*/ 596900 h 4622800"/>
              <a:gd name="connsiteX15" fmla="*/ 3454400 w 4051300"/>
              <a:gd name="connsiteY15" fmla="*/ 304800 h 4622800"/>
              <a:gd name="connsiteX16" fmla="*/ 4051300 w 4051300"/>
              <a:gd name="connsiteY16" fmla="*/ 0 h 4622800"/>
              <a:gd name="connsiteX0" fmla="*/ 0 w 4051300"/>
              <a:gd name="connsiteY0" fmla="*/ 4622800 h 4622800"/>
              <a:gd name="connsiteX1" fmla="*/ 596900 w 4051300"/>
              <a:gd name="connsiteY1" fmla="*/ 4216400 h 4622800"/>
              <a:gd name="connsiteX2" fmla="*/ 965200 w 4051300"/>
              <a:gd name="connsiteY2" fmla="*/ 3898900 h 4622800"/>
              <a:gd name="connsiteX3" fmla="*/ 1295400 w 4051300"/>
              <a:gd name="connsiteY3" fmla="*/ 3670300 h 4622800"/>
              <a:gd name="connsiteX4" fmla="*/ 1651000 w 4051300"/>
              <a:gd name="connsiteY4" fmla="*/ 3454400 h 4622800"/>
              <a:gd name="connsiteX5" fmla="*/ 1981200 w 4051300"/>
              <a:gd name="connsiteY5" fmla="*/ 3416300 h 4622800"/>
              <a:gd name="connsiteX6" fmla="*/ 2476500 w 4051300"/>
              <a:gd name="connsiteY6" fmla="*/ 3390900 h 4622800"/>
              <a:gd name="connsiteX7" fmla="*/ 2895600 w 4051300"/>
              <a:gd name="connsiteY7" fmla="*/ 3454400 h 4622800"/>
              <a:gd name="connsiteX8" fmla="*/ 2603500 w 4051300"/>
              <a:gd name="connsiteY8" fmla="*/ 3060700 h 4622800"/>
              <a:gd name="connsiteX9" fmla="*/ 2311400 w 4051300"/>
              <a:gd name="connsiteY9" fmla="*/ 2628900 h 4622800"/>
              <a:gd name="connsiteX10" fmla="*/ 2108200 w 4051300"/>
              <a:gd name="connsiteY10" fmla="*/ 2032000 h 4622800"/>
              <a:gd name="connsiteX11" fmla="*/ 2171700 w 4051300"/>
              <a:gd name="connsiteY11" fmla="*/ 1651000 h 4622800"/>
              <a:gd name="connsiteX12" fmla="*/ 2349500 w 4051300"/>
              <a:gd name="connsiteY12" fmla="*/ 1244600 h 4622800"/>
              <a:gd name="connsiteX13" fmla="*/ 2616200 w 4051300"/>
              <a:gd name="connsiteY13" fmla="*/ 965200 h 4622800"/>
              <a:gd name="connsiteX14" fmla="*/ 3060700 w 4051300"/>
              <a:gd name="connsiteY14" fmla="*/ 596900 h 4622800"/>
              <a:gd name="connsiteX15" fmla="*/ 3454400 w 4051300"/>
              <a:gd name="connsiteY15" fmla="*/ 304800 h 4622800"/>
              <a:gd name="connsiteX16" fmla="*/ 4051300 w 4051300"/>
              <a:gd name="connsiteY16" fmla="*/ 0 h 4622800"/>
              <a:gd name="connsiteX0" fmla="*/ 0 w 3454400"/>
              <a:gd name="connsiteY0" fmla="*/ 4318000 h 4318000"/>
              <a:gd name="connsiteX1" fmla="*/ 596900 w 3454400"/>
              <a:gd name="connsiteY1" fmla="*/ 3911600 h 4318000"/>
              <a:gd name="connsiteX2" fmla="*/ 965200 w 3454400"/>
              <a:gd name="connsiteY2" fmla="*/ 3594100 h 4318000"/>
              <a:gd name="connsiteX3" fmla="*/ 1295400 w 3454400"/>
              <a:gd name="connsiteY3" fmla="*/ 3365500 h 4318000"/>
              <a:gd name="connsiteX4" fmla="*/ 1651000 w 3454400"/>
              <a:gd name="connsiteY4" fmla="*/ 3149600 h 4318000"/>
              <a:gd name="connsiteX5" fmla="*/ 1981200 w 3454400"/>
              <a:gd name="connsiteY5" fmla="*/ 3111500 h 4318000"/>
              <a:gd name="connsiteX6" fmla="*/ 2476500 w 3454400"/>
              <a:gd name="connsiteY6" fmla="*/ 3086100 h 4318000"/>
              <a:gd name="connsiteX7" fmla="*/ 2895600 w 3454400"/>
              <a:gd name="connsiteY7" fmla="*/ 3149600 h 4318000"/>
              <a:gd name="connsiteX8" fmla="*/ 2603500 w 3454400"/>
              <a:gd name="connsiteY8" fmla="*/ 2755900 h 4318000"/>
              <a:gd name="connsiteX9" fmla="*/ 2311400 w 3454400"/>
              <a:gd name="connsiteY9" fmla="*/ 2324100 h 4318000"/>
              <a:gd name="connsiteX10" fmla="*/ 2108200 w 3454400"/>
              <a:gd name="connsiteY10" fmla="*/ 1727200 h 4318000"/>
              <a:gd name="connsiteX11" fmla="*/ 2171700 w 3454400"/>
              <a:gd name="connsiteY11" fmla="*/ 1346200 h 4318000"/>
              <a:gd name="connsiteX12" fmla="*/ 2349500 w 3454400"/>
              <a:gd name="connsiteY12" fmla="*/ 939800 h 4318000"/>
              <a:gd name="connsiteX13" fmla="*/ 2616200 w 3454400"/>
              <a:gd name="connsiteY13" fmla="*/ 660400 h 4318000"/>
              <a:gd name="connsiteX14" fmla="*/ 3060700 w 3454400"/>
              <a:gd name="connsiteY14" fmla="*/ 292100 h 4318000"/>
              <a:gd name="connsiteX15" fmla="*/ 3454400 w 3454400"/>
              <a:gd name="connsiteY15" fmla="*/ 0 h 4318000"/>
              <a:gd name="connsiteX0" fmla="*/ 0 w 3060700"/>
              <a:gd name="connsiteY0" fmla="*/ 4025900 h 4025900"/>
              <a:gd name="connsiteX1" fmla="*/ 596900 w 3060700"/>
              <a:gd name="connsiteY1" fmla="*/ 3619500 h 4025900"/>
              <a:gd name="connsiteX2" fmla="*/ 965200 w 3060700"/>
              <a:gd name="connsiteY2" fmla="*/ 3302000 h 4025900"/>
              <a:gd name="connsiteX3" fmla="*/ 1295400 w 3060700"/>
              <a:gd name="connsiteY3" fmla="*/ 3073400 h 4025900"/>
              <a:gd name="connsiteX4" fmla="*/ 1651000 w 3060700"/>
              <a:gd name="connsiteY4" fmla="*/ 2857500 h 4025900"/>
              <a:gd name="connsiteX5" fmla="*/ 1981200 w 3060700"/>
              <a:gd name="connsiteY5" fmla="*/ 2819400 h 4025900"/>
              <a:gd name="connsiteX6" fmla="*/ 2476500 w 3060700"/>
              <a:gd name="connsiteY6" fmla="*/ 2794000 h 4025900"/>
              <a:gd name="connsiteX7" fmla="*/ 2895600 w 3060700"/>
              <a:gd name="connsiteY7" fmla="*/ 2857500 h 4025900"/>
              <a:gd name="connsiteX8" fmla="*/ 2603500 w 3060700"/>
              <a:gd name="connsiteY8" fmla="*/ 2463800 h 4025900"/>
              <a:gd name="connsiteX9" fmla="*/ 2311400 w 3060700"/>
              <a:gd name="connsiteY9" fmla="*/ 2032000 h 4025900"/>
              <a:gd name="connsiteX10" fmla="*/ 2108200 w 3060700"/>
              <a:gd name="connsiteY10" fmla="*/ 1435100 h 4025900"/>
              <a:gd name="connsiteX11" fmla="*/ 2171700 w 3060700"/>
              <a:gd name="connsiteY11" fmla="*/ 1054100 h 4025900"/>
              <a:gd name="connsiteX12" fmla="*/ 2349500 w 3060700"/>
              <a:gd name="connsiteY12" fmla="*/ 647700 h 4025900"/>
              <a:gd name="connsiteX13" fmla="*/ 2616200 w 3060700"/>
              <a:gd name="connsiteY13" fmla="*/ 368300 h 4025900"/>
              <a:gd name="connsiteX14" fmla="*/ 3060700 w 3060700"/>
              <a:gd name="connsiteY14" fmla="*/ 0 h 4025900"/>
              <a:gd name="connsiteX0" fmla="*/ 0 w 2988983"/>
              <a:gd name="connsiteY0" fmla="*/ 3990042 h 3990042"/>
              <a:gd name="connsiteX1" fmla="*/ 596900 w 2988983"/>
              <a:gd name="connsiteY1" fmla="*/ 3583642 h 3990042"/>
              <a:gd name="connsiteX2" fmla="*/ 965200 w 2988983"/>
              <a:gd name="connsiteY2" fmla="*/ 3266142 h 3990042"/>
              <a:gd name="connsiteX3" fmla="*/ 1295400 w 2988983"/>
              <a:gd name="connsiteY3" fmla="*/ 3037542 h 3990042"/>
              <a:gd name="connsiteX4" fmla="*/ 1651000 w 2988983"/>
              <a:gd name="connsiteY4" fmla="*/ 2821642 h 3990042"/>
              <a:gd name="connsiteX5" fmla="*/ 1981200 w 2988983"/>
              <a:gd name="connsiteY5" fmla="*/ 2783542 h 3990042"/>
              <a:gd name="connsiteX6" fmla="*/ 2476500 w 2988983"/>
              <a:gd name="connsiteY6" fmla="*/ 2758142 h 3990042"/>
              <a:gd name="connsiteX7" fmla="*/ 2895600 w 2988983"/>
              <a:gd name="connsiteY7" fmla="*/ 2821642 h 3990042"/>
              <a:gd name="connsiteX8" fmla="*/ 2603500 w 2988983"/>
              <a:gd name="connsiteY8" fmla="*/ 2427942 h 3990042"/>
              <a:gd name="connsiteX9" fmla="*/ 2311400 w 2988983"/>
              <a:gd name="connsiteY9" fmla="*/ 1996142 h 3990042"/>
              <a:gd name="connsiteX10" fmla="*/ 2108200 w 2988983"/>
              <a:gd name="connsiteY10" fmla="*/ 1399242 h 3990042"/>
              <a:gd name="connsiteX11" fmla="*/ 2171700 w 2988983"/>
              <a:gd name="connsiteY11" fmla="*/ 1018242 h 3990042"/>
              <a:gd name="connsiteX12" fmla="*/ 2349500 w 2988983"/>
              <a:gd name="connsiteY12" fmla="*/ 611842 h 3990042"/>
              <a:gd name="connsiteX13" fmla="*/ 2616200 w 2988983"/>
              <a:gd name="connsiteY13" fmla="*/ 332442 h 3990042"/>
              <a:gd name="connsiteX14" fmla="*/ 2988983 w 2988983"/>
              <a:gd name="connsiteY14" fmla="*/ 0 h 3990042"/>
              <a:gd name="connsiteX0" fmla="*/ 0 w 2897050"/>
              <a:gd name="connsiteY0" fmla="*/ 3657600 h 3657600"/>
              <a:gd name="connsiteX1" fmla="*/ 596900 w 2897050"/>
              <a:gd name="connsiteY1" fmla="*/ 3251200 h 3657600"/>
              <a:gd name="connsiteX2" fmla="*/ 965200 w 2897050"/>
              <a:gd name="connsiteY2" fmla="*/ 2933700 h 3657600"/>
              <a:gd name="connsiteX3" fmla="*/ 1295400 w 2897050"/>
              <a:gd name="connsiteY3" fmla="*/ 2705100 h 3657600"/>
              <a:gd name="connsiteX4" fmla="*/ 1651000 w 2897050"/>
              <a:gd name="connsiteY4" fmla="*/ 2489200 h 3657600"/>
              <a:gd name="connsiteX5" fmla="*/ 1981200 w 2897050"/>
              <a:gd name="connsiteY5" fmla="*/ 2451100 h 3657600"/>
              <a:gd name="connsiteX6" fmla="*/ 2476500 w 2897050"/>
              <a:gd name="connsiteY6" fmla="*/ 2425700 h 3657600"/>
              <a:gd name="connsiteX7" fmla="*/ 2895600 w 2897050"/>
              <a:gd name="connsiteY7" fmla="*/ 2489200 h 3657600"/>
              <a:gd name="connsiteX8" fmla="*/ 2603500 w 2897050"/>
              <a:gd name="connsiteY8" fmla="*/ 2095500 h 3657600"/>
              <a:gd name="connsiteX9" fmla="*/ 2311400 w 2897050"/>
              <a:gd name="connsiteY9" fmla="*/ 1663700 h 3657600"/>
              <a:gd name="connsiteX10" fmla="*/ 2108200 w 2897050"/>
              <a:gd name="connsiteY10" fmla="*/ 1066800 h 3657600"/>
              <a:gd name="connsiteX11" fmla="*/ 2171700 w 2897050"/>
              <a:gd name="connsiteY11" fmla="*/ 685800 h 3657600"/>
              <a:gd name="connsiteX12" fmla="*/ 2349500 w 2897050"/>
              <a:gd name="connsiteY12" fmla="*/ 279400 h 3657600"/>
              <a:gd name="connsiteX13" fmla="*/ 2616200 w 2897050"/>
              <a:gd name="connsiteY13" fmla="*/ 0 h 3657600"/>
              <a:gd name="connsiteX0" fmla="*/ 0 w 2897050"/>
              <a:gd name="connsiteY0" fmla="*/ 3378200 h 3378200"/>
              <a:gd name="connsiteX1" fmla="*/ 596900 w 2897050"/>
              <a:gd name="connsiteY1" fmla="*/ 2971800 h 3378200"/>
              <a:gd name="connsiteX2" fmla="*/ 965200 w 2897050"/>
              <a:gd name="connsiteY2" fmla="*/ 2654300 h 3378200"/>
              <a:gd name="connsiteX3" fmla="*/ 1295400 w 2897050"/>
              <a:gd name="connsiteY3" fmla="*/ 2425700 h 3378200"/>
              <a:gd name="connsiteX4" fmla="*/ 1651000 w 2897050"/>
              <a:gd name="connsiteY4" fmla="*/ 2209800 h 3378200"/>
              <a:gd name="connsiteX5" fmla="*/ 1981200 w 2897050"/>
              <a:gd name="connsiteY5" fmla="*/ 2171700 h 3378200"/>
              <a:gd name="connsiteX6" fmla="*/ 2476500 w 2897050"/>
              <a:gd name="connsiteY6" fmla="*/ 2146300 h 3378200"/>
              <a:gd name="connsiteX7" fmla="*/ 2895600 w 2897050"/>
              <a:gd name="connsiteY7" fmla="*/ 2209800 h 3378200"/>
              <a:gd name="connsiteX8" fmla="*/ 2603500 w 2897050"/>
              <a:gd name="connsiteY8" fmla="*/ 1816100 h 3378200"/>
              <a:gd name="connsiteX9" fmla="*/ 2311400 w 2897050"/>
              <a:gd name="connsiteY9" fmla="*/ 1384300 h 3378200"/>
              <a:gd name="connsiteX10" fmla="*/ 2108200 w 2897050"/>
              <a:gd name="connsiteY10" fmla="*/ 787400 h 3378200"/>
              <a:gd name="connsiteX11" fmla="*/ 2171700 w 2897050"/>
              <a:gd name="connsiteY11" fmla="*/ 406400 h 3378200"/>
              <a:gd name="connsiteX12" fmla="*/ 2349500 w 2897050"/>
              <a:gd name="connsiteY12" fmla="*/ 0 h 3378200"/>
              <a:gd name="connsiteX0" fmla="*/ 0 w 2897050"/>
              <a:gd name="connsiteY0" fmla="*/ 2971800 h 2971800"/>
              <a:gd name="connsiteX1" fmla="*/ 596900 w 2897050"/>
              <a:gd name="connsiteY1" fmla="*/ 2565400 h 2971800"/>
              <a:gd name="connsiteX2" fmla="*/ 965200 w 2897050"/>
              <a:gd name="connsiteY2" fmla="*/ 2247900 h 2971800"/>
              <a:gd name="connsiteX3" fmla="*/ 1295400 w 2897050"/>
              <a:gd name="connsiteY3" fmla="*/ 2019300 h 2971800"/>
              <a:gd name="connsiteX4" fmla="*/ 1651000 w 2897050"/>
              <a:gd name="connsiteY4" fmla="*/ 1803400 h 2971800"/>
              <a:gd name="connsiteX5" fmla="*/ 1981200 w 2897050"/>
              <a:gd name="connsiteY5" fmla="*/ 1765300 h 2971800"/>
              <a:gd name="connsiteX6" fmla="*/ 2476500 w 2897050"/>
              <a:gd name="connsiteY6" fmla="*/ 1739900 h 2971800"/>
              <a:gd name="connsiteX7" fmla="*/ 2895600 w 2897050"/>
              <a:gd name="connsiteY7" fmla="*/ 1803400 h 2971800"/>
              <a:gd name="connsiteX8" fmla="*/ 2603500 w 2897050"/>
              <a:gd name="connsiteY8" fmla="*/ 1409700 h 2971800"/>
              <a:gd name="connsiteX9" fmla="*/ 2311400 w 2897050"/>
              <a:gd name="connsiteY9" fmla="*/ 977900 h 2971800"/>
              <a:gd name="connsiteX10" fmla="*/ 2108200 w 2897050"/>
              <a:gd name="connsiteY10" fmla="*/ 381000 h 2971800"/>
              <a:gd name="connsiteX11" fmla="*/ 2171700 w 2897050"/>
              <a:gd name="connsiteY11" fmla="*/ 0 h 2971800"/>
              <a:gd name="connsiteX0" fmla="*/ 0 w 2897050"/>
              <a:gd name="connsiteY0" fmla="*/ 2590800 h 2590800"/>
              <a:gd name="connsiteX1" fmla="*/ 596900 w 2897050"/>
              <a:gd name="connsiteY1" fmla="*/ 2184400 h 2590800"/>
              <a:gd name="connsiteX2" fmla="*/ 965200 w 2897050"/>
              <a:gd name="connsiteY2" fmla="*/ 1866900 h 2590800"/>
              <a:gd name="connsiteX3" fmla="*/ 1295400 w 2897050"/>
              <a:gd name="connsiteY3" fmla="*/ 1638300 h 2590800"/>
              <a:gd name="connsiteX4" fmla="*/ 1651000 w 2897050"/>
              <a:gd name="connsiteY4" fmla="*/ 1422400 h 2590800"/>
              <a:gd name="connsiteX5" fmla="*/ 1981200 w 2897050"/>
              <a:gd name="connsiteY5" fmla="*/ 1384300 h 2590800"/>
              <a:gd name="connsiteX6" fmla="*/ 2476500 w 2897050"/>
              <a:gd name="connsiteY6" fmla="*/ 1358900 h 2590800"/>
              <a:gd name="connsiteX7" fmla="*/ 2895600 w 2897050"/>
              <a:gd name="connsiteY7" fmla="*/ 1422400 h 2590800"/>
              <a:gd name="connsiteX8" fmla="*/ 2603500 w 2897050"/>
              <a:gd name="connsiteY8" fmla="*/ 1028700 h 2590800"/>
              <a:gd name="connsiteX9" fmla="*/ 2311400 w 2897050"/>
              <a:gd name="connsiteY9" fmla="*/ 596900 h 2590800"/>
              <a:gd name="connsiteX10" fmla="*/ 2108200 w 2897050"/>
              <a:gd name="connsiteY10" fmla="*/ 0 h 2590800"/>
              <a:gd name="connsiteX0" fmla="*/ 0 w 2897050"/>
              <a:gd name="connsiteY0" fmla="*/ 1993900 h 1993900"/>
              <a:gd name="connsiteX1" fmla="*/ 596900 w 2897050"/>
              <a:gd name="connsiteY1" fmla="*/ 1587500 h 1993900"/>
              <a:gd name="connsiteX2" fmla="*/ 965200 w 2897050"/>
              <a:gd name="connsiteY2" fmla="*/ 1270000 h 1993900"/>
              <a:gd name="connsiteX3" fmla="*/ 1295400 w 2897050"/>
              <a:gd name="connsiteY3" fmla="*/ 1041400 h 1993900"/>
              <a:gd name="connsiteX4" fmla="*/ 1651000 w 2897050"/>
              <a:gd name="connsiteY4" fmla="*/ 825500 h 1993900"/>
              <a:gd name="connsiteX5" fmla="*/ 1981200 w 2897050"/>
              <a:gd name="connsiteY5" fmla="*/ 787400 h 1993900"/>
              <a:gd name="connsiteX6" fmla="*/ 2476500 w 2897050"/>
              <a:gd name="connsiteY6" fmla="*/ 762000 h 1993900"/>
              <a:gd name="connsiteX7" fmla="*/ 2895600 w 2897050"/>
              <a:gd name="connsiteY7" fmla="*/ 825500 h 1993900"/>
              <a:gd name="connsiteX8" fmla="*/ 2603500 w 2897050"/>
              <a:gd name="connsiteY8" fmla="*/ 431800 h 1993900"/>
              <a:gd name="connsiteX9" fmla="*/ 2311400 w 2897050"/>
              <a:gd name="connsiteY9" fmla="*/ 0 h 1993900"/>
              <a:gd name="connsiteX0" fmla="*/ 0 w 2897050"/>
              <a:gd name="connsiteY0" fmla="*/ 1562100 h 1562100"/>
              <a:gd name="connsiteX1" fmla="*/ 596900 w 2897050"/>
              <a:gd name="connsiteY1" fmla="*/ 1155700 h 1562100"/>
              <a:gd name="connsiteX2" fmla="*/ 965200 w 2897050"/>
              <a:gd name="connsiteY2" fmla="*/ 838200 h 1562100"/>
              <a:gd name="connsiteX3" fmla="*/ 1295400 w 2897050"/>
              <a:gd name="connsiteY3" fmla="*/ 609600 h 1562100"/>
              <a:gd name="connsiteX4" fmla="*/ 1651000 w 2897050"/>
              <a:gd name="connsiteY4" fmla="*/ 393700 h 1562100"/>
              <a:gd name="connsiteX5" fmla="*/ 1981200 w 2897050"/>
              <a:gd name="connsiteY5" fmla="*/ 355600 h 1562100"/>
              <a:gd name="connsiteX6" fmla="*/ 2476500 w 2897050"/>
              <a:gd name="connsiteY6" fmla="*/ 330200 h 1562100"/>
              <a:gd name="connsiteX7" fmla="*/ 2895600 w 2897050"/>
              <a:gd name="connsiteY7" fmla="*/ 393700 h 1562100"/>
              <a:gd name="connsiteX8" fmla="*/ 2603500 w 2897050"/>
              <a:gd name="connsiteY8" fmla="*/ 0 h 1562100"/>
              <a:gd name="connsiteX0" fmla="*/ 0 w 2895600"/>
              <a:gd name="connsiteY0" fmla="*/ 1233066 h 1233066"/>
              <a:gd name="connsiteX1" fmla="*/ 596900 w 2895600"/>
              <a:gd name="connsiteY1" fmla="*/ 826666 h 1233066"/>
              <a:gd name="connsiteX2" fmla="*/ 965200 w 2895600"/>
              <a:gd name="connsiteY2" fmla="*/ 509166 h 1233066"/>
              <a:gd name="connsiteX3" fmla="*/ 1295400 w 2895600"/>
              <a:gd name="connsiteY3" fmla="*/ 280566 h 1233066"/>
              <a:gd name="connsiteX4" fmla="*/ 1651000 w 2895600"/>
              <a:gd name="connsiteY4" fmla="*/ 64666 h 1233066"/>
              <a:gd name="connsiteX5" fmla="*/ 1981200 w 2895600"/>
              <a:gd name="connsiteY5" fmla="*/ 26566 h 1233066"/>
              <a:gd name="connsiteX6" fmla="*/ 2476500 w 2895600"/>
              <a:gd name="connsiteY6" fmla="*/ 1166 h 1233066"/>
              <a:gd name="connsiteX7" fmla="*/ 2895600 w 2895600"/>
              <a:gd name="connsiteY7" fmla="*/ 64666 h 123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5600" h="1233066">
                <a:moveTo>
                  <a:pt x="0" y="1233066"/>
                </a:moveTo>
                <a:cubicBezTo>
                  <a:pt x="167217" y="1131466"/>
                  <a:pt x="436033" y="947316"/>
                  <a:pt x="596900" y="826666"/>
                </a:cubicBezTo>
                <a:cubicBezTo>
                  <a:pt x="757767" y="706016"/>
                  <a:pt x="842433" y="614999"/>
                  <a:pt x="965200" y="509166"/>
                </a:cubicBezTo>
                <a:cubicBezTo>
                  <a:pt x="1081617" y="418149"/>
                  <a:pt x="1181100" y="354649"/>
                  <a:pt x="1295400" y="280566"/>
                </a:cubicBezTo>
                <a:cubicBezTo>
                  <a:pt x="1409700" y="206483"/>
                  <a:pt x="1536700" y="106999"/>
                  <a:pt x="1651000" y="64666"/>
                </a:cubicBezTo>
                <a:cubicBezTo>
                  <a:pt x="1765300" y="22333"/>
                  <a:pt x="1843617" y="37149"/>
                  <a:pt x="1981200" y="26566"/>
                </a:cubicBezTo>
                <a:cubicBezTo>
                  <a:pt x="2118783" y="15983"/>
                  <a:pt x="2324100" y="-5184"/>
                  <a:pt x="2476500" y="1166"/>
                </a:cubicBezTo>
                <a:cubicBezTo>
                  <a:pt x="2628900" y="7516"/>
                  <a:pt x="2874433" y="119699"/>
                  <a:pt x="2895600" y="64666"/>
                </a:cubicBez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1BE181F-C0F9-46DD-BD24-445C9E5A7ACB}"/>
              </a:ext>
            </a:extLst>
          </p:cNvPr>
          <p:cNvSpPr/>
          <p:nvPr/>
        </p:nvSpPr>
        <p:spPr>
          <a:xfrm>
            <a:off x="-158643" y="4428066"/>
            <a:ext cx="1117600" cy="397960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413000 w 9207500"/>
              <a:gd name="connsiteY4" fmla="*/ 3886200 h 5236660"/>
              <a:gd name="connsiteX5" fmla="*/ 2768600 w 9207500"/>
              <a:gd name="connsiteY5" fmla="*/ 3670300 h 5236660"/>
              <a:gd name="connsiteX6" fmla="*/ 3098800 w 9207500"/>
              <a:gd name="connsiteY6" fmla="*/ 3632200 h 5236660"/>
              <a:gd name="connsiteX7" fmla="*/ 3594100 w 9207500"/>
              <a:gd name="connsiteY7" fmla="*/ 3606800 h 5236660"/>
              <a:gd name="connsiteX8" fmla="*/ 4013200 w 9207500"/>
              <a:gd name="connsiteY8" fmla="*/ 3670300 h 5236660"/>
              <a:gd name="connsiteX9" fmla="*/ 3721100 w 9207500"/>
              <a:gd name="connsiteY9" fmla="*/ 3276600 h 5236660"/>
              <a:gd name="connsiteX10" fmla="*/ 3429000 w 9207500"/>
              <a:gd name="connsiteY10" fmla="*/ 2844800 h 5236660"/>
              <a:gd name="connsiteX11" fmla="*/ 3225800 w 9207500"/>
              <a:gd name="connsiteY11" fmla="*/ 2247900 h 5236660"/>
              <a:gd name="connsiteX12" fmla="*/ 3289300 w 9207500"/>
              <a:gd name="connsiteY12" fmla="*/ 1866900 h 5236660"/>
              <a:gd name="connsiteX13" fmla="*/ 3467100 w 9207500"/>
              <a:gd name="connsiteY13" fmla="*/ 1460500 h 5236660"/>
              <a:gd name="connsiteX14" fmla="*/ 3733800 w 9207500"/>
              <a:gd name="connsiteY14" fmla="*/ 1181100 h 5236660"/>
              <a:gd name="connsiteX15" fmla="*/ 4178300 w 9207500"/>
              <a:gd name="connsiteY15" fmla="*/ 812800 h 5236660"/>
              <a:gd name="connsiteX16" fmla="*/ 4572000 w 9207500"/>
              <a:gd name="connsiteY16" fmla="*/ 520700 h 5236660"/>
              <a:gd name="connsiteX17" fmla="*/ 5168900 w 9207500"/>
              <a:gd name="connsiteY17" fmla="*/ 215900 h 5236660"/>
              <a:gd name="connsiteX18" fmla="*/ 5981700 w 9207500"/>
              <a:gd name="connsiteY18" fmla="*/ 0 h 5236660"/>
              <a:gd name="connsiteX19" fmla="*/ 6210300 w 9207500"/>
              <a:gd name="connsiteY19" fmla="*/ 0 h 5236660"/>
              <a:gd name="connsiteX20" fmla="*/ 7086600 w 9207500"/>
              <a:gd name="connsiteY20" fmla="*/ 152400 h 5236660"/>
              <a:gd name="connsiteX21" fmla="*/ 7213600 w 9207500"/>
              <a:gd name="connsiteY21" fmla="*/ 177800 h 5236660"/>
              <a:gd name="connsiteX22" fmla="*/ 8051800 w 9207500"/>
              <a:gd name="connsiteY22" fmla="*/ 317500 h 5236660"/>
              <a:gd name="connsiteX23" fmla="*/ 8470900 w 9207500"/>
              <a:gd name="connsiteY23" fmla="*/ 368300 h 5236660"/>
              <a:gd name="connsiteX24" fmla="*/ 9207500 w 9207500"/>
              <a:gd name="connsiteY24" fmla="*/ 647700 h 5236660"/>
              <a:gd name="connsiteX25" fmla="*/ 9207500 w 9207500"/>
              <a:gd name="connsiteY2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768600 w 9207500"/>
              <a:gd name="connsiteY4" fmla="*/ 3670300 h 5236660"/>
              <a:gd name="connsiteX5" fmla="*/ 3098800 w 9207500"/>
              <a:gd name="connsiteY5" fmla="*/ 3632200 h 5236660"/>
              <a:gd name="connsiteX6" fmla="*/ 3594100 w 9207500"/>
              <a:gd name="connsiteY6" fmla="*/ 3606800 h 5236660"/>
              <a:gd name="connsiteX7" fmla="*/ 4013200 w 9207500"/>
              <a:gd name="connsiteY7" fmla="*/ 3670300 h 5236660"/>
              <a:gd name="connsiteX8" fmla="*/ 3721100 w 9207500"/>
              <a:gd name="connsiteY8" fmla="*/ 3276600 h 5236660"/>
              <a:gd name="connsiteX9" fmla="*/ 3429000 w 9207500"/>
              <a:gd name="connsiteY9" fmla="*/ 2844800 h 5236660"/>
              <a:gd name="connsiteX10" fmla="*/ 3225800 w 9207500"/>
              <a:gd name="connsiteY10" fmla="*/ 2247900 h 5236660"/>
              <a:gd name="connsiteX11" fmla="*/ 3289300 w 9207500"/>
              <a:gd name="connsiteY11" fmla="*/ 1866900 h 5236660"/>
              <a:gd name="connsiteX12" fmla="*/ 3467100 w 9207500"/>
              <a:gd name="connsiteY12" fmla="*/ 1460500 h 5236660"/>
              <a:gd name="connsiteX13" fmla="*/ 3733800 w 9207500"/>
              <a:gd name="connsiteY13" fmla="*/ 1181100 h 5236660"/>
              <a:gd name="connsiteX14" fmla="*/ 4178300 w 9207500"/>
              <a:gd name="connsiteY14" fmla="*/ 812800 h 5236660"/>
              <a:gd name="connsiteX15" fmla="*/ 4572000 w 9207500"/>
              <a:gd name="connsiteY15" fmla="*/ 520700 h 5236660"/>
              <a:gd name="connsiteX16" fmla="*/ 5168900 w 9207500"/>
              <a:gd name="connsiteY16" fmla="*/ 215900 h 5236660"/>
              <a:gd name="connsiteX17" fmla="*/ 5981700 w 9207500"/>
              <a:gd name="connsiteY17" fmla="*/ 0 h 5236660"/>
              <a:gd name="connsiteX18" fmla="*/ 6210300 w 9207500"/>
              <a:gd name="connsiteY18" fmla="*/ 0 h 5236660"/>
              <a:gd name="connsiteX19" fmla="*/ 7086600 w 9207500"/>
              <a:gd name="connsiteY19" fmla="*/ 152400 h 5236660"/>
              <a:gd name="connsiteX20" fmla="*/ 7213600 w 9207500"/>
              <a:gd name="connsiteY20" fmla="*/ 177800 h 5236660"/>
              <a:gd name="connsiteX21" fmla="*/ 8051800 w 9207500"/>
              <a:gd name="connsiteY21" fmla="*/ 317500 h 5236660"/>
              <a:gd name="connsiteX22" fmla="*/ 8470900 w 9207500"/>
              <a:gd name="connsiteY22" fmla="*/ 368300 h 5236660"/>
              <a:gd name="connsiteX23" fmla="*/ 9207500 w 9207500"/>
              <a:gd name="connsiteY23" fmla="*/ 647700 h 5236660"/>
              <a:gd name="connsiteX24" fmla="*/ 9207500 w 9207500"/>
              <a:gd name="connsiteY2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098800 w 9207500"/>
              <a:gd name="connsiteY4" fmla="*/ 3632200 h 5236660"/>
              <a:gd name="connsiteX5" fmla="*/ 3594100 w 9207500"/>
              <a:gd name="connsiteY5" fmla="*/ 3606800 h 5236660"/>
              <a:gd name="connsiteX6" fmla="*/ 4013200 w 9207500"/>
              <a:gd name="connsiteY6" fmla="*/ 3670300 h 5236660"/>
              <a:gd name="connsiteX7" fmla="*/ 3721100 w 9207500"/>
              <a:gd name="connsiteY7" fmla="*/ 3276600 h 5236660"/>
              <a:gd name="connsiteX8" fmla="*/ 3429000 w 9207500"/>
              <a:gd name="connsiteY8" fmla="*/ 2844800 h 5236660"/>
              <a:gd name="connsiteX9" fmla="*/ 3225800 w 9207500"/>
              <a:gd name="connsiteY9" fmla="*/ 2247900 h 5236660"/>
              <a:gd name="connsiteX10" fmla="*/ 3289300 w 9207500"/>
              <a:gd name="connsiteY10" fmla="*/ 1866900 h 5236660"/>
              <a:gd name="connsiteX11" fmla="*/ 3467100 w 9207500"/>
              <a:gd name="connsiteY11" fmla="*/ 1460500 h 5236660"/>
              <a:gd name="connsiteX12" fmla="*/ 3733800 w 9207500"/>
              <a:gd name="connsiteY12" fmla="*/ 1181100 h 5236660"/>
              <a:gd name="connsiteX13" fmla="*/ 4178300 w 9207500"/>
              <a:gd name="connsiteY13" fmla="*/ 812800 h 5236660"/>
              <a:gd name="connsiteX14" fmla="*/ 4572000 w 9207500"/>
              <a:gd name="connsiteY14" fmla="*/ 520700 h 5236660"/>
              <a:gd name="connsiteX15" fmla="*/ 5168900 w 9207500"/>
              <a:gd name="connsiteY15" fmla="*/ 215900 h 5236660"/>
              <a:gd name="connsiteX16" fmla="*/ 5981700 w 9207500"/>
              <a:gd name="connsiteY16" fmla="*/ 0 h 5236660"/>
              <a:gd name="connsiteX17" fmla="*/ 6210300 w 9207500"/>
              <a:gd name="connsiteY17" fmla="*/ 0 h 5236660"/>
              <a:gd name="connsiteX18" fmla="*/ 7086600 w 9207500"/>
              <a:gd name="connsiteY18" fmla="*/ 152400 h 5236660"/>
              <a:gd name="connsiteX19" fmla="*/ 7213600 w 9207500"/>
              <a:gd name="connsiteY19" fmla="*/ 177800 h 5236660"/>
              <a:gd name="connsiteX20" fmla="*/ 8051800 w 9207500"/>
              <a:gd name="connsiteY20" fmla="*/ 317500 h 5236660"/>
              <a:gd name="connsiteX21" fmla="*/ 8470900 w 9207500"/>
              <a:gd name="connsiteY21" fmla="*/ 368300 h 5236660"/>
              <a:gd name="connsiteX22" fmla="*/ 9207500 w 9207500"/>
              <a:gd name="connsiteY22" fmla="*/ 647700 h 5236660"/>
              <a:gd name="connsiteX23" fmla="*/ 9207500 w 9207500"/>
              <a:gd name="connsiteY2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594100 w 9207500"/>
              <a:gd name="connsiteY4" fmla="*/ 3606800 h 5236660"/>
              <a:gd name="connsiteX5" fmla="*/ 4013200 w 9207500"/>
              <a:gd name="connsiteY5" fmla="*/ 3670300 h 5236660"/>
              <a:gd name="connsiteX6" fmla="*/ 3721100 w 9207500"/>
              <a:gd name="connsiteY6" fmla="*/ 3276600 h 5236660"/>
              <a:gd name="connsiteX7" fmla="*/ 3429000 w 9207500"/>
              <a:gd name="connsiteY7" fmla="*/ 2844800 h 5236660"/>
              <a:gd name="connsiteX8" fmla="*/ 3225800 w 9207500"/>
              <a:gd name="connsiteY8" fmla="*/ 2247900 h 5236660"/>
              <a:gd name="connsiteX9" fmla="*/ 3289300 w 9207500"/>
              <a:gd name="connsiteY9" fmla="*/ 1866900 h 5236660"/>
              <a:gd name="connsiteX10" fmla="*/ 3467100 w 9207500"/>
              <a:gd name="connsiteY10" fmla="*/ 1460500 h 5236660"/>
              <a:gd name="connsiteX11" fmla="*/ 3733800 w 9207500"/>
              <a:gd name="connsiteY11" fmla="*/ 1181100 h 5236660"/>
              <a:gd name="connsiteX12" fmla="*/ 4178300 w 9207500"/>
              <a:gd name="connsiteY12" fmla="*/ 812800 h 5236660"/>
              <a:gd name="connsiteX13" fmla="*/ 4572000 w 9207500"/>
              <a:gd name="connsiteY13" fmla="*/ 520700 h 5236660"/>
              <a:gd name="connsiteX14" fmla="*/ 5168900 w 9207500"/>
              <a:gd name="connsiteY14" fmla="*/ 215900 h 5236660"/>
              <a:gd name="connsiteX15" fmla="*/ 5981700 w 9207500"/>
              <a:gd name="connsiteY15" fmla="*/ 0 h 5236660"/>
              <a:gd name="connsiteX16" fmla="*/ 6210300 w 9207500"/>
              <a:gd name="connsiteY16" fmla="*/ 0 h 5236660"/>
              <a:gd name="connsiteX17" fmla="*/ 7086600 w 9207500"/>
              <a:gd name="connsiteY17" fmla="*/ 152400 h 5236660"/>
              <a:gd name="connsiteX18" fmla="*/ 7213600 w 9207500"/>
              <a:gd name="connsiteY18" fmla="*/ 177800 h 5236660"/>
              <a:gd name="connsiteX19" fmla="*/ 8051800 w 9207500"/>
              <a:gd name="connsiteY19" fmla="*/ 317500 h 5236660"/>
              <a:gd name="connsiteX20" fmla="*/ 8470900 w 9207500"/>
              <a:gd name="connsiteY20" fmla="*/ 368300 h 5236660"/>
              <a:gd name="connsiteX21" fmla="*/ 9207500 w 9207500"/>
              <a:gd name="connsiteY21" fmla="*/ 647700 h 5236660"/>
              <a:gd name="connsiteX22" fmla="*/ 9207500 w 9207500"/>
              <a:gd name="connsiteY2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013200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969658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21100 w 9207500"/>
              <a:gd name="connsiteY4" fmla="*/ 3276600 h 5236660"/>
              <a:gd name="connsiteX5" fmla="*/ 3429000 w 9207500"/>
              <a:gd name="connsiteY5" fmla="*/ 2844800 h 5236660"/>
              <a:gd name="connsiteX6" fmla="*/ 3225800 w 9207500"/>
              <a:gd name="connsiteY6" fmla="*/ 2247900 h 5236660"/>
              <a:gd name="connsiteX7" fmla="*/ 3289300 w 9207500"/>
              <a:gd name="connsiteY7" fmla="*/ 1866900 h 5236660"/>
              <a:gd name="connsiteX8" fmla="*/ 3467100 w 9207500"/>
              <a:gd name="connsiteY8" fmla="*/ 1460500 h 5236660"/>
              <a:gd name="connsiteX9" fmla="*/ 3733800 w 9207500"/>
              <a:gd name="connsiteY9" fmla="*/ 1181100 h 5236660"/>
              <a:gd name="connsiteX10" fmla="*/ 4178300 w 9207500"/>
              <a:gd name="connsiteY10" fmla="*/ 812800 h 5236660"/>
              <a:gd name="connsiteX11" fmla="*/ 4572000 w 9207500"/>
              <a:gd name="connsiteY11" fmla="*/ 520700 h 5236660"/>
              <a:gd name="connsiteX12" fmla="*/ 5168900 w 9207500"/>
              <a:gd name="connsiteY12" fmla="*/ 215900 h 5236660"/>
              <a:gd name="connsiteX13" fmla="*/ 5981700 w 9207500"/>
              <a:gd name="connsiteY13" fmla="*/ 0 h 5236660"/>
              <a:gd name="connsiteX14" fmla="*/ 6210300 w 9207500"/>
              <a:gd name="connsiteY14" fmla="*/ 0 h 5236660"/>
              <a:gd name="connsiteX15" fmla="*/ 7086600 w 9207500"/>
              <a:gd name="connsiteY15" fmla="*/ 152400 h 5236660"/>
              <a:gd name="connsiteX16" fmla="*/ 7213600 w 9207500"/>
              <a:gd name="connsiteY16" fmla="*/ 177800 h 5236660"/>
              <a:gd name="connsiteX17" fmla="*/ 8051800 w 9207500"/>
              <a:gd name="connsiteY17" fmla="*/ 317500 h 5236660"/>
              <a:gd name="connsiteX18" fmla="*/ 8470900 w 9207500"/>
              <a:gd name="connsiteY18" fmla="*/ 368300 h 5236660"/>
              <a:gd name="connsiteX19" fmla="*/ 9207500 w 9207500"/>
              <a:gd name="connsiteY19" fmla="*/ 647700 h 5236660"/>
              <a:gd name="connsiteX20" fmla="*/ 9207500 w 9207500"/>
              <a:gd name="connsiteY2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29000 w 9207500"/>
              <a:gd name="connsiteY4" fmla="*/ 2844800 h 5236660"/>
              <a:gd name="connsiteX5" fmla="*/ 3225800 w 9207500"/>
              <a:gd name="connsiteY5" fmla="*/ 2247900 h 5236660"/>
              <a:gd name="connsiteX6" fmla="*/ 3289300 w 9207500"/>
              <a:gd name="connsiteY6" fmla="*/ 1866900 h 5236660"/>
              <a:gd name="connsiteX7" fmla="*/ 3467100 w 9207500"/>
              <a:gd name="connsiteY7" fmla="*/ 1460500 h 5236660"/>
              <a:gd name="connsiteX8" fmla="*/ 3733800 w 9207500"/>
              <a:gd name="connsiteY8" fmla="*/ 1181100 h 5236660"/>
              <a:gd name="connsiteX9" fmla="*/ 4178300 w 9207500"/>
              <a:gd name="connsiteY9" fmla="*/ 812800 h 5236660"/>
              <a:gd name="connsiteX10" fmla="*/ 4572000 w 9207500"/>
              <a:gd name="connsiteY10" fmla="*/ 520700 h 5236660"/>
              <a:gd name="connsiteX11" fmla="*/ 5168900 w 9207500"/>
              <a:gd name="connsiteY11" fmla="*/ 215900 h 5236660"/>
              <a:gd name="connsiteX12" fmla="*/ 5981700 w 9207500"/>
              <a:gd name="connsiteY12" fmla="*/ 0 h 5236660"/>
              <a:gd name="connsiteX13" fmla="*/ 6210300 w 9207500"/>
              <a:gd name="connsiteY13" fmla="*/ 0 h 5236660"/>
              <a:gd name="connsiteX14" fmla="*/ 7086600 w 9207500"/>
              <a:gd name="connsiteY14" fmla="*/ 152400 h 5236660"/>
              <a:gd name="connsiteX15" fmla="*/ 7213600 w 9207500"/>
              <a:gd name="connsiteY15" fmla="*/ 177800 h 5236660"/>
              <a:gd name="connsiteX16" fmla="*/ 8051800 w 9207500"/>
              <a:gd name="connsiteY16" fmla="*/ 317500 h 5236660"/>
              <a:gd name="connsiteX17" fmla="*/ 8470900 w 9207500"/>
              <a:gd name="connsiteY17" fmla="*/ 368300 h 5236660"/>
              <a:gd name="connsiteX18" fmla="*/ 9207500 w 9207500"/>
              <a:gd name="connsiteY18" fmla="*/ 647700 h 5236660"/>
              <a:gd name="connsiteX19" fmla="*/ 9207500 w 9207500"/>
              <a:gd name="connsiteY1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25800 w 9207500"/>
              <a:gd name="connsiteY4" fmla="*/ 2247900 h 5236660"/>
              <a:gd name="connsiteX5" fmla="*/ 3289300 w 9207500"/>
              <a:gd name="connsiteY5" fmla="*/ 1866900 h 5236660"/>
              <a:gd name="connsiteX6" fmla="*/ 3467100 w 9207500"/>
              <a:gd name="connsiteY6" fmla="*/ 1460500 h 5236660"/>
              <a:gd name="connsiteX7" fmla="*/ 3733800 w 9207500"/>
              <a:gd name="connsiteY7" fmla="*/ 1181100 h 5236660"/>
              <a:gd name="connsiteX8" fmla="*/ 4178300 w 9207500"/>
              <a:gd name="connsiteY8" fmla="*/ 812800 h 5236660"/>
              <a:gd name="connsiteX9" fmla="*/ 4572000 w 9207500"/>
              <a:gd name="connsiteY9" fmla="*/ 520700 h 5236660"/>
              <a:gd name="connsiteX10" fmla="*/ 5168900 w 9207500"/>
              <a:gd name="connsiteY10" fmla="*/ 215900 h 5236660"/>
              <a:gd name="connsiteX11" fmla="*/ 5981700 w 9207500"/>
              <a:gd name="connsiteY11" fmla="*/ 0 h 5236660"/>
              <a:gd name="connsiteX12" fmla="*/ 6210300 w 9207500"/>
              <a:gd name="connsiteY12" fmla="*/ 0 h 5236660"/>
              <a:gd name="connsiteX13" fmla="*/ 7086600 w 9207500"/>
              <a:gd name="connsiteY13" fmla="*/ 152400 h 5236660"/>
              <a:gd name="connsiteX14" fmla="*/ 7213600 w 9207500"/>
              <a:gd name="connsiteY14" fmla="*/ 177800 h 5236660"/>
              <a:gd name="connsiteX15" fmla="*/ 8051800 w 9207500"/>
              <a:gd name="connsiteY15" fmla="*/ 317500 h 5236660"/>
              <a:gd name="connsiteX16" fmla="*/ 8470900 w 9207500"/>
              <a:gd name="connsiteY16" fmla="*/ 368300 h 5236660"/>
              <a:gd name="connsiteX17" fmla="*/ 9207500 w 9207500"/>
              <a:gd name="connsiteY17" fmla="*/ 647700 h 5236660"/>
              <a:gd name="connsiteX18" fmla="*/ 9207500 w 9207500"/>
              <a:gd name="connsiteY1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89300 w 9207500"/>
              <a:gd name="connsiteY4" fmla="*/ 1866900 h 5236660"/>
              <a:gd name="connsiteX5" fmla="*/ 3467100 w 9207500"/>
              <a:gd name="connsiteY5" fmla="*/ 1460500 h 5236660"/>
              <a:gd name="connsiteX6" fmla="*/ 3733800 w 9207500"/>
              <a:gd name="connsiteY6" fmla="*/ 1181100 h 5236660"/>
              <a:gd name="connsiteX7" fmla="*/ 4178300 w 9207500"/>
              <a:gd name="connsiteY7" fmla="*/ 812800 h 5236660"/>
              <a:gd name="connsiteX8" fmla="*/ 4572000 w 9207500"/>
              <a:gd name="connsiteY8" fmla="*/ 520700 h 5236660"/>
              <a:gd name="connsiteX9" fmla="*/ 5168900 w 9207500"/>
              <a:gd name="connsiteY9" fmla="*/ 215900 h 5236660"/>
              <a:gd name="connsiteX10" fmla="*/ 5981700 w 9207500"/>
              <a:gd name="connsiteY10" fmla="*/ 0 h 5236660"/>
              <a:gd name="connsiteX11" fmla="*/ 6210300 w 9207500"/>
              <a:gd name="connsiteY11" fmla="*/ 0 h 5236660"/>
              <a:gd name="connsiteX12" fmla="*/ 7086600 w 9207500"/>
              <a:gd name="connsiteY12" fmla="*/ 152400 h 5236660"/>
              <a:gd name="connsiteX13" fmla="*/ 7213600 w 9207500"/>
              <a:gd name="connsiteY13" fmla="*/ 177800 h 5236660"/>
              <a:gd name="connsiteX14" fmla="*/ 8051800 w 9207500"/>
              <a:gd name="connsiteY14" fmla="*/ 317500 h 5236660"/>
              <a:gd name="connsiteX15" fmla="*/ 8470900 w 9207500"/>
              <a:gd name="connsiteY15" fmla="*/ 368300 h 5236660"/>
              <a:gd name="connsiteX16" fmla="*/ 9207500 w 9207500"/>
              <a:gd name="connsiteY16" fmla="*/ 647700 h 5236660"/>
              <a:gd name="connsiteX17" fmla="*/ 9207500 w 9207500"/>
              <a:gd name="connsiteY1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67100 w 9207500"/>
              <a:gd name="connsiteY4" fmla="*/ 1460500 h 5236660"/>
              <a:gd name="connsiteX5" fmla="*/ 3733800 w 9207500"/>
              <a:gd name="connsiteY5" fmla="*/ 1181100 h 5236660"/>
              <a:gd name="connsiteX6" fmla="*/ 4178300 w 9207500"/>
              <a:gd name="connsiteY6" fmla="*/ 812800 h 5236660"/>
              <a:gd name="connsiteX7" fmla="*/ 4572000 w 9207500"/>
              <a:gd name="connsiteY7" fmla="*/ 520700 h 5236660"/>
              <a:gd name="connsiteX8" fmla="*/ 5168900 w 9207500"/>
              <a:gd name="connsiteY8" fmla="*/ 215900 h 5236660"/>
              <a:gd name="connsiteX9" fmla="*/ 5981700 w 9207500"/>
              <a:gd name="connsiteY9" fmla="*/ 0 h 5236660"/>
              <a:gd name="connsiteX10" fmla="*/ 6210300 w 9207500"/>
              <a:gd name="connsiteY10" fmla="*/ 0 h 5236660"/>
              <a:gd name="connsiteX11" fmla="*/ 7086600 w 9207500"/>
              <a:gd name="connsiteY11" fmla="*/ 152400 h 5236660"/>
              <a:gd name="connsiteX12" fmla="*/ 7213600 w 9207500"/>
              <a:gd name="connsiteY12" fmla="*/ 177800 h 5236660"/>
              <a:gd name="connsiteX13" fmla="*/ 8051800 w 9207500"/>
              <a:gd name="connsiteY13" fmla="*/ 317500 h 5236660"/>
              <a:gd name="connsiteX14" fmla="*/ 8470900 w 9207500"/>
              <a:gd name="connsiteY14" fmla="*/ 368300 h 5236660"/>
              <a:gd name="connsiteX15" fmla="*/ 9207500 w 9207500"/>
              <a:gd name="connsiteY15" fmla="*/ 647700 h 5236660"/>
              <a:gd name="connsiteX16" fmla="*/ 9207500 w 9207500"/>
              <a:gd name="connsiteY1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33800 w 9207500"/>
              <a:gd name="connsiteY4" fmla="*/ 1181100 h 5236660"/>
              <a:gd name="connsiteX5" fmla="*/ 4178300 w 9207500"/>
              <a:gd name="connsiteY5" fmla="*/ 812800 h 5236660"/>
              <a:gd name="connsiteX6" fmla="*/ 4572000 w 9207500"/>
              <a:gd name="connsiteY6" fmla="*/ 520700 h 5236660"/>
              <a:gd name="connsiteX7" fmla="*/ 5168900 w 9207500"/>
              <a:gd name="connsiteY7" fmla="*/ 215900 h 5236660"/>
              <a:gd name="connsiteX8" fmla="*/ 5981700 w 9207500"/>
              <a:gd name="connsiteY8" fmla="*/ 0 h 5236660"/>
              <a:gd name="connsiteX9" fmla="*/ 6210300 w 9207500"/>
              <a:gd name="connsiteY9" fmla="*/ 0 h 5236660"/>
              <a:gd name="connsiteX10" fmla="*/ 7086600 w 9207500"/>
              <a:gd name="connsiteY10" fmla="*/ 152400 h 5236660"/>
              <a:gd name="connsiteX11" fmla="*/ 7213600 w 9207500"/>
              <a:gd name="connsiteY11" fmla="*/ 177800 h 5236660"/>
              <a:gd name="connsiteX12" fmla="*/ 8051800 w 9207500"/>
              <a:gd name="connsiteY12" fmla="*/ 317500 h 5236660"/>
              <a:gd name="connsiteX13" fmla="*/ 8470900 w 9207500"/>
              <a:gd name="connsiteY13" fmla="*/ 368300 h 5236660"/>
              <a:gd name="connsiteX14" fmla="*/ 9207500 w 9207500"/>
              <a:gd name="connsiteY14" fmla="*/ 647700 h 5236660"/>
              <a:gd name="connsiteX15" fmla="*/ 9207500 w 9207500"/>
              <a:gd name="connsiteY1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178300 w 9207500"/>
              <a:gd name="connsiteY4" fmla="*/ 812800 h 5236660"/>
              <a:gd name="connsiteX5" fmla="*/ 4572000 w 9207500"/>
              <a:gd name="connsiteY5" fmla="*/ 520700 h 5236660"/>
              <a:gd name="connsiteX6" fmla="*/ 5168900 w 9207500"/>
              <a:gd name="connsiteY6" fmla="*/ 215900 h 5236660"/>
              <a:gd name="connsiteX7" fmla="*/ 5981700 w 9207500"/>
              <a:gd name="connsiteY7" fmla="*/ 0 h 5236660"/>
              <a:gd name="connsiteX8" fmla="*/ 6210300 w 9207500"/>
              <a:gd name="connsiteY8" fmla="*/ 0 h 5236660"/>
              <a:gd name="connsiteX9" fmla="*/ 7086600 w 9207500"/>
              <a:gd name="connsiteY9" fmla="*/ 152400 h 5236660"/>
              <a:gd name="connsiteX10" fmla="*/ 7213600 w 9207500"/>
              <a:gd name="connsiteY10" fmla="*/ 177800 h 5236660"/>
              <a:gd name="connsiteX11" fmla="*/ 8051800 w 9207500"/>
              <a:gd name="connsiteY11" fmla="*/ 317500 h 5236660"/>
              <a:gd name="connsiteX12" fmla="*/ 8470900 w 9207500"/>
              <a:gd name="connsiteY12" fmla="*/ 368300 h 5236660"/>
              <a:gd name="connsiteX13" fmla="*/ 9207500 w 9207500"/>
              <a:gd name="connsiteY13" fmla="*/ 647700 h 5236660"/>
              <a:gd name="connsiteX14" fmla="*/ 9207500 w 9207500"/>
              <a:gd name="connsiteY1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572000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499429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168900 w 9207500"/>
              <a:gd name="connsiteY4" fmla="*/ 215900 h 5236660"/>
              <a:gd name="connsiteX5" fmla="*/ 5981700 w 9207500"/>
              <a:gd name="connsiteY5" fmla="*/ 0 h 5236660"/>
              <a:gd name="connsiteX6" fmla="*/ 6210300 w 9207500"/>
              <a:gd name="connsiteY6" fmla="*/ 0 h 5236660"/>
              <a:gd name="connsiteX7" fmla="*/ 7086600 w 9207500"/>
              <a:gd name="connsiteY7" fmla="*/ 152400 h 5236660"/>
              <a:gd name="connsiteX8" fmla="*/ 7213600 w 9207500"/>
              <a:gd name="connsiteY8" fmla="*/ 177800 h 5236660"/>
              <a:gd name="connsiteX9" fmla="*/ 8051800 w 9207500"/>
              <a:gd name="connsiteY9" fmla="*/ 317500 h 5236660"/>
              <a:gd name="connsiteX10" fmla="*/ 8470900 w 9207500"/>
              <a:gd name="connsiteY10" fmla="*/ 368300 h 5236660"/>
              <a:gd name="connsiteX11" fmla="*/ 9207500 w 9207500"/>
              <a:gd name="connsiteY11" fmla="*/ 647700 h 5236660"/>
              <a:gd name="connsiteX12" fmla="*/ 9207500 w 9207500"/>
              <a:gd name="connsiteY1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981700 w 9207500"/>
              <a:gd name="connsiteY4" fmla="*/ 0 h 5236660"/>
              <a:gd name="connsiteX5" fmla="*/ 6210300 w 9207500"/>
              <a:gd name="connsiteY5" fmla="*/ 0 h 5236660"/>
              <a:gd name="connsiteX6" fmla="*/ 7086600 w 9207500"/>
              <a:gd name="connsiteY6" fmla="*/ 152400 h 5236660"/>
              <a:gd name="connsiteX7" fmla="*/ 7213600 w 9207500"/>
              <a:gd name="connsiteY7" fmla="*/ 177800 h 5236660"/>
              <a:gd name="connsiteX8" fmla="*/ 8051800 w 9207500"/>
              <a:gd name="connsiteY8" fmla="*/ 317500 h 5236660"/>
              <a:gd name="connsiteX9" fmla="*/ 8470900 w 9207500"/>
              <a:gd name="connsiteY9" fmla="*/ 368300 h 5236660"/>
              <a:gd name="connsiteX10" fmla="*/ 9207500 w 9207500"/>
              <a:gd name="connsiteY10" fmla="*/ 647700 h 5236660"/>
              <a:gd name="connsiteX11" fmla="*/ 9207500 w 9207500"/>
              <a:gd name="connsiteY1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6210300 w 9207500"/>
              <a:gd name="connsiteY4" fmla="*/ 0 h 5236660"/>
              <a:gd name="connsiteX5" fmla="*/ 7086600 w 9207500"/>
              <a:gd name="connsiteY5" fmla="*/ 152400 h 5236660"/>
              <a:gd name="connsiteX6" fmla="*/ 7213600 w 9207500"/>
              <a:gd name="connsiteY6" fmla="*/ 177800 h 5236660"/>
              <a:gd name="connsiteX7" fmla="*/ 8051800 w 9207500"/>
              <a:gd name="connsiteY7" fmla="*/ 317500 h 5236660"/>
              <a:gd name="connsiteX8" fmla="*/ 8470900 w 9207500"/>
              <a:gd name="connsiteY8" fmla="*/ 368300 h 5236660"/>
              <a:gd name="connsiteX9" fmla="*/ 9207500 w 9207500"/>
              <a:gd name="connsiteY9" fmla="*/ 647700 h 5236660"/>
              <a:gd name="connsiteX10" fmla="*/ 9207500 w 9207500"/>
              <a:gd name="connsiteY10" fmla="*/ 647700 h 52366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213600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155543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4991100 h 5058860"/>
              <a:gd name="connsiteX1" fmla="*/ 266700 w 9207500"/>
              <a:gd name="connsiteY1" fmla="*/ 5054600 h 5058860"/>
              <a:gd name="connsiteX2" fmla="*/ 711200 w 9207500"/>
              <a:gd name="connsiteY2" fmla="*/ 4864100 h 5058860"/>
              <a:gd name="connsiteX3" fmla="*/ 1117600 w 9207500"/>
              <a:gd name="connsiteY3" fmla="*/ 4660900 h 5058860"/>
              <a:gd name="connsiteX4" fmla="*/ 7155543 w 9207500"/>
              <a:gd name="connsiteY4" fmla="*/ 0 h 5058860"/>
              <a:gd name="connsiteX5" fmla="*/ 8051800 w 9207500"/>
              <a:gd name="connsiteY5" fmla="*/ 139700 h 5058860"/>
              <a:gd name="connsiteX6" fmla="*/ 8470900 w 9207500"/>
              <a:gd name="connsiteY6" fmla="*/ 190500 h 5058860"/>
              <a:gd name="connsiteX7" fmla="*/ 9207500 w 9207500"/>
              <a:gd name="connsiteY7" fmla="*/ 469900 h 5058860"/>
              <a:gd name="connsiteX8" fmla="*/ 9207500 w 9207500"/>
              <a:gd name="connsiteY8" fmla="*/ 469900 h 5058860"/>
              <a:gd name="connsiteX0" fmla="*/ 0 w 9207500"/>
              <a:gd name="connsiteY0" fmla="*/ 4851400 h 4919160"/>
              <a:gd name="connsiteX1" fmla="*/ 266700 w 9207500"/>
              <a:gd name="connsiteY1" fmla="*/ 4914900 h 4919160"/>
              <a:gd name="connsiteX2" fmla="*/ 711200 w 9207500"/>
              <a:gd name="connsiteY2" fmla="*/ 4724400 h 4919160"/>
              <a:gd name="connsiteX3" fmla="*/ 1117600 w 9207500"/>
              <a:gd name="connsiteY3" fmla="*/ 4521200 h 4919160"/>
              <a:gd name="connsiteX4" fmla="*/ 8051800 w 9207500"/>
              <a:gd name="connsiteY4" fmla="*/ 0 h 4919160"/>
              <a:gd name="connsiteX5" fmla="*/ 8470900 w 9207500"/>
              <a:gd name="connsiteY5" fmla="*/ 50800 h 4919160"/>
              <a:gd name="connsiteX6" fmla="*/ 9207500 w 9207500"/>
              <a:gd name="connsiteY6" fmla="*/ 330200 h 4919160"/>
              <a:gd name="connsiteX7" fmla="*/ 9207500 w 9207500"/>
              <a:gd name="connsiteY7" fmla="*/ 330200 h 4919160"/>
              <a:gd name="connsiteX0" fmla="*/ 0 w 9207500"/>
              <a:gd name="connsiteY0" fmla="*/ 4865914 h 4933674"/>
              <a:gd name="connsiteX1" fmla="*/ 266700 w 9207500"/>
              <a:gd name="connsiteY1" fmla="*/ 4929414 h 4933674"/>
              <a:gd name="connsiteX2" fmla="*/ 711200 w 9207500"/>
              <a:gd name="connsiteY2" fmla="*/ 4738914 h 4933674"/>
              <a:gd name="connsiteX3" fmla="*/ 1117600 w 9207500"/>
              <a:gd name="connsiteY3" fmla="*/ 4535714 h 4933674"/>
              <a:gd name="connsiteX4" fmla="*/ 7964714 w 9207500"/>
              <a:gd name="connsiteY4" fmla="*/ 0 h 4933674"/>
              <a:gd name="connsiteX5" fmla="*/ 8470900 w 9207500"/>
              <a:gd name="connsiteY5" fmla="*/ 65314 h 4933674"/>
              <a:gd name="connsiteX6" fmla="*/ 9207500 w 9207500"/>
              <a:gd name="connsiteY6" fmla="*/ 344714 h 4933674"/>
              <a:gd name="connsiteX7" fmla="*/ 9207500 w 9207500"/>
              <a:gd name="connsiteY7" fmla="*/ 344714 h 4933674"/>
              <a:gd name="connsiteX0" fmla="*/ 0 w 9207500"/>
              <a:gd name="connsiteY0" fmla="*/ 4800600 h 4868360"/>
              <a:gd name="connsiteX1" fmla="*/ 266700 w 9207500"/>
              <a:gd name="connsiteY1" fmla="*/ 4864100 h 4868360"/>
              <a:gd name="connsiteX2" fmla="*/ 711200 w 9207500"/>
              <a:gd name="connsiteY2" fmla="*/ 4673600 h 4868360"/>
              <a:gd name="connsiteX3" fmla="*/ 1117600 w 9207500"/>
              <a:gd name="connsiteY3" fmla="*/ 4470400 h 4868360"/>
              <a:gd name="connsiteX4" fmla="*/ 8470900 w 9207500"/>
              <a:gd name="connsiteY4" fmla="*/ 0 h 4868360"/>
              <a:gd name="connsiteX5" fmla="*/ 9207500 w 9207500"/>
              <a:gd name="connsiteY5" fmla="*/ 279400 h 4868360"/>
              <a:gd name="connsiteX6" fmla="*/ 9207500 w 9207500"/>
              <a:gd name="connsiteY6" fmla="*/ 279400 h 48683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5" fmla="*/ 9207500 w 9207500"/>
              <a:gd name="connsiteY5" fmla="*/ 0 h 45889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0" fmla="*/ 0 w 9178471"/>
              <a:gd name="connsiteY0" fmla="*/ 4564743 h 4632503"/>
              <a:gd name="connsiteX1" fmla="*/ 266700 w 9178471"/>
              <a:gd name="connsiteY1" fmla="*/ 4628243 h 4632503"/>
              <a:gd name="connsiteX2" fmla="*/ 711200 w 9178471"/>
              <a:gd name="connsiteY2" fmla="*/ 4437743 h 4632503"/>
              <a:gd name="connsiteX3" fmla="*/ 1117600 w 9178471"/>
              <a:gd name="connsiteY3" fmla="*/ 4234543 h 4632503"/>
              <a:gd name="connsiteX4" fmla="*/ 9178471 w 9178471"/>
              <a:gd name="connsiteY4" fmla="*/ 0 h 4632503"/>
              <a:gd name="connsiteX0" fmla="*/ 0 w 1117600"/>
              <a:gd name="connsiteY0" fmla="*/ 330200 h 397960"/>
              <a:gd name="connsiteX1" fmla="*/ 266700 w 1117600"/>
              <a:gd name="connsiteY1" fmla="*/ 393700 h 397960"/>
              <a:gd name="connsiteX2" fmla="*/ 711200 w 1117600"/>
              <a:gd name="connsiteY2" fmla="*/ 203200 h 397960"/>
              <a:gd name="connsiteX3" fmla="*/ 1117600 w 1117600"/>
              <a:gd name="connsiteY3" fmla="*/ 0 h 39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97960">
                <a:moveTo>
                  <a:pt x="0" y="330200"/>
                </a:moveTo>
                <a:cubicBezTo>
                  <a:pt x="88900" y="351367"/>
                  <a:pt x="148167" y="414867"/>
                  <a:pt x="266700" y="393700"/>
                </a:cubicBezTo>
                <a:cubicBezTo>
                  <a:pt x="385233" y="372533"/>
                  <a:pt x="575733" y="270933"/>
                  <a:pt x="711200" y="203200"/>
                </a:cubicBezTo>
                <a:lnTo>
                  <a:pt x="1117600" y="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7E24246-20A8-4BCA-9646-0EC1DD4CDA04}"/>
              </a:ext>
            </a:extLst>
          </p:cNvPr>
          <p:cNvSpPr/>
          <p:nvPr/>
        </p:nvSpPr>
        <p:spPr>
          <a:xfrm>
            <a:off x="3104522" y="-483987"/>
            <a:ext cx="5987933" cy="3670300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8940800"/>
              <a:gd name="connsiteY0" fmla="*/ 5232400 h 5232400"/>
              <a:gd name="connsiteX1" fmla="*/ 444500 w 8940800"/>
              <a:gd name="connsiteY1" fmla="*/ 5041900 h 5232400"/>
              <a:gd name="connsiteX2" fmla="*/ 850900 w 8940800"/>
              <a:gd name="connsiteY2" fmla="*/ 4838700 h 5232400"/>
              <a:gd name="connsiteX3" fmla="*/ 1447800 w 8940800"/>
              <a:gd name="connsiteY3" fmla="*/ 4432300 h 5232400"/>
              <a:gd name="connsiteX4" fmla="*/ 1816100 w 8940800"/>
              <a:gd name="connsiteY4" fmla="*/ 4114800 h 5232400"/>
              <a:gd name="connsiteX5" fmla="*/ 2146300 w 8940800"/>
              <a:gd name="connsiteY5" fmla="*/ 3886200 h 5232400"/>
              <a:gd name="connsiteX6" fmla="*/ 2501900 w 8940800"/>
              <a:gd name="connsiteY6" fmla="*/ 3670300 h 5232400"/>
              <a:gd name="connsiteX7" fmla="*/ 2832100 w 8940800"/>
              <a:gd name="connsiteY7" fmla="*/ 3632200 h 5232400"/>
              <a:gd name="connsiteX8" fmla="*/ 3327400 w 8940800"/>
              <a:gd name="connsiteY8" fmla="*/ 3606800 h 5232400"/>
              <a:gd name="connsiteX9" fmla="*/ 3746500 w 8940800"/>
              <a:gd name="connsiteY9" fmla="*/ 3670300 h 5232400"/>
              <a:gd name="connsiteX10" fmla="*/ 3454400 w 8940800"/>
              <a:gd name="connsiteY10" fmla="*/ 3276600 h 5232400"/>
              <a:gd name="connsiteX11" fmla="*/ 3162300 w 8940800"/>
              <a:gd name="connsiteY11" fmla="*/ 2844800 h 5232400"/>
              <a:gd name="connsiteX12" fmla="*/ 2959100 w 8940800"/>
              <a:gd name="connsiteY12" fmla="*/ 2247900 h 5232400"/>
              <a:gd name="connsiteX13" fmla="*/ 3022600 w 8940800"/>
              <a:gd name="connsiteY13" fmla="*/ 1866900 h 5232400"/>
              <a:gd name="connsiteX14" fmla="*/ 3200400 w 8940800"/>
              <a:gd name="connsiteY14" fmla="*/ 1460500 h 5232400"/>
              <a:gd name="connsiteX15" fmla="*/ 3467100 w 8940800"/>
              <a:gd name="connsiteY15" fmla="*/ 1181100 h 5232400"/>
              <a:gd name="connsiteX16" fmla="*/ 3911600 w 8940800"/>
              <a:gd name="connsiteY16" fmla="*/ 812800 h 5232400"/>
              <a:gd name="connsiteX17" fmla="*/ 4305300 w 8940800"/>
              <a:gd name="connsiteY17" fmla="*/ 520700 h 5232400"/>
              <a:gd name="connsiteX18" fmla="*/ 4902200 w 8940800"/>
              <a:gd name="connsiteY18" fmla="*/ 215900 h 5232400"/>
              <a:gd name="connsiteX19" fmla="*/ 5715000 w 8940800"/>
              <a:gd name="connsiteY19" fmla="*/ 0 h 5232400"/>
              <a:gd name="connsiteX20" fmla="*/ 5943600 w 8940800"/>
              <a:gd name="connsiteY20" fmla="*/ 0 h 5232400"/>
              <a:gd name="connsiteX21" fmla="*/ 6819900 w 8940800"/>
              <a:gd name="connsiteY21" fmla="*/ 152400 h 5232400"/>
              <a:gd name="connsiteX22" fmla="*/ 6946900 w 8940800"/>
              <a:gd name="connsiteY22" fmla="*/ 177800 h 5232400"/>
              <a:gd name="connsiteX23" fmla="*/ 7785100 w 8940800"/>
              <a:gd name="connsiteY23" fmla="*/ 317500 h 5232400"/>
              <a:gd name="connsiteX24" fmla="*/ 8204200 w 8940800"/>
              <a:gd name="connsiteY24" fmla="*/ 368300 h 5232400"/>
              <a:gd name="connsiteX25" fmla="*/ 8940800 w 8940800"/>
              <a:gd name="connsiteY25" fmla="*/ 647700 h 5232400"/>
              <a:gd name="connsiteX26" fmla="*/ 8940800 w 8940800"/>
              <a:gd name="connsiteY26" fmla="*/ 647700 h 5232400"/>
              <a:gd name="connsiteX0" fmla="*/ 0 w 8496300"/>
              <a:gd name="connsiteY0" fmla="*/ 5041900 h 5041900"/>
              <a:gd name="connsiteX1" fmla="*/ 406400 w 8496300"/>
              <a:gd name="connsiteY1" fmla="*/ 4838700 h 5041900"/>
              <a:gd name="connsiteX2" fmla="*/ 1003300 w 8496300"/>
              <a:gd name="connsiteY2" fmla="*/ 4432300 h 5041900"/>
              <a:gd name="connsiteX3" fmla="*/ 1371600 w 8496300"/>
              <a:gd name="connsiteY3" fmla="*/ 4114800 h 5041900"/>
              <a:gd name="connsiteX4" fmla="*/ 1701800 w 8496300"/>
              <a:gd name="connsiteY4" fmla="*/ 3886200 h 5041900"/>
              <a:gd name="connsiteX5" fmla="*/ 2057400 w 8496300"/>
              <a:gd name="connsiteY5" fmla="*/ 3670300 h 5041900"/>
              <a:gd name="connsiteX6" fmla="*/ 2387600 w 8496300"/>
              <a:gd name="connsiteY6" fmla="*/ 3632200 h 5041900"/>
              <a:gd name="connsiteX7" fmla="*/ 2882900 w 8496300"/>
              <a:gd name="connsiteY7" fmla="*/ 3606800 h 5041900"/>
              <a:gd name="connsiteX8" fmla="*/ 3302000 w 8496300"/>
              <a:gd name="connsiteY8" fmla="*/ 3670300 h 5041900"/>
              <a:gd name="connsiteX9" fmla="*/ 3009900 w 8496300"/>
              <a:gd name="connsiteY9" fmla="*/ 3276600 h 5041900"/>
              <a:gd name="connsiteX10" fmla="*/ 2717800 w 8496300"/>
              <a:gd name="connsiteY10" fmla="*/ 2844800 h 5041900"/>
              <a:gd name="connsiteX11" fmla="*/ 2514600 w 8496300"/>
              <a:gd name="connsiteY11" fmla="*/ 2247900 h 5041900"/>
              <a:gd name="connsiteX12" fmla="*/ 2578100 w 8496300"/>
              <a:gd name="connsiteY12" fmla="*/ 1866900 h 5041900"/>
              <a:gd name="connsiteX13" fmla="*/ 2755900 w 8496300"/>
              <a:gd name="connsiteY13" fmla="*/ 1460500 h 5041900"/>
              <a:gd name="connsiteX14" fmla="*/ 3022600 w 8496300"/>
              <a:gd name="connsiteY14" fmla="*/ 1181100 h 5041900"/>
              <a:gd name="connsiteX15" fmla="*/ 3467100 w 8496300"/>
              <a:gd name="connsiteY15" fmla="*/ 812800 h 5041900"/>
              <a:gd name="connsiteX16" fmla="*/ 3860800 w 8496300"/>
              <a:gd name="connsiteY16" fmla="*/ 520700 h 5041900"/>
              <a:gd name="connsiteX17" fmla="*/ 4457700 w 8496300"/>
              <a:gd name="connsiteY17" fmla="*/ 215900 h 5041900"/>
              <a:gd name="connsiteX18" fmla="*/ 5270500 w 8496300"/>
              <a:gd name="connsiteY18" fmla="*/ 0 h 5041900"/>
              <a:gd name="connsiteX19" fmla="*/ 5499100 w 8496300"/>
              <a:gd name="connsiteY19" fmla="*/ 0 h 5041900"/>
              <a:gd name="connsiteX20" fmla="*/ 6375400 w 8496300"/>
              <a:gd name="connsiteY20" fmla="*/ 152400 h 5041900"/>
              <a:gd name="connsiteX21" fmla="*/ 6502400 w 8496300"/>
              <a:gd name="connsiteY21" fmla="*/ 177800 h 5041900"/>
              <a:gd name="connsiteX22" fmla="*/ 7340600 w 8496300"/>
              <a:gd name="connsiteY22" fmla="*/ 317500 h 5041900"/>
              <a:gd name="connsiteX23" fmla="*/ 7759700 w 8496300"/>
              <a:gd name="connsiteY23" fmla="*/ 368300 h 5041900"/>
              <a:gd name="connsiteX24" fmla="*/ 8496300 w 8496300"/>
              <a:gd name="connsiteY24" fmla="*/ 647700 h 5041900"/>
              <a:gd name="connsiteX25" fmla="*/ 8496300 w 8496300"/>
              <a:gd name="connsiteY25" fmla="*/ 647700 h 50419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24" fmla="*/ 8089900 w 8089900"/>
              <a:gd name="connsiteY24" fmla="*/ 647700 h 4838700"/>
              <a:gd name="connsiteX0" fmla="*/ 0 w 7493000"/>
              <a:gd name="connsiteY0" fmla="*/ 4432300 h 4432300"/>
              <a:gd name="connsiteX1" fmla="*/ 368300 w 7493000"/>
              <a:gd name="connsiteY1" fmla="*/ 4114800 h 4432300"/>
              <a:gd name="connsiteX2" fmla="*/ 698500 w 7493000"/>
              <a:gd name="connsiteY2" fmla="*/ 3886200 h 4432300"/>
              <a:gd name="connsiteX3" fmla="*/ 1054100 w 7493000"/>
              <a:gd name="connsiteY3" fmla="*/ 3670300 h 4432300"/>
              <a:gd name="connsiteX4" fmla="*/ 1384300 w 7493000"/>
              <a:gd name="connsiteY4" fmla="*/ 3632200 h 4432300"/>
              <a:gd name="connsiteX5" fmla="*/ 1879600 w 7493000"/>
              <a:gd name="connsiteY5" fmla="*/ 3606800 h 4432300"/>
              <a:gd name="connsiteX6" fmla="*/ 2298700 w 7493000"/>
              <a:gd name="connsiteY6" fmla="*/ 3670300 h 4432300"/>
              <a:gd name="connsiteX7" fmla="*/ 2006600 w 7493000"/>
              <a:gd name="connsiteY7" fmla="*/ 3276600 h 4432300"/>
              <a:gd name="connsiteX8" fmla="*/ 1714500 w 7493000"/>
              <a:gd name="connsiteY8" fmla="*/ 2844800 h 4432300"/>
              <a:gd name="connsiteX9" fmla="*/ 1511300 w 7493000"/>
              <a:gd name="connsiteY9" fmla="*/ 2247900 h 4432300"/>
              <a:gd name="connsiteX10" fmla="*/ 1574800 w 7493000"/>
              <a:gd name="connsiteY10" fmla="*/ 1866900 h 4432300"/>
              <a:gd name="connsiteX11" fmla="*/ 1752600 w 7493000"/>
              <a:gd name="connsiteY11" fmla="*/ 1460500 h 4432300"/>
              <a:gd name="connsiteX12" fmla="*/ 2019300 w 7493000"/>
              <a:gd name="connsiteY12" fmla="*/ 1181100 h 4432300"/>
              <a:gd name="connsiteX13" fmla="*/ 2463800 w 7493000"/>
              <a:gd name="connsiteY13" fmla="*/ 812800 h 4432300"/>
              <a:gd name="connsiteX14" fmla="*/ 2857500 w 7493000"/>
              <a:gd name="connsiteY14" fmla="*/ 520700 h 4432300"/>
              <a:gd name="connsiteX15" fmla="*/ 3454400 w 7493000"/>
              <a:gd name="connsiteY15" fmla="*/ 215900 h 4432300"/>
              <a:gd name="connsiteX16" fmla="*/ 4267200 w 7493000"/>
              <a:gd name="connsiteY16" fmla="*/ 0 h 4432300"/>
              <a:gd name="connsiteX17" fmla="*/ 4495800 w 7493000"/>
              <a:gd name="connsiteY17" fmla="*/ 0 h 4432300"/>
              <a:gd name="connsiteX18" fmla="*/ 5372100 w 7493000"/>
              <a:gd name="connsiteY18" fmla="*/ 152400 h 4432300"/>
              <a:gd name="connsiteX19" fmla="*/ 5499100 w 7493000"/>
              <a:gd name="connsiteY19" fmla="*/ 177800 h 4432300"/>
              <a:gd name="connsiteX20" fmla="*/ 6337300 w 7493000"/>
              <a:gd name="connsiteY20" fmla="*/ 317500 h 4432300"/>
              <a:gd name="connsiteX21" fmla="*/ 6756400 w 7493000"/>
              <a:gd name="connsiteY21" fmla="*/ 368300 h 4432300"/>
              <a:gd name="connsiteX22" fmla="*/ 7493000 w 7493000"/>
              <a:gd name="connsiteY22" fmla="*/ 647700 h 4432300"/>
              <a:gd name="connsiteX23" fmla="*/ 7493000 w 7493000"/>
              <a:gd name="connsiteY23" fmla="*/ 647700 h 4432300"/>
              <a:gd name="connsiteX0" fmla="*/ 0 w 7124700"/>
              <a:gd name="connsiteY0" fmla="*/ 4114800 h 4114800"/>
              <a:gd name="connsiteX1" fmla="*/ 330200 w 7124700"/>
              <a:gd name="connsiteY1" fmla="*/ 3886200 h 4114800"/>
              <a:gd name="connsiteX2" fmla="*/ 685800 w 7124700"/>
              <a:gd name="connsiteY2" fmla="*/ 3670300 h 4114800"/>
              <a:gd name="connsiteX3" fmla="*/ 1016000 w 7124700"/>
              <a:gd name="connsiteY3" fmla="*/ 3632200 h 4114800"/>
              <a:gd name="connsiteX4" fmla="*/ 1511300 w 7124700"/>
              <a:gd name="connsiteY4" fmla="*/ 3606800 h 4114800"/>
              <a:gd name="connsiteX5" fmla="*/ 1930400 w 7124700"/>
              <a:gd name="connsiteY5" fmla="*/ 3670300 h 4114800"/>
              <a:gd name="connsiteX6" fmla="*/ 1638300 w 7124700"/>
              <a:gd name="connsiteY6" fmla="*/ 3276600 h 4114800"/>
              <a:gd name="connsiteX7" fmla="*/ 1346200 w 7124700"/>
              <a:gd name="connsiteY7" fmla="*/ 2844800 h 4114800"/>
              <a:gd name="connsiteX8" fmla="*/ 1143000 w 7124700"/>
              <a:gd name="connsiteY8" fmla="*/ 2247900 h 4114800"/>
              <a:gd name="connsiteX9" fmla="*/ 1206500 w 7124700"/>
              <a:gd name="connsiteY9" fmla="*/ 1866900 h 4114800"/>
              <a:gd name="connsiteX10" fmla="*/ 1384300 w 7124700"/>
              <a:gd name="connsiteY10" fmla="*/ 1460500 h 4114800"/>
              <a:gd name="connsiteX11" fmla="*/ 1651000 w 7124700"/>
              <a:gd name="connsiteY11" fmla="*/ 1181100 h 4114800"/>
              <a:gd name="connsiteX12" fmla="*/ 2095500 w 7124700"/>
              <a:gd name="connsiteY12" fmla="*/ 812800 h 4114800"/>
              <a:gd name="connsiteX13" fmla="*/ 2489200 w 7124700"/>
              <a:gd name="connsiteY13" fmla="*/ 520700 h 4114800"/>
              <a:gd name="connsiteX14" fmla="*/ 3086100 w 7124700"/>
              <a:gd name="connsiteY14" fmla="*/ 215900 h 4114800"/>
              <a:gd name="connsiteX15" fmla="*/ 3898900 w 7124700"/>
              <a:gd name="connsiteY15" fmla="*/ 0 h 4114800"/>
              <a:gd name="connsiteX16" fmla="*/ 4127500 w 7124700"/>
              <a:gd name="connsiteY16" fmla="*/ 0 h 4114800"/>
              <a:gd name="connsiteX17" fmla="*/ 5003800 w 7124700"/>
              <a:gd name="connsiteY17" fmla="*/ 152400 h 4114800"/>
              <a:gd name="connsiteX18" fmla="*/ 5130800 w 7124700"/>
              <a:gd name="connsiteY18" fmla="*/ 177800 h 4114800"/>
              <a:gd name="connsiteX19" fmla="*/ 5969000 w 7124700"/>
              <a:gd name="connsiteY19" fmla="*/ 317500 h 4114800"/>
              <a:gd name="connsiteX20" fmla="*/ 6388100 w 7124700"/>
              <a:gd name="connsiteY20" fmla="*/ 368300 h 4114800"/>
              <a:gd name="connsiteX21" fmla="*/ 7124700 w 7124700"/>
              <a:gd name="connsiteY21" fmla="*/ 647700 h 4114800"/>
              <a:gd name="connsiteX22" fmla="*/ 7124700 w 7124700"/>
              <a:gd name="connsiteY22" fmla="*/ 647700 h 4114800"/>
              <a:gd name="connsiteX0" fmla="*/ 0 w 6794500"/>
              <a:gd name="connsiteY0" fmla="*/ 3886200 h 3886200"/>
              <a:gd name="connsiteX1" fmla="*/ 355600 w 6794500"/>
              <a:gd name="connsiteY1" fmla="*/ 3670300 h 3886200"/>
              <a:gd name="connsiteX2" fmla="*/ 685800 w 6794500"/>
              <a:gd name="connsiteY2" fmla="*/ 3632200 h 3886200"/>
              <a:gd name="connsiteX3" fmla="*/ 1181100 w 6794500"/>
              <a:gd name="connsiteY3" fmla="*/ 3606800 h 3886200"/>
              <a:gd name="connsiteX4" fmla="*/ 1600200 w 6794500"/>
              <a:gd name="connsiteY4" fmla="*/ 3670300 h 3886200"/>
              <a:gd name="connsiteX5" fmla="*/ 1308100 w 6794500"/>
              <a:gd name="connsiteY5" fmla="*/ 3276600 h 3886200"/>
              <a:gd name="connsiteX6" fmla="*/ 1016000 w 6794500"/>
              <a:gd name="connsiteY6" fmla="*/ 2844800 h 3886200"/>
              <a:gd name="connsiteX7" fmla="*/ 812800 w 6794500"/>
              <a:gd name="connsiteY7" fmla="*/ 2247900 h 3886200"/>
              <a:gd name="connsiteX8" fmla="*/ 876300 w 6794500"/>
              <a:gd name="connsiteY8" fmla="*/ 1866900 h 3886200"/>
              <a:gd name="connsiteX9" fmla="*/ 1054100 w 6794500"/>
              <a:gd name="connsiteY9" fmla="*/ 1460500 h 3886200"/>
              <a:gd name="connsiteX10" fmla="*/ 1320800 w 6794500"/>
              <a:gd name="connsiteY10" fmla="*/ 1181100 h 3886200"/>
              <a:gd name="connsiteX11" fmla="*/ 1765300 w 6794500"/>
              <a:gd name="connsiteY11" fmla="*/ 812800 h 3886200"/>
              <a:gd name="connsiteX12" fmla="*/ 2159000 w 6794500"/>
              <a:gd name="connsiteY12" fmla="*/ 520700 h 3886200"/>
              <a:gd name="connsiteX13" fmla="*/ 2755900 w 6794500"/>
              <a:gd name="connsiteY13" fmla="*/ 215900 h 3886200"/>
              <a:gd name="connsiteX14" fmla="*/ 3568700 w 6794500"/>
              <a:gd name="connsiteY14" fmla="*/ 0 h 3886200"/>
              <a:gd name="connsiteX15" fmla="*/ 3797300 w 6794500"/>
              <a:gd name="connsiteY15" fmla="*/ 0 h 3886200"/>
              <a:gd name="connsiteX16" fmla="*/ 4673600 w 6794500"/>
              <a:gd name="connsiteY16" fmla="*/ 152400 h 3886200"/>
              <a:gd name="connsiteX17" fmla="*/ 4800600 w 6794500"/>
              <a:gd name="connsiteY17" fmla="*/ 177800 h 3886200"/>
              <a:gd name="connsiteX18" fmla="*/ 5638800 w 6794500"/>
              <a:gd name="connsiteY18" fmla="*/ 317500 h 3886200"/>
              <a:gd name="connsiteX19" fmla="*/ 6057900 w 6794500"/>
              <a:gd name="connsiteY19" fmla="*/ 368300 h 3886200"/>
              <a:gd name="connsiteX20" fmla="*/ 6794500 w 6794500"/>
              <a:gd name="connsiteY20" fmla="*/ 647700 h 3886200"/>
              <a:gd name="connsiteX21" fmla="*/ 6794500 w 6794500"/>
              <a:gd name="connsiteY21" fmla="*/ 647700 h 3886200"/>
              <a:gd name="connsiteX0" fmla="*/ 0 w 6794500"/>
              <a:gd name="connsiteY0" fmla="*/ 3886200 h 3886200"/>
              <a:gd name="connsiteX1" fmla="*/ 355600 w 6794500"/>
              <a:gd name="connsiteY1" fmla="*/ 3670300 h 3886200"/>
              <a:gd name="connsiteX2" fmla="*/ 685800 w 6794500"/>
              <a:gd name="connsiteY2" fmla="*/ 3632200 h 3886200"/>
              <a:gd name="connsiteX3" fmla="*/ 1181100 w 6794500"/>
              <a:gd name="connsiteY3" fmla="*/ 3606800 h 3886200"/>
              <a:gd name="connsiteX4" fmla="*/ 1600200 w 6794500"/>
              <a:gd name="connsiteY4" fmla="*/ 3670300 h 3886200"/>
              <a:gd name="connsiteX5" fmla="*/ 1308100 w 6794500"/>
              <a:gd name="connsiteY5" fmla="*/ 3276600 h 3886200"/>
              <a:gd name="connsiteX6" fmla="*/ 1016000 w 6794500"/>
              <a:gd name="connsiteY6" fmla="*/ 2844800 h 3886200"/>
              <a:gd name="connsiteX7" fmla="*/ 812800 w 6794500"/>
              <a:gd name="connsiteY7" fmla="*/ 2247900 h 3886200"/>
              <a:gd name="connsiteX8" fmla="*/ 876300 w 6794500"/>
              <a:gd name="connsiteY8" fmla="*/ 1866900 h 3886200"/>
              <a:gd name="connsiteX9" fmla="*/ 1054100 w 6794500"/>
              <a:gd name="connsiteY9" fmla="*/ 1460500 h 3886200"/>
              <a:gd name="connsiteX10" fmla="*/ 1320800 w 6794500"/>
              <a:gd name="connsiteY10" fmla="*/ 1181100 h 3886200"/>
              <a:gd name="connsiteX11" fmla="*/ 1765300 w 6794500"/>
              <a:gd name="connsiteY11" fmla="*/ 812800 h 3886200"/>
              <a:gd name="connsiteX12" fmla="*/ 2159000 w 6794500"/>
              <a:gd name="connsiteY12" fmla="*/ 520700 h 3886200"/>
              <a:gd name="connsiteX13" fmla="*/ 2755900 w 6794500"/>
              <a:gd name="connsiteY13" fmla="*/ 215900 h 3886200"/>
              <a:gd name="connsiteX14" fmla="*/ 3568700 w 6794500"/>
              <a:gd name="connsiteY14" fmla="*/ 0 h 3886200"/>
              <a:gd name="connsiteX15" fmla="*/ 3797300 w 6794500"/>
              <a:gd name="connsiteY15" fmla="*/ 0 h 3886200"/>
              <a:gd name="connsiteX16" fmla="*/ 4673600 w 6794500"/>
              <a:gd name="connsiteY16" fmla="*/ 152400 h 3886200"/>
              <a:gd name="connsiteX17" fmla="*/ 4800600 w 6794500"/>
              <a:gd name="connsiteY17" fmla="*/ 177800 h 3886200"/>
              <a:gd name="connsiteX18" fmla="*/ 5638800 w 6794500"/>
              <a:gd name="connsiteY18" fmla="*/ 317500 h 3886200"/>
              <a:gd name="connsiteX19" fmla="*/ 6057900 w 6794500"/>
              <a:gd name="connsiteY19" fmla="*/ 368300 h 3886200"/>
              <a:gd name="connsiteX20" fmla="*/ 6794500 w 6794500"/>
              <a:gd name="connsiteY20" fmla="*/ 647700 h 3886200"/>
              <a:gd name="connsiteX21" fmla="*/ 6794500 w 6794500"/>
              <a:gd name="connsiteY21" fmla="*/ 647700 h 3886200"/>
              <a:gd name="connsiteX0" fmla="*/ 0 w 6438900"/>
              <a:gd name="connsiteY0" fmla="*/ 3670300 h 3685444"/>
              <a:gd name="connsiteX1" fmla="*/ 330200 w 6438900"/>
              <a:gd name="connsiteY1" fmla="*/ 3632200 h 3685444"/>
              <a:gd name="connsiteX2" fmla="*/ 825500 w 6438900"/>
              <a:gd name="connsiteY2" fmla="*/ 3606800 h 3685444"/>
              <a:gd name="connsiteX3" fmla="*/ 1244600 w 6438900"/>
              <a:gd name="connsiteY3" fmla="*/ 3670300 h 3685444"/>
              <a:gd name="connsiteX4" fmla="*/ 952500 w 6438900"/>
              <a:gd name="connsiteY4" fmla="*/ 3276600 h 3685444"/>
              <a:gd name="connsiteX5" fmla="*/ 660400 w 6438900"/>
              <a:gd name="connsiteY5" fmla="*/ 2844800 h 3685444"/>
              <a:gd name="connsiteX6" fmla="*/ 457200 w 6438900"/>
              <a:gd name="connsiteY6" fmla="*/ 2247900 h 3685444"/>
              <a:gd name="connsiteX7" fmla="*/ 520700 w 6438900"/>
              <a:gd name="connsiteY7" fmla="*/ 1866900 h 3685444"/>
              <a:gd name="connsiteX8" fmla="*/ 698500 w 6438900"/>
              <a:gd name="connsiteY8" fmla="*/ 1460500 h 3685444"/>
              <a:gd name="connsiteX9" fmla="*/ 965200 w 6438900"/>
              <a:gd name="connsiteY9" fmla="*/ 1181100 h 3685444"/>
              <a:gd name="connsiteX10" fmla="*/ 1409700 w 6438900"/>
              <a:gd name="connsiteY10" fmla="*/ 812800 h 3685444"/>
              <a:gd name="connsiteX11" fmla="*/ 1803400 w 6438900"/>
              <a:gd name="connsiteY11" fmla="*/ 520700 h 3685444"/>
              <a:gd name="connsiteX12" fmla="*/ 2400300 w 6438900"/>
              <a:gd name="connsiteY12" fmla="*/ 215900 h 3685444"/>
              <a:gd name="connsiteX13" fmla="*/ 3213100 w 6438900"/>
              <a:gd name="connsiteY13" fmla="*/ 0 h 3685444"/>
              <a:gd name="connsiteX14" fmla="*/ 3441700 w 6438900"/>
              <a:gd name="connsiteY14" fmla="*/ 0 h 3685444"/>
              <a:gd name="connsiteX15" fmla="*/ 4318000 w 6438900"/>
              <a:gd name="connsiteY15" fmla="*/ 152400 h 3685444"/>
              <a:gd name="connsiteX16" fmla="*/ 4445000 w 6438900"/>
              <a:gd name="connsiteY16" fmla="*/ 177800 h 3685444"/>
              <a:gd name="connsiteX17" fmla="*/ 5283200 w 6438900"/>
              <a:gd name="connsiteY17" fmla="*/ 317500 h 3685444"/>
              <a:gd name="connsiteX18" fmla="*/ 5702300 w 6438900"/>
              <a:gd name="connsiteY18" fmla="*/ 368300 h 3685444"/>
              <a:gd name="connsiteX19" fmla="*/ 6438900 w 6438900"/>
              <a:gd name="connsiteY19" fmla="*/ 647700 h 3685444"/>
              <a:gd name="connsiteX20" fmla="*/ 6438900 w 6438900"/>
              <a:gd name="connsiteY20" fmla="*/ 647700 h 3685444"/>
              <a:gd name="connsiteX0" fmla="*/ 0 w 6108700"/>
              <a:gd name="connsiteY0" fmla="*/ 3632200 h 3685444"/>
              <a:gd name="connsiteX1" fmla="*/ 495300 w 6108700"/>
              <a:gd name="connsiteY1" fmla="*/ 3606800 h 3685444"/>
              <a:gd name="connsiteX2" fmla="*/ 914400 w 6108700"/>
              <a:gd name="connsiteY2" fmla="*/ 3670300 h 3685444"/>
              <a:gd name="connsiteX3" fmla="*/ 622300 w 6108700"/>
              <a:gd name="connsiteY3" fmla="*/ 3276600 h 3685444"/>
              <a:gd name="connsiteX4" fmla="*/ 330200 w 6108700"/>
              <a:gd name="connsiteY4" fmla="*/ 2844800 h 3685444"/>
              <a:gd name="connsiteX5" fmla="*/ 127000 w 6108700"/>
              <a:gd name="connsiteY5" fmla="*/ 2247900 h 3685444"/>
              <a:gd name="connsiteX6" fmla="*/ 190500 w 6108700"/>
              <a:gd name="connsiteY6" fmla="*/ 1866900 h 3685444"/>
              <a:gd name="connsiteX7" fmla="*/ 368300 w 6108700"/>
              <a:gd name="connsiteY7" fmla="*/ 1460500 h 3685444"/>
              <a:gd name="connsiteX8" fmla="*/ 635000 w 6108700"/>
              <a:gd name="connsiteY8" fmla="*/ 1181100 h 3685444"/>
              <a:gd name="connsiteX9" fmla="*/ 1079500 w 6108700"/>
              <a:gd name="connsiteY9" fmla="*/ 812800 h 3685444"/>
              <a:gd name="connsiteX10" fmla="*/ 1473200 w 6108700"/>
              <a:gd name="connsiteY10" fmla="*/ 520700 h 3685444"/>
              <a:gd name="connsiteX11" fmla="*/ 2070100 w 6108700"/>
              <a:gd name="connsiteY11" fmla="*/ 215900 h 3685444"/>
              <a:gd name="connsiteX12" fmla="*/ 2882900 w 6108700"/>
              <a:gd name="connsiteY12" fmla="*/ 0 h 3685444"/>
              <a:gd name="connsiteX13" fmla="*/ 3111500 w 6108700"/>
              <a:gd name="connsiteY13" fmla="*/ 0 h 3685444"/>
              <a:gd name="connsiteX14" fmla="*/ 3987800 w 6108700"/>
              <a:gd name="connsiteY14" fmla="*/ 152400 h 3685444"/>
              <a:gd name="connsiteX15" fmla="*/ 4114800 w 6108700"/>
              <a:gd name="connsiteY15" fmla="*/ 177800 h 3685444"/>
              <a:gd name="connsiteX16" fmla="*/ 4953000 w 6108700"/>
              <a:gd name="connsiteY16" fmla="*/ 317500 h 3685444"/>
              <a:gd name="connsiteX17" fmla="*/ 5372100 w 6108700"/>
              <a:gd name="connsiteY17" fmla="*/ 368300 h 3685444"/>
              <a:gd name="connsiteX18" fmla="*/ 6108700 w 6108700"/>
              <a:gd name="connsiteY18" fmla="*/ 647700 h 3685444"/>
              <a:gd name="connsiteX19" fmla="*/ 6108700 w 6108700"/>
              <a:gd name="connsiteY19" fmla="*/ 647700 h 3685444"/>
              <a:gd name="connsiteX0" fmla="*/ 374533 w 5987933"/>
              <a:gd name="connsiteY0" fmla="*/ 3606800 h 3685444"/>
              <a:gd name="connsiteX1" fmla="*/ 793633 w 5987933"/>
              <a:gd name="connsiteY1" fmla="*/ 3670300 h 3685444"/>
              <a:gd name="connsiteX2" fmla="*/ 501533 w 5987933"/>
              <a:gd name="connsiteY2" fmla="*/ 3276600 h 3685444"/>
              <a:gd name="connsiteX3" fmla="*/ 209433 w 5987933"/>
              <a:gd name="connsiteY3" fmla="*/ 2844800 h 3685444"/>
              <a:gd name="connsiteX4" fmla="*/ 6233 w 5987933"/>
              <a:gd name="connsiteY4" fmla="*/ 2247900 h 3685444"/>
              <a:gd name="connsiteX5" fmla="*/ 69733 w 5987933"/>
              <a:gd name="connsiteY5" fmla="*/ 1866900 h 3685444"/>
              <a:gd name="connsiteX6" fmla="*/ 247533 w 5987933"/>
              <a:gd name="connsiteY6" fmla="*/ 1460500 h 3685444"/>
              <a:gd name="connsiteX7" fmla="*/ 514233 w 5987933"/>
              <a:gd name="connsiteY7" fmla="*/ 1181100 h 3685444"/>
              <a:gd name="connsiteX8" fmla="*/ 958733 w 5987933"/>
              <a:gd name="connsiteY8" fmla="*/ 812800 h 3685444"/>
              <a:gd name="connsiteX9" fmla="*/ 1352433 w 5987933"/>
              <a:gd name="connsiteY9" fmla="*/ 520700 h 3685444"/>
              <a:gd name="connsiteX10" fmla="*/ 1949333 w 5987933"/>
              <a:gd name="connsiteY10" fmla="*/ 215900 h 3685444"/>
              <a:gd name="connsiteX11" fmla="*/ 2762133 w 5987933"/>
              <a:gd name="connsiteY11" fmla="*/ 0 h 3685444"/>
              <a:gd name="connsiteX12" fmla="*/ 2990733 w 5987933"/>
              <a:gd name="connsiteY12" fmla="*/ 0 h 3685444"/>
              <a:gd name="connsiteX13" fmla="*/ 3867033 w 5987933"/>
              <a:gd name="connsiteY13" fmla="*/ 152400 h 3685444"/>
              <a:gd name="connsiteX14" fmla="*/ 3994033 w 5987933"/>
              <a:gd name="connsiteY14" fmla="*/ 177800 h 3685444"/>
              <a:gd name="connsiteX15" fmla="*/ 4832233 w 5987933"/>
              <a:gd name="connsiteY15" fmla="*/ 317500 h 3685444"/>
              <a:gd name="connsiteX16" fmla="*/ 5251333 w 5987933"/>
              <a:gd name="connsiteY16" fmla="*/ 368300 h 3685444"/>
              <a:gd name="connsiteX17" fmla="*/ 5987933 w 5987933"/>
              <a:gd name="connsiteY17" fmla="*/ 647700 h 3685444"/>
              <a:gd name="connsiteX18" fmla="*/ 5987933 w 5987933"/>
              <a:gd name="connsiteY18" fmla="*/ 647700 h 3685444"/>
              <a:gd name="connsiteX0" fmla="*/ 793633 w 5987933"/>
              <a:gd name="connsiteY0" fmla="*/ 3670300 h 3670300"/>
              <a:gd name="connsiteX1" fmla="*/ 501533 w 5987933"/>
              <a:gd name="connsiteY1" fmla="*/ 3276600 h 3670300"/>
              <a:gd name="connsiteX2" fmla="*/ 209433 w 5987933"/>
              <a:gd name="connsiteY2" fmla="*/ 2844800 h 3670300"/>
              <a:gd name="connsiteX3" fmla="*/ 6233 w 5987933"/>
              <a:gd name="connsiteY3" fmla="*/ 2247900 h 3670300"/>
              <a:gd name="connsiteX4" fmla="*/ 69733 w 5987933"/>
              <a:gd name="connsiteY4" fmla="*/ 1866900 h 3670300"/>
              <a:gd name="connsiteX5" fmla="*/ 247533 w 5987933"/>
              <a:gd name="connsiteY5" fmla="*/ 1460500 h 3670300"/>
              <a:gd name="connsiteX6" fmla="*/ 514233 w 5987933"/>
              <a:gd name="connsiteY6" fmla="*/ 1181100 h 3670300"/>
              <a:gd name="connsiteX7" fmla="*/ 958733 w 5987933"/>
              <a:gd name="connsiteY7" fmla="*/ 812800 h 3670300"/>
              <a:gd name="connsiteX8" fmla="*/ 1352433 w 5987933"/>
              <a:gd name="connsiteY8" fmla="*/ 520700 h 3670300"/>
              <a:gd name="connsiteX9" fmla="*/ 1949333 w 5987933"/>
              <a:gd name="connsiteY9" fmla="*/ 215900 h 3670300"/>
              <a:gd name="connsiteX10" fmla="*/ 2762133 w 5987933"/>
              <a:gd name="connsiteY10" fmla="*/ 0 h 3670300"/>
              <a:gd name="connsiteX11" fmla="*/ 2990733 w 5987933"/>
              <a:gd name="connsiteY11" fmla="*/ 0 h 3670300"/>
              <a:gd name="connsiteX12" fmla="*/ 3867033 w 5987933"/>
              <a:gd name="connsiteY12" fmla="*/ 152400 h 3670300"/>
              <a:gd name="connsiteX13" fmla="*/ 3994033 w 5987933"/>
              <a:gd name="connsiteY13" fmla="*/ 177800 h 3670300"/>
              <a:gd name="connsiteX14" fmla="*/ 4832233 w 5987933"/>
              <a:gd name="connsiteY14" fmla="*/ 317500 h 3670300"/>
              <a:gd name="connsiteX15" fmla="*/ 5251333 w 5987933"/>
              <a:gd name="connsiteY15" fmla="*/ 368300 h 3670300"/>
              <a:gd name="connsiteX16" fmla="*/ 5987933 w 5987933"/>
              <a:gd name="connsiteY16" fmla="*/ 647700 h 3670300"/>
              <a:gd name="connsiteX17" fmla="*/ 5987933 w 5987933"/>
              <a:gd name="connsiteY17" fmla="*/ 647700 h 367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87933" h="3670300">
                <a:moveTo>
                  <a:pt x="793633" y="3670300"/>
                </a:moveTo>
                <a:cubicBezTo>
                  <a:pt x="814800" y="3615267"/>
                  <a:pt x="598900" y="3414183"/>
                  <a:pt x="501533" y="3276600"/>
                </a:cubicBezTo>
                <a:cubicBezTo>
                  <a:pt x="404166" y="3139017"/>
                  <a:pt x="291983" y="3016250"/>
                  <a:pt x="209433" y="2844800"/>
                </a:cubicBezTo>
                <a:cubicBezTo>
                  <a:pt x="126883" y="2673350"/>
                  <a:pt x="29516" y="2410883"/>
                  <a:pt x="6233" y="2247900"/>
                </a:cubicBezTo>
                <a:cubicBezTo>
                  <a:pt x="-17050" y="2084917"/>
                  <a:pt x="29516" y="1998133"/>
                  <a:pt x="69733" y="1866900"/>
                </a:cubicBezTo>
                <a:cubicBezTo>
                  <a:pt x="109950" y="1735667"/>
                  <a:pt x="173450" y="1574800"/>
                  <a:pt x="247533" y="1460500"/>
                </a:cubicBezTo>
                <a:cubicBezTo>
                  <a:pt x="321616" y="1346200"/>
                  <a:pt x="395700" y="1289050"/>
                  <a:pt x="514233" y="1181100"/>
                </a:cubicBezTo>
                <a:cubicBezTo>
                  <a:pt x="632766" y="1073150"/>
                  <a:pt x="838083" y="903817"/>
                  <a:pt x="958733" y="812800"/>
                </a:cubicBezTo>
                <a:cubicBezTo>
                  <a:pt x="1034933" y="808567"/>
                  <a:pt x="1187333" y="620183"/>
                  <a:pt x="1352433" y="520700"/>
                </a:cubicBezTo>
                <a:cubicBezTo>
                  <a:pt x="1517533" y="421217"/>
                  <a:pt x="1714383" y="302683"/>
                  <a:pt x="1949333" y="215900"/>
                </a:cubicBezTo>
                <a:cubicBezTo>
                  <a:pt x="2184283" y="129117"/>
                  <a:pt x="2512366" y="122767"/>
                  <a:pt x="2762133" y="0"/>
                </a:cubicBezTo>
                <a:lnTo>
                  <a:pt x="2990733" y="0"/>
                </a:lnTo>
                <a:lnTo>
                  <a:pt x="3867033" y="152400"/>
                </a:lnTo>
                <a:cubicBezTo>
                  <a:pt x="3985466" y="178718"/>
                  <a:pt x="3942304" y="177800"/>
                  <a:pt x="3994033" y="177800"/>
                </a:cubicBezTo>
                <a:lnTo>
                  <a:pt x="4832233" y="317500"/>
                </a:lnTo>
                <a:lnTo>
                  <a:pt x="5251333" y="368300"/>
                </a:lnTo>
                <a:lnTo>
                  <a:pt x="5987933" y="647700"/>
                </a:lnTo>
                <a:lnTo>
                  <a:pt x="5987933" y="6477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68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1">
            <a:extLst>
              <a:ext uri="{FF2B5EF4-FFF2-40B4-BE49-F238E27FC236}">
                <a16:creationId xmlns:a16="http://schemas.microsoft.com/office/drawing/2014/main" id="{CCF60BED-6D42-42D2-9FDB-F49C43AC8DEB}"/>
              </a:ext>
            </a:extLst>
          </p:cNvPr>
          <p:cNvGrpSpPr/>
          <p:nvPr/>
        </p:nvGrpSpPr>
        <p:grpSpPr>
          <a:xfrm>
            <a:off x="-245238" y="4450767"/>
            <a:ext cx="4403557" cy="4115984"/>
            <a:chOff x="-16042" y="2761977"/>
            <a:chExt cx="4403557" cy="4115984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38692D1-94FE-4C33-A3B1-14D3F3EA9747}"/>
                </a:ext>
              </a:extLst>
            </p:cNvPr>
            <p:cNvSpPr/>
            <p:nvPr/>
          </p:nvSpPr>
          <p:spPr>
            <a:xfrm>
              <a:off x="88231" y="4796588"/>
              <a:ext cx="4299284" cy="2081373"/>
            </a:xfrm>
            <a:custGeom>
              <a:avLst/>
              <a:gdLst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0 w 4299284"/>
                <a:gd name="connsiteY9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82096"/>
                <a:gd name="connsiteX1" fmla="*/ 3978442 w 4299284"/>
                <a:gd name="connsiteY1" fmla="*/ 280736 h 2082096"/>
                <a:gd name="connsiteX2" fmla="*/ 3296653 w 4299284"/>
                <a:gd name="connsiteY2" fmla="*/ 842210 h 2082096"/>
                <a:gd name="connsiteX3" fmla="*/ 2719137 w 4299284"/>
                <a:gd name="connsiteY3" fmla="*/ 1259305 h 2082096"/>
                <a:gd name="connsiteX4" fmla="*/ 1973179 w 4299284"/>
                <a:gd name="connsiteY4" fmla="*/ 1644315 h 2082096"/>
                <a:gd name="connsiteX5" fmla="*/ 1283368 w 4299284"/>
                <a:gd name="connsiteY5" fmla="*/ 2013284 h 2082096"/>
                <a:gd name="connsiteX6" fmla="*/ 858253 w 4299284"/>
                <a:gd name="connsiteY6" fmla="*/ 2077452 h 2082096"/>
                <a:gd name="connsiteX7" fmla="*/ 537410 w 4299284"/>
                <a:gd name="connsiteY7" fmla="*/ 1949115 h 2082096"/>
                <a:gd name="connsiteX8" fmla="*/ 328863 w 4299284"/>
                <a:gd name="connsiteY8" fmla="*/ 1836821 h 2082096"/>
                <a:gd name="connsiteX9" fmla="*/ 96253 w 4299284"/>
                <a:gd name="connsiteY9" fmla="*/ 1852863 h 2082096"/>
                <a:gd name="connsiteX10" fmla="*/ 0 w 4299284"/>
                <a:gd name="connsiteY10" fmla="*/ 1884947 h 2082096"/>
                <a:gd name="connsiteX0" fmla="*/ 4299284 w 4299284"/>
                <a:gd name="connsiteY0" fmla="*/ 0 h 2082096"/>
                <a:gd name="connsiteX1" fmla="*/ 3978442 w 4299284"/>
                <a:gd name="connsiteY1" fmla="*/ 280736 h 2082096"/>
                <a:gd name="connsiteX2" fmla="*/ 3296653 w 4299284"/>
                <a:gd name="connsiteY2" fmla="*/ 842210 h 2082096"/>
                <a:gd name="connsiteX3" fmla="*/ 2719137 w 4299284"/>
                <a:gd name="connsiteY3" fmla="*/ 1259305 h 2082096"/>
                <a:gd name="connsiteX4" fmla="*/ 1973179 w 4299284"/>
                <a:gd name="connsiteY4" fmla="*/ 1644315 h 2082096"/>
                <a:gd name="connsiteX5" fmla="*/ 1283368 w 4299284"/>
                <a:gd name="connsiteY5" fmla="*/ 2013284 h 2082096"/>
                <a:gd name="connsiteX6" fmla="*/ 858253 w 4299284"/>
                <a:gd name="connsiteY6" fmla="*/ 2077452 h 2082096"/>
                <a:gd name="connsiteX7" fmla="*/ 537410 w 4299284"/>
                <a:gd name="connsiteY7" fmla="*/ 1949115 h 2082096"/>
                <a:gd name="connsiteX8" fmla="*/ 328863 w 4299284"/>
                <a:gd name="connsiteY8" fmla="*/ 1836821 h 2082096"/>
                <a:gd name="connsiteX9" fmla="*/ 96253 w 4299284"/>
                <a:gd name="connsiteY9" fmla="*/ 1852863 h 2082096"/>
                <a:gd name="connsiteX10" fmla="*/ 0 w 4299284"/>
                <a:gd name="connsiteY10" fmla="*/ 1884947 h 2082096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99284" h="2081373">
                  <a:moveTo>
                    <a:pt x="4299284" y="0"/>
                  </a:moveTo>
                  <a:cubicBezTo>
                    <a:pt x="4192337" y="93579"/>
                    <a:pt x="4145547" y="140368"/>
                    <a:pt x="3978442" y="280736"/>
                  </a:cubicBezTo>
                  <a:cubicBezTo>
                    <a:pt x="3811337" y="421104"/>
                    <a:pt x="3506537" y="679115"/>
                    <a:pt x="3296653" y="842210"/>
                  </a:cubicBezTo>
                  <a:cubicBezTo>
                    <a:pt x="3086769" y="1005305"/>
                    <a:pt x="2931695" y="1120273"/>
                    <a:pt x="2719137" y="1259305"/>
                  </a:cubicBezTo>
                  <a:cubicBezTo>
                    <a:pt x="2506579" y="1398337"/>
                    <a:pt x="2260600" y="1550737"/>
                    <a:pt x="2021305" y="1676400"/>
                  </a:cubicBezTo>
                  <a:cubicBezTo>
                    <a:pt x="1782010" y="1802063"/>
                    <a:pt x="1477210" y="1946442"/>
                    <a:pt x="1283368" y="2013284"/>
                  </a:cubicBezTo>
                  <a:cubicBezTo>
                    <a:pt x="1089526" y="2080126"/>
                    <a:pt x="982579" y="2088147"/>
                    <a:pt x="858253" y="2077452"/>
                  </a:cubicBezTo>
                  <a:cubicBezTo>
                    <a:pt x="733927" y="2066757"/>
                    <a:pt x="625642" y="1989220"/>
                    <a:pt x="537410" y="1949115"/>
                  </a:cubicBezTo>
                  <a:cubicBezTo>
                    <a:pt x="449178" y="1909010"/>
                    <a:pt x="402389" y="1852863"/>
                    <a:pt x="328863" y="1836821"/>
                  </a:cubicBezTo>
                  <a:cubicBezTo>
                    <a:pt x="255337" y="1820779"/>
                    <a:pt x="151063" y="1844842"/>
                    <a:pt x="96253" y="1852863"/>
                  </a:cubicBezTo>
                  <a:lnTo>
                    <a:pt x="0" y="1884947"/>
                  </a:lnTo>
                </a:path>
              </a:pathLst>
            </a:custGeom>
            <a:noFill/>
            <a:ln w="635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/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8F123FF-C7EE-4D0E-8B80-61849007094C}"/>
                </a:ext>
              </a:extLst>
            </p:cNvPr>
            <p:cNvGrpSpPr/>
            <p:nvPr/>
          </p:nvGrpSpPr>
          <p:grpSpPr>
            <a:xfrm>
              <a:off x="18939" y="2761977"/>
              <a:ext cx="4295807" cy="1930490"/>
              <a:chOff x="18939" y="2761977"/>
              <a:chExt cx="4295807" cy="1930490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846D5291-E3D8-4157-BFB4-86EFBB4C887D}"/>
                  </a:ext>
                </a:extLst>
              </p:cNvPr>
              <p:cNvSpPr/>
              <p:nvPr/>
            </p:nvSpPr>
            <p:spPr>
              <a:xfrm>
                <a:off x="3355102" y="4040708"/>
                <a:ext cx="959644" cy="626269"/>
              </a:xfrm>
              <a:custGeom>
                <a:avLst/>
                <a:gdLst>
                  <a:gd name="connsiteX0" fmla="*/ 740569 w 959644"/>
                  <a:gd name="connsiteY0" fmla="*/ 0 h 626269"/>
                  <a:gd name="connsiteX1" fmla="*/ 823913 w 959644"/>
                  <a:gd name="connsiteY1" fmla="*/ 250031 h 626269"/>
                  <a:gd name="connsiteX2" fmla="*/ 959644 w 959644"/>
                  <a:gd name="connsiteY2" fmla="*/ 626269 h 626269"/>
                  <a:gd name="connsiteX3" fmla="*/ 0 w 959644"/>
                  <a:gd name="connsiteY3" fmla="*/ 621506 h 626269"/>
                  <a:gd name="connsiteX4" fmla="*/ 114300 w 959644"/>
                  <a:gd name="connsiteY4" fmla="*/ 502444 h 626269"/>
                  <a:gd name="connsiteX5" fmla="*/ 359569 w 959644"/>
                  <a:gd name="connsiteY5" fmla="*/ 323850 h 626269"/>
                  <a:gd name="connsiteX6" fmla="*/ 559594 w 959644"/>
                  <a:gd name="connsiteY6" fmla="*/ 166688 h 626269"/>
                  <a:gd name="connsiteX7" fmla="*/ 697706 w 959644"/>
                  <a:gd name="connsiteY7" fmla="*/ 50006 h 626269"/>
                  <a:gd name="connsiteX8" fmla="*/ 740569 w 959644"/>
                  <a:gd name="connsiteY8" fmla="*/ 0 h 62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44" h="626269">
                    <a:moveTo>
                      <a:pt x="740569" y="0"/>
                    </a:moveTo>
                    <a:lnTo>
                      <a:pt x="823913" y="250031"/>
                    </a:lnTo>
                    <a:lnTo>
                      <a:pt x="959644" y="626269"/>
                    </a:lnTo>
                    <a:lnTo>
                      <a:pt x="0" y="621506"/>
                    </a:lnTo>
                    <a:lnTo>
                      <a:pt x="114300" y="502444"/>
                    </a:lnTo>
                    <a:lnTo>
                      <a:pt x="359569" y="323850"/>
                    </a:lnTo>
                    <a:lnTo>
                      <a:pt x="559594" y="166688"/>
                    </a:lnTo>
                    <a:lnTo>
                      <a:pt x="697706" y="50006"/>
                    </a:lnTo>
                    <a:lnTo>
                      <a:pt x="740569" y="0"/>
                    </a:ln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B0E37A5-9616-48B7-ADB8-4F743C23B449}"/>
                  </a:ext>
                </a:extLst>
              </p:cNvPr>
              <p:cNvSpPr/>
              <p:nvPr/>
            </p:nvSpPr>
            <p:spPr>
              <a:xfrm>
                <a:off x="3231805" y="3983322"/>
                <a:ext cx="883988" cy="691087"/>
              </a:xfrm>
              <a:custGeom>
                <a:avLst/>
                <a:gdLst>
                  <a:gd name="connsiteX0" fmla="*/ 711466 w 883988"/>
                  <a:gd name="connsiteY0" fmla="*/ 97867 h 691087"/>
                  <a:gd name="connsiteX1" fmla="*/ 856722 w 883988"/>
                  <a:gd name="connsiteY1" fmla="*/ 236 h 691087"/>
                  <a:gd name="connsiteX2" fmla="*/ 875772 w 883988"/>
                  <a:gd name="connsiteY2" fmla="*/ 74055 h 691087"/>
                  <a:gd name="connsiteX3" fmla="*/ 761472 w 883988"/>
                  <a:gd name="connsiteY3" fmla="*/ 185974 h 691087"/>
                  <a:gd name="connsiteX4" fmla="*/ 570972 w 883988"/>
                  <a:gd name="connsiteY4" fmla="*/ 331230 h 691087"/>
                  <a:gd name="connsiteX5" fmla="*/ 406666 w 883988"/>
                  <a:gd name="connsiteY5" fmla="*/ 464580 h 691087"/>
                  <a:gd name="connsiteX6" fmla="*/ 297128 w 883988"/>
                  <a:gd name="connsiteY6" fmla="*/ 557449 h 691087"/>
                  <a:gd name="connsiteX7" fmla="*/ 242360 w 883988"/>
                  <a:gd name="connsiteY7" fmla="*/ 588405 h 691087"/>
                  <a:gd name="connsiteX8" fmla="*/ 185210 w 883988"/>
                  <a:gd name="connsiteY8" fmla="*/ 631267 h 691087"/>
                  <a:gd name="connsiteX9" fmla="*/ 118535 w 883988"/>
                  <a:gd name="connsiteY9" fmla="*/ 686036 h 691087"/>
                  <a:gd name="connsiteX10" fmla="*/ 4235 w 883988"/>
                  <a:gd name="connsiteY10" fmla="*/ 676511 h 691087"/>
                  <a:gd name="connsiteX11" fmla="*/ 75672 w 883988"/>
                  <a:gd name="connsiteY11" fmla="*/ 578880 h 691087"/>
                  <a:gd name="connsiteX12" fmla="*/ 528110 w 883988"/>
                  <a:gd name="connsiteY12" fmla="*/ 259792 h 691087"/>
                  <a:gd name="connsiteX13" fmla="*/ 711466 w 883988"/>
                  <a:gd name="connsiteY13" fmla="*/ 97867 h 69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3988" h="691087">
                    <a:moveTo>
                      <a:pt x="711466" y="97867"/>
                    </a:moveTo>
                    <a:cubicBezTo>
                      <a:pt x="766235" y="54608"/>
                      <a:pt x="829338" y="4205"/>
                      <a:pt x="856722" y="236"/>
                    </a:cubicBezTo>
                    <a:cubicBezTo>
                      <a:pt x="884106" y="-3733"/>
                      <a:pt x="891647" y="43099"/>
                      <a:pt x="875772" y="74055"/>
                    </a:cubicBezTo>
                    <a:cubicBezTo>
                      <a:pt x="859897" y="105011"/>
                      <a:pt x="812272" y="143112"/>
                      <a:pt x="761472" y="185974"/>
                    </a:cubicBezTo>
                    <a:cubicBezTo>
                      <a:pt x="710672" y="228836"/>
                      <a:pt x="630106" y="284796"/>
                      <a:pt x="570972" y="331230"/>
                    </a:cubicBezTo>
                    <a:cubicBezTo>
                      <a:pt x="511838" y="377664"/>
                      <a:pt x="452307" y="426877"/>
                      <a:pt x="406666" y="464580"/>
                    </a:cubicBezTo>
                    <a:cubicBezTo>
                      <a:pt x="361025" y="502283"/>
                      <a:pt x="324512" y="536812"/>
                      <a:pt x="297128" y="557449"/>
                    </a:cubicBezTo>
                    <a:cubicBezTo>
                      <a:pt x="269744" y="578086"/>
                      <a:pt x="261013" y="576102"/>
                      <a:pt x="242360" y="588405"/>
                    </a:cubicBezTo>
                    <a:cubicBezTo>
                      <a:pt x="223707" y="600708"/>
                      <a:pt x="205847" y="614995"/>
                      <a:pt x="185210" y="631267"/>
                    </a:cubicBezTo>
                    <a:cubicBezTo>
                      <a:pt x="164573" y="647539"/>
                      <a:pt x="148697" y="678495"/>
                      <a:pt x="118535" y="686036"/>
                    </a:cubicBezTo>
                    <a:cubicBezTo>
                      <a:pt x="88373" y="693577"/>
                      <a:pt x="11379" y="694370"/>
                      <a:pt x="4235" y="676511"/>
                    </a:cubicBezTo>
                    <a:cubicBezTo>
                      <a:pt x="-2909" y="658652"/>
                      <a:pt x="-11640" y="648333"/>
                      <a:pt x="75672" y="578880"/>
                    </a:cubicBezTo>
                    <a:cubicBezTo>
                      <a:pt x="162984" y="509427"/>
                      <a:pt x="426510" y="336786"/>
                      <a:pt x="528110" y="259792"/>
                    </a:cubicBezTo>
                    <a:cubicBezTo>
                      <a:pt x="629710" y="182798"/>
                      <a:pt x="656697" y="141126"/>
                      <a:pt x="711466" y="97867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979F0E0D-8CC9-4DB0-A888-F386B5E801E9}"/>
                  </a:ext>
                </a:extLst>
              </p:cNvPr>
              <p:cNvSpPr/>
              <p:nvPr/>
            </p:nvSpPr>
            <p:spPr>
              <a:xfrm>
                <a:off x="2892530" y="3704625"/>
                <a:ext cx="1218008" cy="975738"/>
              </a:xfrm>
              <a:custGeom>
                <a:avLst/>
                <a:gdLst>
                  <a:gd name="connsiteX0" fmla="*/ 124435 w 1218008"/>
                  <a:gd name="connsiteY0" fmla="*/ 817096 h 975738"/>
                  <a:gd name="connsiteX1" fmla="*/ 712603 w 1218008"/>
                  <a:gd name="connsiteY1" fmla="*/ 374183 h 975738"/>
                  <a:gd name="connsiteX2" fmla="*/ 1024547 w 1218008"/>
                  <a:gd name="connsiteY2" fmla="*/ 90814 h 975738"/>
                  <a:gd name="connsiteX3" fmla="*/ 1138847 w 1218008"/>
                  <a:gd name="connsiteY3" fmla="*/ 5089 h 975738"/>
                  <a:gd name="connsiteX4" fmla="*/ 1148372 w 1218008"/>
                  <a:gd name="connsiteY4" fmla="*/ 19377 h 975738"/>
                  <a:gd name="connsiteX5" fmla="*/ 1165041 w 1218008"/>
                  <a:gd name="connsiteY5" fmla="*/ 97958 h 975738"/>
                  <a:gd name="connsiteX6" fmla="*/ 1195997 w 1218008"/>
                  <a:gd name="connsiteY6" fmla="*/ 250358 h 975738"/>
                  <a:gd name="connsiteX7" fmla="*/ 1210285 w 1218008"/>
                  <a:gd name="connsiteY7" fmla="*/ 307508 h 975738"/>
                  <a:gd name="connsiteX8" fmla="*/ 1069791 w 1218008"/>
                  <a:gd name="connsiteY8" fmla="*/ 433714 h 975738"/>
                  <a:gd name="connsiteX9" fmla="*/ 829285 w 1218008"/>
                  <a:gd name="connsiteY9" fmla="*/ 631358 h 975738"/>
                  <a:gd name="connsiteX10" fmla="*/ 636403 w 1218008"/>
                  <a:gd name="connsiteY10" fmla="*/ 781377 h 975738"/>
                  <a:gd name="connsiteX11" fmla="*/ 481622 w 1218008"/>
                  <a:gd name="connsiteY11" fmla="*/ 888533 h 975738"/>
                  <a:gd name="connsiteX12" fmla="*/ 376847 w 1218008"/>
                  <a:gd name="connsiteY12" fmla="*/ 967114 h 975738"/>
                  <a:gd name="connsiteX13" fmla="*/ 17278 w 1218008"/>
                  <a:gd name="connsiteY13" fmla="*/ 955208 h 975738"/>
                  <a:gd name="connsiteX14" fmla="*/ 124435 w 1218008"/>
                  <a:gd name="connsiteY14" fmla="*/ 817096 h 97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18008" h="975738">
                    <a:moveTo>
                      <a:pt x="124435" y="817096"/>
                    </a:moveTo>
                    <a:cubicBezTo>
                      <a:pt x="240322" y="720259"/>
                      <a:pt x="562584" y="495230"/>
                      <a:pt x="712603" y="374183"/>
                    </a:cubicBezTo>
                    <a:cubicBezTo>
                      <a:pt x="862622" y="253136"/>
                      <a:pt x="953506" y="152330"/>
                      <a:pt x="1024547" y="90814"/>
                    </a:cubicBezTo>
                    <a:cubicBezTo>
                      <a:pt x="1095588" y="29298"/>
                      <a:pt x="1118209" y="16995"/>
                      <a:pt x="1138847" y="5089"/>
                    </a:cubicBezTo>
                    <a:cubicBezTo>
                      <a:pt x="1159485" y="-6817"/>
                      <a:pt x="1144006" y="3899"/>
                      <a:pt x="1148372" y="19377"/>
                    </a:cubicBezTo>
                    <a:cubicBezTo>
                      <a:pt x="1152738" y="34855"/>
                      <a:pt x="1157104" y="59461"/>
                      <a:pt x="1165041" y="97958"/>
                    </a:cubicBezTo>
                    <a:cubicBezTo>
                      <a:pt x="1172979" y="136455"/>
                      <a:pt x="1188456" y="215433"/>
                      <a:pt x="1195997" y="250358"/>
                    </a:cubicBezTo>
                    <a:cubicBezTo>
                      <a:pt x="1203538" y="285283"/>
                      <a:pt x="1231319" y="276949"/>
                      <a:pt x="1210285" y="307508"/>
                    </a:cubicBezTo>
                    <a:cubicBezTo>
                      <a:pt x="1189251" y="338067"/>
                      <a:pt x="1133291" y="379739"/>
                      <a:pt x="1069791" y="433714"/>
                    </a:cubicBezTo>
                    <a:cubicBezTo>
                      <a:pt x="1006291" y="487689"/>
                      <a:pt x="901516" y="573414"/>
                      <a:pt x="829285" y="631358"/>
                    </a:cubicBezTo>
                    <a:cubicBezTo>
                      <a:pt x="757054" y="689302"/>
                      <a:pt x="694347" y="738514"/>
                      <a:pt x="636403" y="781377"/>
                    </a:cubicBezTo>
                    <a:cubicBezTo>
                      <a:pt x="578459" y="824240"/>
                      <a:pt x="524881" y="857577"/>
                      <a:pt x="481622" y="888533"/>
                    </a:cubicBezTo>
                    <a:cubicBezTo>
                      <a:pt x="438363" y="919489"/>
                      <a:pt x="454238" y="956002"/>
                      <a:pt x="376847" y="967114"/>
                    </a:cubicBezTo>
                    <a:cubicBezTo>
                      <a:pt x="299456" y="978226"/>
                      <a:pt x="58950" y="982592"/>
                      <a:pt x="17278" y="955208"/>
                    </a:cubicBezTo>
                    <a:cubicBezTo>
                      <a:pt x="-24394" y="927824"/>
                      <a:pt x="8548" y="913933"/>
                      <a:pt x="124435" y="817096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469C6C7-7AC4-4CD9-84DA-2D7CE85F7846}"/>
                  </a:ext>
                </a:extLst>
              </p:cNvPr>
              <p:cNvSpPr/>
              <p:nvPr/>
            </p:nvSpPr>
            <p:spPr>
              <a:xfrm>
                <a:off x="1825404" y="3470545"/>
                <a:ext cx="2164616" cy="1209330"/>
              </a:xfrm>
              <a:custGeom>
                <a:avLst/>
                <a:gdLst>
                  <a:gd name="connsiteX0" fmla="*/ 1417779 w 2164616"/>
                  <a:gd name="connsiteY0" fmla="*/ 217738 h 1209330"/>
                  <a:gd name="connsiteX1" fmla="*/ 1577323 w 2164616"/>
                  <a:gd name="connsiteY1" fmla="*/ 82007 h 1209330"/>
                  <a:gd name="connsiteX2" fmla="*/ 1629711 w 2164616"/>
                  <a:gd name="connsiteY2" fmla="*/ 1044 h 1209330"/>
                  <a:gd name="connsiteX3" fmla="*/ 1822592 w 2164616"/>
                  <a:gd name="connsiteY3" fmla="*/ 39144 h 1209330"/>
                  <a:gd name="connsiteX4" fmla="*/ 2144061 w 2164616"/>
                  <a:gd name="connsiteY4" fmla="*/ 84388 h 1209330"/>
                  <a:gd name="connsiteX5" fmla="*/ 2103579 w 2164616"/>
                  <a:gd name="connsiteY5" fmla="*/ 148682 h 1209330"/>
                  <a:gd name="connsiteX6" fmla="*/ 1870217 w 2164616"/>
                  <a:gd name="connsiteY6" fmla="*/ 429669 h 1209330"/>
                  <a:gd name="connsiteX7" fmla="*/ 1558273 w 2164616"/>
                  <a:gd name="connsiteY7" fmla="*/ 672557 h 1209330"/>
                  <a:gd name="connsiteX8" fmla="*/ 1165367 w 2164616"/>
                  <a:gd name="connsiteY8" fmla="*/ 958307 h 1209330"/>
                  <a:gd name="connsiteX9" fmla="*/ 889142 w 2164616"/>
                  <a:gd name="connsiteY9" fmla="*/ 1115469 h 1209330"/>
                  <a:gd name="connsiteX10" fmla="*/ 746267 w 2164616"/>
                  <a:gd name="connsiteY10" fmla="*/ 1203576 h 1209330"/>
                  <a:gd name="connsiteX11" fmla="*/ 741504 w 2164616"/>
                  <a:gd name="connsiteY11" fmla="*/ 1198813 h 1209330"/>
                  <a:gd name="connsiteX12" fmla="*/ 608154 w 2164616"/>
                  <a:gd name="connsiteY12" fmla="*/ 1191669 h 1209330"/>
                  <a:gd name="connsiteX13" fmla="*/ 5698 w 2164616"/>
                  <a:gd name="connsiteY13" fmla="*/ 1196432 h 1209330"/>
                  <a:gd name="connsiteX14" fmla="*/ 289067 w 2164616"/>
                  <a:gd name="connsiteY14" fmla="*/ 1001169 h 1209330"/>
                  <a:gd name="connsiteX15" fmla="*/ 1074879 w 2164616"/>
                  <a:gd name="connsiteY15" fmla="*/ 451101 h 1209330"/>
                  <a:gd name="connsiteX16" fmla="*/ 1417779 w 2164616"/>
                  <a:gd name="connsiteY16" fmla="*/ 217738 h 120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64616" h="1209330">
                    <a:moveTo>
                      <a:pt x="1417779" y="217738"/>
                    </a:moveTo>
                    <a:cubicBezTo>
                      <a:pt x="1479890" y="167930"/>
                      <a:pt x="1542001" y="118122"/>
                      <a:pt x="1577323" y="82007"/>
                    </a:cubicBezTo>
                    <a:cubicBezTo>
                      <a:pt x="1612645" y="45892"/>
                      <a:pt x="1588833" y="8188"/>
                      <a:pt x="1629711" y="1044"/>
                    </a:cubicBezTo>
                    <a:cubicBezTo>
                      <a:pt x="1670589" y="-6100"/>
                      <a:pt x="1736867" y="25253"/>
                      <a:pt x="1822592" y="39144"/>
                    </a:cubicBezTo>
                    <a:cubicBezTo>
                      <a:pt x="1908317" y="53035"/>
                      <a:pt x="2097230" y="66132"/>
                      <a:pt x="2144061" y="84388"/>
                    </a:cubicBezTo>
                    <a:cubicBezTo>
                      <a:pt x="2190892" y="102644"/>
                      <a:pt x="2149220" y="91135"/>
                      <a:pt x="2103579" y="148682"/>
                    </a:cubicBezTo>
                    <a:cubicBezTo>
                      <a:pt x="2057938" y="206229"/>
                      <a:pt x="1961101" y="342357"/>
                      <a:pt x="1870217" y="429669"/>
                    </a:cubicBezTo>
                    <a:cubicBezTo>
                      <a:pt x="1779333" y="516981"/>
                      <a:pt x="1675748" y="584451"/>
                      <a:pt x="1558273" y="672557"/>
                    </a:cubicBezTo>
                    <a:cubicBezTo>
                      <a:pt x="1440798" y="760663"/>
                      <a:pt x="1276889" y="884488"/>
                      <a:pt x="1165367" y="958307"/>
                    </a:cubicBezTo>
                    <a:cubicBezTo>
                      <a:pt x="1053845" y="1032126"/>
                      <a:pt x="958992" y="1074591"/>
                      <a:pt x="889142" y="1115469"/>
                    </a:cubicBezTo>
                    <a:cubicBezTo>
                      <a:pt x="819292" y="1156347"/>
                      <a:pt x="770873" y="1189685"/>
                      <a:pt x="746267" y="1203576"/>
                    </a:cubicBezTo>
                    <a:cubicBezTo>
                      <a:pt x="721661" y="1217467"/>
                      <a:pt x="764523" y="1200797"/>
                      <a:pt x="741504" y="1198813"/>
                    </a:cubicBezTo>
                    <a:cubicBezTo>
                      <a:pt x="718485" y="1196829"/>
                      <a:pt x="608154" y="1191669"/>
                      <a:pt x="608154" y="1191669"/>
                    </a:cubicBezTo>
                    <a:cubicBezTo>
                      <a:pt x="485520" y="1191272"/>
                      <a:pt x="58879" y="1228182"/>
                      <a:pt x="5698" y="1196432"/>
                    </a:cubicBezTo>
                    <a:cubicBezTo>
                      <a:pt x="-47483" y="1164682"/>
                      <a:pt x="289067" y="1001169"/>
                      <a:pt x="289067" y="1001169"/>
                    </a:cubicBezTo>
                    <a:lnTo>
                      <a:pt x="1074879" y="451101"/>
                    </a:lnTo>
                    <a:lnTo>
                      <a:pt x="1417779" y="217738"/>
                    </a:lnTo>
                    <a:close/>
                  </a:path>
                </a:pathLst>
              </a:custGeom>
              <a:solidFill>
                <a:srgbClr val="CBAAB2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E4925EDF-7FDF-441D-9293-7BF64A5F1035}"/>
                  </a:ext>
                </a:extLst>
              </p:cNvPr>
              <p:cNvSpPr/>
              <p:nvPr/>
            </p:nvSpPr>
            <p:spPr>
              <a:xfrm>
                <a:off x="338058" y="4547914"/>
                <a:ext cx="607219" cy="121444"/>
              </a:xfrm>
              <a:custGeom>
                <a:avLst/>
                <a:gdLst>
                  <a:gd name="connsiteX0" fmla="*/ 0 w 607219"/>
                  <a:gd name="connsiteY0" fmla="*/ 121444 h 121444"/>
                  <a:gd name="connsiteX1" fmla="*/ 607219 w 607219"/>
                  <a:gd name="connsiteY1" fmla="*/ 121444 h 121444"/>
                  <a:gd name="connsiteX2" fmla="*/ 478632 w 607219"/>
                  <a:gd name="connsiteY2" fmla="*/ 2382 h 121444"/>
                  <a:gd name="connsiteX3" fmla="*/ 273844 w 607219"/>
                  <a:gd name="connsiteY3" fmla="*/ 0 h 121444"/>
                  <a:gd name="connsiteX4" fmla="*/ 111919 w 607219"/>
                  <a:gd name="connsiteY4" fmla="*/ 45244 h 121444"/>
                  <a:gd name="connsiteX5" fmla="*/ 0 w 607219"/>
                  <a:gd name="connsiteY5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219" h="121444">
                    <a:moveTo>
                      <a:pt x="0" y="121444"/>
                    </a:moveTo>
                    <a:lnTo>
                      <a:pt x="607219" y="121444"/>
                    </a:lnTo>
                    <a:lnTo>
                      <a:pt x="478632" y="2382"/>
                    </a:lnTo>
                    <a:lnTo>
                      <a:pt x="273844" y="0"/>
                    </a:lnTo>
                    <a:lnTo>
                      <a:pt x="111919" y="45244"/>
                    </a:lnTo>
                    <a:lnTo>
                      <a:pt x="0" y="121444"/>
                    </a:lnTo>
                    <a:close/>
                  </a:path>
                </a:pathLst>
              </a:custGeom>
              <a:solidFill>
                <a:srgbClr val="AFDFE7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3B90A67E-7419-4D83-BE50-C9AEC4126282}"/>
                  </a:ext>
                </a:extLst>
              </p:cNvPr>
              <p:cNvSpPr/>
              <p:nvPr/>
            </p:nvSpPr>
            <p:spPr>
              <a:xfrm>
                <a:off x="1338580" y="3423201"/>
                <a:ext cx="2231325" cy="1253699"/>
              </a:xfrm>
              <a:custGeom>
                <a:avLst/>
                <a:gdLst>
                  <a:gd name="connsiteX0" fmla="*/ 1826022 w 2231325"/>
                  <a:gd name="connsiteY0" fmla="*/ 69820 h 1253699"/>
                  <a:gd name="connsiteX1" fmla="*/ 1940322 w 2231325"/>
                  <a:gd name="connsiteY1" fmla="*/ 763 h 1253699"/>
                  <a:gd name="connsiteX2" fmla="*/ 2033191 w 2231325"/>
                  <a:gd name="connsiteY2" fmla="*/ 34101 h 1253699"/>
                  <a:gd name="connsiteX3" fmla="*/ 2147491 w 2231325"/>
                  <a:gd name="connsiteY3" fmla="*/ 53151 h 1253699"/>
                  <a:gd name="connsiteX4" fmla="*/ 2230835 w 2231325"/>
                  <a:gd name="connsiteY4" fmla="*/ 69820 h 1253699"/>
                  <a:gd name="connsiteX5" fmla="*/ 2109391 w 2231325"/>
                  <a:gd name="connsiteY5" fmla="*/ 200788 h 1253699"/>
                  <a:gd name="connsiteX6" fmla="*/ 1861741 w 2231325"/>
                  <a:gd name="connsiteY6" fmla="*/ 400813 h 1253699"/>
                  <a:gd name="connsiteX7" fmla="*/ 1585516 w 2231325"/>
                  <a:gd name="connsiteY7" fmla="*/ 588932 h 1253699"/>
                  <a:gd name="connsiteX8" fmla="*/ 1214041 w 2231325"/>
                  <a:gd name="connsiteY8" fmla="*/ 815151 h 1253699"/>
                  <a:gd name="connsiteX9" fmla="*/ 890191 w 2231325"/>
                  <a:gd name="connsiteY9" fmla="*/ 1029463 h 1253699"/>
                  <a:gd name="connsiteX10" fmla="*/ 690166 w 2231325"/>
                  <a:gd name="connsiteY10" fmla="*/ 1169957 h 1253699"/>
                  <a:gd name="connsiteX11" fmla="*/ 540147 w 2231325"/>
                  <a:gd name="connsiteY11" fmla="*/ 1248538 h 1253699"/>
                  <a:gd name="connsiteX12" fmla="*/ 504428 w 2231325"/>
                  <a:gd name="connsiteY12" fmla="*/ 1246157 h 1253699"/>
                  <a:gd name="connsiteX13" fmla="*/ 380603 w 2231325"/>
                  <a:gd name="connsiteY13" fmla="*/ 1246157 h 1253699"/>
                  <a:gd name="connsiteX14" fmla="*/ 30560 w 2231325"/>
                  <a:gd name="connsiteY14" fmla="*/ 1241395 h 1253699"/>
                  <a:gd name="connsiteX15" fmla="*/ 71041 w 2231325"/>
                  <a:gd name="connsiteY15" fmla="*/ 1186626 h 1253699"/>
                  <a:gd name="connsiteX16" fmla="*/ 499666 w 2231325"/>
                  <a:gd name="connsiteY16" fmla="*/ 1005651 h 1253699"/>
                  <a:gd name="connsiteX17" fmla="*/ 940197 w 2231325"/>
                  <a:gd name="connsiteY17" fmla="*/ 667513 h 1253699"/>
                  <a:gd name="connsiteX18" fmla="*/ 1504553 w 2231325"/>
                  <a:gd name="connsiteY18" fmla="*/ 286513 h 1253699"/>
                  <a:gd name="connsiteX19" fmla="*/ 1826022 w 2231325"/>
                  <a:gd name="connsiteY19" fmla="*/ 69820 h 125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31325" h="1253699">
                    <a:moveTo>
                      <a:pt x="1826022" y="69820"/>
                    </a:moveTo>
                    <a:cubicBezTo>
                      <a:pt x="1898650" y="22195"/>
                      <a:pt x="1905794" y="6716"/>
                      <a:pt x="1940322" y="763"/>
                    </a:cubicBezTo>
                    <a:cubicBezTo>
                      <a:pt x="1974850" y="-5190"/>
                      <a:pt x="1998663" y="25370"/>
                      <a:pt x="2033191" y="34101"/>
                    </a:cubicBezTo>
                    <a:cubicBezTo>
                      <a:pt x="2067719" y="42832"/>
                      <a:pt x="2114550" y="47198"/>
                      <a:pt x="2147491" y="53151"/>
                    </a:cubicBezTo>
                    <a:cubicBezTo>
                      <a:pt x="2180432" y="59104"/>
                      <a:pt x="2237185" y="45214"/>
                      <a:pt x="2230835" y="69820"/>
                    </a:cubicBezTo>
                    <a:cubicBezTo>
                      <a:pt x="2224485" y="94426"/>
                      <a:pt x="2170907" y="145623"/>
                      <a:pt x="2109391" y="200788"/>
                    </a:cubicBezTo>
                    <a:cubicBezTo>
                      <a:pt x="2047875" y="255954"/>
                      <a:pt x="1949054" y="336122"/>
                      <a:pt x="1861741" y="400813"/>
                    </a:cubicBezTo>
                    <a:cubicBezTo>
                      <a:pt x="1774428" y="465504"/>
                      <a:pt x="1693466" y="519876"/>
                      <a:pt x="1585516" y="588932"/>
                    </a:cubicBezTo>
                    <a:cubicBezTo>
                      <a:pt x="1477566" y="657988"/>
                      <a:pt x="1329928" y="741729"/>
                      <a:pt x="1214041" y="815151"/>
                    </a:cubicBezTo>
                    <a:cubicBezTo>
                      <a:pt x="1098154" y="888573"/>
                      <a:pt x="977503" y="970329"/>
                      <a:pt x="890191" y="1029463"/>
                    </a:cubicBezTo>
                    <a:cubicBezTo>
                      <a:pt x="802878" y="1088597"/>
                      <a:pt x="748507" y="1133445"/>
                      <a:pt x="690166" y="1169957"/>
                    </a:cubicBezTo>
                    <a:cubicBezTo>
                      <a:pt x="631825" y="1206469"/>
                      <a:pt x="571103" y="1235838"/>
                      <a:pt x="540147" y="1248538"/>
                    </a:cubicBezTo>
                    <a:cubicBezTo>
                      <a:pt x="509191" y="1261238"/>
                      <a:pt x="531019" y="1246554"/>
                      <a:pt x="504428" y="1246157"/>
                    </a:cubicBezTo>
                    <a:cubicBezTo>
                      <a:pt x="477837" y="1245760"/>
                      <a:pt x="380603" y="1246157"/>
                      <a:pt x="380603" y="1246157"/>
                    </a:cubicBezTo>
                    <a:lnTo>
                      <a:pt x="30560" y="1241395"/>
                    </a:lnTo>
                    <a:cubicBezTo>
                      <a:pt x="-21034" y="1231473"/>
                      <a:pt x="-7143" y="1225917"/>
                      <a:pt x="71041" y="1186626"/>
                    </a:cubicBezTo>
                    <a:cubicBezTo>
                      <a:pt x="149225" y="1147335"/>
                      <a:pt x="354807" y="1092170"/>
                      <a:pt x="499666" y="1005651"/>
                    </a:cubicBezTo>
                    <a:cubicBezTo>
                      <a:pt x="644525" y="919132"/>
                      <a:pt x="772716" y="787369"/>
                      <a:pt x="940197" y="667513"/>
                    </a:cubicBezTo>
                    <a:cubicBezTo>
                      <a:pt x="1107678" y="547657"/>
                      <a:pt x="1358106" y="384541"/>
                      <a:pt x="1504553" y="286513"/>
                    </a:cubicBezTo>
                    <a:lnTo>
                      <a:pt x="1826022" y="69820"/>
                    </a:lnTo>
                    <a:close/>
                  </a:path>
                </a:pathLst>
              </a:custGeom>
              <a:solidFill>
                <a:srgbClr val="AFDFE7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2703C6CE-3C36-4DD3-9C88-9A1A46451A41}"/>
                  </a:ext>
                </a:extLst>
              </p:cNvPr>
              <p:cNvSpPr/>
              <p:nvPr/>
            </p:nvSpPr>
            <p:spPr>
              <a:xfrm>
                <a:off x="85754" y="3384161"/>
                <a:ext cx="3241543" cy="1286732"/>
              </a:xfrm>
              <a:custGeom>
                <a:avLst/>
                <a:gdLst>
                  <a:gd name="connsiteX0" fmla="*/ 2831198 w 3241543"/>
                  <a:gd name="connsiteY0" fmla="*/ 137435 h 1286732"/>
                  <a:gd name="connsiteX1" fmla="*/ 2943117 w 3241543"/>
                  <a:gd name="connsiteY1" fmla="*/ 63616 h 1286732"/>
                  <a:gd name="connsiteX2" fmla="*/ 3028842 w 3241543"/>
                  <a:gd name="connsiteY2" fmla="*/ 1703 h 1286732"/>
                  <a:gd name="connsiteX3" fmla="*/ 3112186 w 3241543"/>
                  <a:gd name="connsiteY3" fmla="*/ 20753 h 1286732"/>
                  <a:gd name="connsiteX4" fmla="*/ 3240773 w 3241543"/>
                  <a:gd name="connsiteY4" fmla="*/ 56472 h 1286732"/>
                  <a:gd name="connsiteX5" fmla="*/ 3047892 w 3241543"/>
                  <a:gd name="connsiteY5" fmla="*/ 223160 h 1286732"/>
                  <a:gd name="connsiteX6" fmla="*/ 2716898 w 3241543"/>
                  <a:gd name="connsiteY6" fmla="*/ 435091 h 1286732"/>
                  <a:gd name="connsiteX7" fmla="*/ 2414479 w 3241543"/>
                  <a:gd name="connsiteY7" fmla="*/ 642260 h 1286732"/>
                  <a:gd name="connsiteX8" fmla="*/ 2138254 w 3241543"/>
                  <a:gd name="connsiteY8" fmla="*/ 820853 h 1286732"/>
                  <a:gd name="connsiteX9" fmla="*/ 1802498 w 3241543"/>
                  <a:gd name="connsiteY9" fmla="*/ 1058978 h 1286732"/>
                  <a:gd name="connsiteX10" fmla="*/ 1519129 w 3241543"/>
                  <a:gd name="connsiteY10" fmla="*/ 1201853 h 1286732"/>
                  <a:gd name="connsiteX11" fmla="*/ 1361967 w 3241543"/>
                  <a:gd name="connsiteY11" fmla="*/ 1268528 h 1286732"/>
                  <a:gd name="connsiteX12" fmla="*/ 1307198 w 3241543"/>
                  <a:gd name="connsiteY12" fmla="*/ 1285197 h 1286732"/>
                  <a:gd name="connsiteX13" fmla="*/ 1076217 w 3241543"/>
                  <a:gd name="connsiteY13" fmla="*/ 1285197 h 1286732"/>
                  <a:gd name="connsiteX14" fmla="*/ 807136 w 3241543"/>
                  <a:gd name="connsiteY14" fmla="*/ 1280435 h 1286732"/>
                  <a:gd name="connsiteX15" fmla="*/ 654736 w 3241543"/>
                  <a:gd name="connsiteY15" fmla="*/ 1218522 h 1286732"/>
                  <a:gd name="connsiteX16" fmla="*/ 504717 w 3241543"/>
                  <a:gd name="connsiteY16" fmla="*/ 1230428 h 1286732"/>
                  <a:gd name="connsiteX17" fmla="*/ 385654 w 3241543"/>
                  <a:gd name="connsiteY17" fmla="*/ 1256622 h 1286732"/>
                  <a:gd name="connsiteX18" fmla="*/ 307073 w 3241543"/>
                  <a:gd name="connsiteY18" fmla="*/ 1275672 h 1286732"/>
                  <a:gd name="connsiteX19" fmla="*/ 276117 w 3241543"/>
                  <a:gd name="connsiteY19" fmla="*/ 1280435 h 1286732"/>
                  <a:gd name="connsiteX20" fmla="*/ 23704 w 3241543"/>
                  <a:gd name="connsiteY20" fmla="*/ 1278053 h 1286732"/>
                  <a:gd name="connsiteX21" fmla="*/ 14179 w 3241543"/>
                  <a:gd name="connsiteY21" fmla="*/ 1247097 h 1286732"/>
                  <a:gd name="connsiteX22" fmla="*/ 14179 w 3241543"/>
                  <a:gd name="connsiteY22" fmla="*/ 1206616 h 1286732"/>
                  <a:gd name="connsiteX23" fmla="*/ 18942 w 3241543"/>
                  <a:gd name="connsiteY23" fmla="*/ 1080410 h 1286732"/>
                  <a:gd name="connsiteX24" fmla="*/ 254686 w 3241543"/>
                  <a:gd name="connsiteY24" fmla="*/ 1137560 h 1286732"/>
                  <a:gd name="connsiteX25" fmla="*/ 614254 w 3241543"/>
                  <a:gd name="connsiteY25" fmla="*/ 1032785 h 1286732"/>
                  <a:gd name="connsiteX26" fmla="*/ 776179 w 3241543"/>
                  <a:gd name="connsiteY26" fmla="*/ 1089935 h 1286732"/>
                  <a:gd name="connsiteX27" fmla="*/ 969061 w 3241543"/>
                  <a:gd name="connsiteY27" fmla="*/ 1142322 h 1286732"/>
                  <a:gd name="connsiteX28" fmla="*/ 1269098 w 3241543"/>
                  <a:gd name="connsiteY28" fmla="*/ 1101841 h 1286732"/>
                  <a:gd name="connsiteX29" fmla="*/ 1619142 w 3241543"/>
                  <a:gd name="connsiteY29" fmla="*/ 942297 h 1286732"/>
                  <a:gd name="connsiteX30" fmla="*/ 1897748 w 3241543"/>
                  <a:gd name="connsiteY30" fmla="*/ 766085 h 1286732"/>
                  <a:gd name="connsiteX31" fmla="*/ 2197786 w 3241543"/>
                  <a:gd name="connsiteY31" fmla="*/ 549391 h 1286732"/>
                  <a:gd name="connsiteX32" fmla="*/ 2552592 w 3241543"/>
                  <a:gd name="connsiteY32" fmla="*/ 318410 h 1286732"/>
                  <a:gd name="connsiteX33" fmla="*/ 2831198 w 3241543"/>
                  <a:gd name="connsiteY33" fmla="*/ 137435 h 128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41543" h="1286732">
                    <a:moveTo>
                      <a:pt x="2831198" y="137435"/>
                    </a:moveTo>
                    <a:cubicBezTo>
                      <a:pt x="2870687" y="111836"/>
                      <a:pt x="2910176" y="86238"/>
                      <a:pt x="2943117" y="63616"/>
                    </a:cubicBezTo>
                    <a:cubicBezTo>
                      <a:pt x="2976058" y="40994"/>
                      <a:pt x="3000664" y="8847"/>
                      <a:pt x="3028842" y="1703"/>
                    </a:cubicBezTo>
                    <a:cubicBezTo>
                      <a:pt x="3057020" y="-5441"/>
                      <a:pt x="3076864" y="11625"/>
                      <a:pt x="3112186" y="20753"/>
                    </a:cubicBezTo>
                    <a:cubicBezTo>
                      <a:pt x="3147508" y="29881"/>
                      <a:pt x="3251489" y="22738"/>
                      <a:pt x="3240773" y="56472"/>
                    </a:cubicBezTo>
                    <a:cubicBezTo>
                      <a:pt x="3230057" y="90206"/>
                      <a:pt x="3135204" y="160057"/>
                      <a:pt x="3047892" y="223160"/>
                    </a:cubicBezTo>
                    <a:cubicBezTo>
                      <a:pt x="2960580" y="286263"/>
                      <a:pt x="2822467" y="365241"/>
                      <a:pt x="2716898" y="435091"/>
                    </a:cubicBezTo>
                    <a:cubicBezTo>
                      <a:pt x="2611329" y="504941"/>
                      <a:pt x="2510920" y="577966"/>
                      <a:pt x="2414479" y="642260"/>
                    </a:cubicBezTo>
                    <a:cubicBezTo>
                      <a:pt x="2318038" y="706554"/>
                      <a:pt x="2240251" y="751400"/>
                      <a:pt x="2138254" y="820853"/>
                    </a:cubicBezTo>
                    <a:cubicBezTo>
                      <a:pt x="2036257" y="890306"/>
                      <a:pt x="1905685" y="995478"/>
                      <a:pt x="1802498" y="1058978"/>
                    </a:cubicBezTo>
                    <a:cubicBezTo>
                      <a:pt x="1699311" y="1122478"/>
                      <a:pt x="1592551" y="1166928"/>
                      <a:pt x="1519129" y="1201853"/>
                    </a:cubicBezTo>
                    <a:cubicBezTo>
                      <a:pt x="1445707" y="1236778"/>
                      <a:pt x="1397289" y="1254637"/>
                      <a:pt x="1361967" y="1268528"/>
                    </a:cubicBezTo>
                    <a:cubicBezTo>
                      <a:pt x="1326645" y="1282419"/>
                      <a:pt x="1354823" y="1282419"/>
                      <a:pt x="1307198" y="1285197"/>
                    </a:cubicBezTo>
                    <a:cubicBezTo>
                      <a:pt x="1259573" y="1287975"/>
                      <a:pt x="1076217" y="1285197"/>
                      <a:pt x="1076217" y="1285197"/>
                    </a:cubicBezTo>
                    <a:cubicBezTo>
                      <a:pt x="992873" y="1284403"/>
                      <a:pt x="877383" y="1291547"/>
                      <a:pt x="807136" y="1280435"/>
                    </a:cubicBezTo>
                    <a:cubicBezTo>
                      <a:pt x="736889" y="1269323"/>
                      <a:pt x="705139" y="1226857"/>
                      <a:pt x="654736" y="1218522"/>
                    </a:cubicBezTo>
                    <a:cubicBezTo>
                      <a:pt x="604333" y="1210187"/>
                      <a:pt x="549564" y="1224078"/>
                      <a:pt x="504717" y="1230428"/>
                    </a:cubicBezTo>
                    <a:cubicBezTo>
                      <a:pt x="459870" y="1236778"/>
                      <a:pt x="418595" y="1249081"/>
                      <a:pt x="385654" y="1256622"/>
                    </a:cubicBezTo>
                    <a:cubicBezTo>
                      <a:pt x="352713" y="1264163"/>
                      <a:pt x="325329" y="1271703"/>
                      <a:pt x="307073" y="1275672"/>
                    </a:cubicBezTo>
                    <a:cubicBezTo>
                      <a:pt x="288817" y="1279641"/>
                      <a:pt x="276117" y="1280435"/>
                      <a:pt x="276117" y="1280435"/>
                    </a:cubicBezTo>
                    <a:lnTo>
                      <a:pt x="23704" y="1278053"/>
                    </a:lnTo>
                    <a:cubicBezTo>
                      <a:pt x="-19952" y="1272497"/>
                      <a:pt x="15766" y="1259003"/>
                      <a:pt x="14179" y="1247097"/>
                    </a:cubicBezTo>
                    <a:cubicBezTo>
                      <a:pt x="12592" y="1235191"/>
                      <a:pt x="13385" y="1234397"/>
                      <a:pt x="14179" y="1206616"/>
                    </a:cubicBezTo>
                    <a:cubicBezTo>
                      <a:pt x="14973" y="1178835"/>
                      <a:pt x="-21142" y="1091919"/>
                      <a:pt x="18942" y="1080410"/>
                    </a:cubicBezTo>
                    <a:cubicBezTo>
                      <a:pt x="59026" y="1068901"/>
                      <a:pt x="155467" y="1145497"/>
                      <a:pt x="254686" y="1137560"/>
                    </a:cubicBezTo>
                    <a:cubicBezTo>
                      <a:pt x="353905" y="1129623"/>
                      <a:pt x="527339" y="1040722"/>
                      <a:pt x="614254" y="1032785"/>
                    </a:cubicBezTo>
                    <a:cubicBezTo>
                      <a:pt x="701169" y="1024848"/>
                      <a:pt x="717045" y="1071679"/>
                      <a:pt x="776179" y="1089935"/>
                    </a:cubicBezTo>
                    <a:cubicBezTo>
                      <a:pt x="835313" y="1108191"/>
                      <a:pt x="886908" y="1140338"/>
                      <a:pt x="969061" y="1142322"/>
                    </a:cubicBezTo>
                    <a:cubicBezTo>
                      <a:pt x="1051214" y="1144306"/>
                      <a:pt x="1160751" y="1135178"/>
                      <a:pt x="1269098" y="1101841"/>
                    </a:cubicBezTo>
                    <a:cubicBezTo>
                      <a:pt x="1377445" y="1068504"/>
                      <a:pt x="1514367" y="998256"/>
                      <a:pt x="1619142" y="942297"/>
                    </a:cubicBezTo>
                    <a:cubicBezTo>
                      <a:pt x="1723917" y="886338"/>
                      <a:pt x="1801307" y="831569"/>
                      <a:pt x="1897748" y="766085"/>
                    </a:cubicBezTo>
                    <a:cubicBezTo>
                      <a:pt x="1994189" y="700601"/>
                      <a:pt x="2088645" y="624004"/>
                      <a:pt x="2197786" y="549391"/>
                    </a:cubicBezTo>
                    <a:cubicBezTo>
                      <a:pt x="2306927" y="474779"/>
                      <a:pt x="2552592" y="318410"/>
                      <a:pt x="2552592" y="318410"/>
                    </a:cubicBezTo>
                    <a:lnTo>
                      <a:pt x="2831198" y="137435"/>
                    </a:lnTo>
                    <a:close/>
                  </a:path>
                </a:pathLst>
              </a:custGeom>
              <a:solidFill>
                <a:srgbClr val="A3D6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12EC19A-4D1F-477D-8F51-607F436A6E57}"/>
                  </a:ext>
                </a:extLst>
              </p:cNvPr>
              <p:cNvSpPr/>
              <p:nvPr/>
            </p:nvSpPr>
            <p:spPr>
              <a:xfrm>
                <a:off x="68786" y="3307200"/>
                <a:ext cx="3115317" cy="1296340"/>
              </a:xfrm>
              <a:custGeom>
                <a:avLst/>
                <a:gdLst>
                  <a:gd name="connsiteX0" fmla="*/ 2643379 w 3115317"/>
                  <a:gd name="connsiteY0" fmla="*/ 121527 h 1296340"/>
                  <a:gd name="connsiteX1" fmla="*/ 2741010 w 3115317"/>
                  <a:gd name="connsiteY1" fmla="*/ 54852 h 1296340"/>
                  <a:gd name="connsiteX2" fmla="*/ 2805304 w 3115317"/>
                  <a:gd name="connsiteY2" fmla="*/ 83 h 1296340"/>
                  <a:gd name="connsiteX3" fmla="*/ 2948179 w 3115317"/>
                  <a:gd name="connsiteY3" fmla="*/ 42946 h 1296340"/>
                  <a:gd name="connsiteX4" fmla="*/ 3038666 w 3115317"/>
                  <a:gd name="connsiteY4" fmla="*/ 64377 h 1296340"/>
                  <a:gd name="connsiteX5" fmla="*/ 3114866 w 3115317"/>
                  <a:gd name="connsiteY5" fmla="*/ 95333 h 1296340"/>
                  <a:gd name="connsiteX6" fmla="*/ 3002947 w 3115317"/>
                  <a:gd name="connsiteY6" fmla="*/ 181058 h 1296340"/>
                  <a:gd name="connsiteX7" fmla="*/ 2793397 w 3115317"/>
                  <a:gd name="connsiteY7" fmla="*/ 300121 h 1296340"/>
                  <a:gd name="connsiteX8" fmla="*/ 2648141 w 3115317"/>
                  <a:gd name="connsiteY8" fmla="*/ 414421 h 1296340"/>
                  <a:gd name="connsiteX9" fmla="*/ 2495741 w 3115317"/>
                  <a:gd name="connsiteY9" fmla="*/ 519196 h 1296340"/>
                  <a:gd name="connsiteX10" fmla="*/ 2355247 w 3115317"/>
                  <a:gd name="connsiteY10" fmla="*/ 621589 h 1296340"/>
                  <a:gd name="connsiteX11" fmla="*/ 2148079 w 3115317"/>
                  <a:gd name="connsiteY11" fmla="*/ 757321 h 1296340"/>
                  <a:gd name="connsiteX12" fmla="*/ 1917097 w 3115317"/>
                  <a:gd name="connsiteY12" fmla="*/ 916864 h 1296340"/>
                  <a:gd name="connsiteX13" fmla="*/ 1712310 w 3115317"/>
                  <a:gd name="connsiteY13" fmla="*/ 1059739 h 1296340"/>
                  <a:gd name="connsiteX14" fmla="*/ 1512285 w 3115317"/>
                  <a:gd name="connsiteY14" fmla="*/ 1157371 h 1296340"/>
                  <a:gd name="connsiteX15" fmla="*/ 1267016 w 3115317"/>
                  <a:gd name="connsiteY15" fmla="*/ 1247858 h 1296340"/>
                  <a:gd name="connsiteX16" fmla="*/ 1047941 w 3115317"/>
                  <a:gd name="connsiteY16" fmla="*/ 1295483 h 1296340"/>
                  <a:gd name="connsiteX17" fmla="*/ 931260 w 3115317"/>
                  <a:gd name="connsiteY17" fmla="*/ 1274052 h 1296340"/>
                  <a:gd name="connsiteX18" fmla="*/ 812197 w 3115317"/>
                  <a:gd name="connsiteY18" fmla="*/ 1219283 h 1296340"/>
                  <a:gd name="connsiteX19" fmla="*/ 693135 w 3115317"/>
                  <a:gd name="connsiteY19" fmla="*/ 1181183 h 1296340"/>
                  <a:gd name="connsiteX20" fmla="*/ 526447 w 3115317"/>
                  <a:gd name="connsiteY20" fmla="*/ 1181183 h 1296340"/>
                  <a:gd name="connsiteX21" fmla="*/ 388335 w 3115317"/>
                  <a:gd name="connsiteY21" fmla="*/ 1231189 h 1296340"/>
                  <a:gd name="connsiteX22" fmla="*/ 259747 w 3115317"/>
                  <a:gd name="connsiteY22" fmla="*/ 1255002 h 1296340"/>
                  <a:gd name="connsiteX23" fmla="*/ 119254 w 3115317"/>
                  <a:gd name="connsiteY23" fmla="*/ 1250239 h 1296340"/>
                  <a:gd name="connsiteX24" fmla="*/ 26385 w 3115317"/>
                  <a:gd name="connsiteY24" fmla="*/ 1214521 h 1296340"/>
                  <a:gd name="connsiteX25" fmla="*/ 43054 w 3115317"/>
                  <a:gd name="connsiteY25" fmla="*/ 1045452 h 1296340"/>
                  <a:gd name="connsiteX26" fmla="*/ 490729 w 3115317"/>
                  <a:gd name="connsiteY26" fmla="*/ 907339 h 1296340"/>
                  <a:gd name="connsiteX27" fmla="*/ 1145572 w 3115317"/>
                  <a:gd name="connsiteY27" fmla="*/ 940677 h 1296340"/>
                  <a:gd name="connsiteX28" fmla="*/ 1709929 w 3115317"/>
                  <a:gd name="connsiteY28" fmla="*/ 719221 h 1296340"/>
                  <a:gd name="connsiteX29" fmla="*/ 2112360 w 3115317"/>
                  <a:gd name="connsiteY29" fmla="*/ 445377 h 1296340"/>
                  <a:gd name="connsiteX30" fmla="*/ 2379060 w 3115317"/>
                  <a:gd name="connsiteY30" fmla="*/ 264402 h 1296340"/>
                  <a:gd name="connsiteX31" fmla="*/ 2643379 w 3115317"/>
                  <a:gd name="connsiteY31" fmla="*/ 121527 h 129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15317" h="1296340">
                    <a:moveTo>
                      <a:pt x="2643379" y="121527"/>
                    </a:moveTo>
                    <a:cubicBezTo>
                      <a:pt x="2703704" y="86602"/>
                      <a:pt x="2714023" y="75093"/>
                      <a:pt x="2741010" y="54852"/>
                    </a:cubicBezTo>
                    <a:cubicBezTo>
                      <a:pt x="2767997" y="34611"/>
                      <a:pt x="2770776" y="2067"/>
                      <a:pt x="2805304" y="83"/>
                    </a:cubicBezTo>
                    <a:cubicBezTo>
                      <a:pt x="2839832" y="-1901"/>
                      <a:pt x="2909285" y="32230"/>
                      <a:pt x="2948179" y="42946"/>
                    </a:cubicBezTo>
                    <a:cubicBezTo>
                      <a:pt x="2987073" y="53662"/>
                      <a:pt x="3010885" y="55646"/>
                      <a:pt x="3038666" y="64377"/>
                    </a:cubicBezTo>
                    <a:cubicBezTo>
                      <a:pt x="3066447" y="73108"/>
                      <a:pt x="3120819" y="75886"/>
                      <a:pt x="3114866" y="95333"/>
                    </a:cubicBezTo>
                    <a:cubicBezTo>
                      <a:pt x="3108913" y="114780"/>
                      <a:pt x="3056525" y="146927"/>
                      <a:pt x="3002947" y="181058"/>
                    </a:cubicBezTo>
                    <a:cubicBezTo>
                      <a:pt x="2949369" y="215189"/>
                      <a:pt x="2852531" y="261227"/>
                      <a:pt x="2793397" y="300121"/>
                    </a:cubicBezTo>
                    <a:cubicBezTo>
                      <a:pt x="2734263" y="339015"/>
                      <a:pt x="2697750" y="377909"/>
                      <a:pt x="2648141" y="414421"/>
                    </a:cubicBezTo>
                    <a:cubicBezTo>
                      <a:pt x="2598532" y="450934"/>
                      <a:pt x="2544557" y="484668"/>
                      <a:pt x="2495741" y="519196"/>
                    </a:cubicBezTo>
                    <a:cubicBezTo>
                      <a:pt x="2446925" y="553724"/>
                      <a:pt x="2413191" y="581902"/>
                      <a:pt x="2355247" y="621589"/>
                    </a:cubicBezTo>
                    <a:cubicBezTo>
                      <a:pt x="2297303" y="661276"/>
                      <a:pt x="2221104" y="708109"/>
                      <a:pt x="2148079" y="757321"/>
                    </a:cubicBezTo>
                    <a:cubicBezTo>
                      <a:pt x="2075054" y="806533"/>
                      <a:pt x="1917097" y="916864"/>
                      <a:pt x="1917097" y="916864"/>
                    </a:cubicBezTo>
                    <a:cubicBezTo>
                      <a:pt x="1844469" y="967267"/>
                      <a:pt x="1779779" y="1019655"/>
                      <a:pt x="1712310" y="1059739"/>
                    </a:cubicBezTo>
                    <a:cubicBezTo>
                      <a:pt x="1644841" y="1099823"/>
                      <a:pt x="1586501" y="1126018"/>
                      <a:pt x="1512285" y="1157371"/>
                    </a:cubicBezTo>
                    <a:cubicBezTo>
                      <a:pt x="1438069" y="1188724"/>
                      <a:pt x="1344407" y="1224839"/>
                      <a:pt x="1267016" y="1247858"/>
                    </a:cubicBezTo>
                    <a:cubicBezTo>
                      <a:pt x="1189625" y="1270877"/>
                      <a:pt x="1103900" y="1291117"/>
                      <a:pt x="1047941" y="1295483"/>
                    </a:cubicBezTo>
                    <a:cubicBezTo>
                      <a:pt x="991982" y="1299849"/>
                      <a:pt x="970551" y="1286752"/>
                      <a:pt x="931260" y="1274052"/>
                    </a:cubicBezTo>
                    <a:cubicBezTo>
                      <a:pt x="891969" y="1261352"/>
                      <a:pt x="851884" y="1234761"/>
                      <a:pt x="812197" y="1219283"/>
                    </a:cubicBezTo>
                    <a:cubicBezTo>
                      <a:pt x="772510" y="1203805"/>
                      <a:pt x="740760" y="1187533"/>
                      <a:pt x="693135" y="1181183"/>
                    </a:cubicBezTo>
                    <a:cubicBezTo>
                      <a:pt x="645510" y="1174833"/>
                      <a:pt x="577247" y="1172849"/>
                      <a:pt x="526447" y="1181183"/>
                    </a:cubicBezTo>
                    <a:cubicBezTo>
                      <a:pt x="475647" y="1189517"/>
                      <a:pt x="432785" y="1218886"/>
                      <a:pt x="388335" y="1231189"/>
                    </a:cubicBezTo>
                    <a:cubicBezTo>
                      <a:pt x="343885" y="1243492"/>
                      <a:pt x="304594" y="1251827"/>
                      <a:pt x="259747" y="1255002"/>
                    </a:cubicBezTo>
                    <a:cubicBezTo>
                      <a:pt x="214900" y="1258177"/>
                      <a:pt x="158148" y="1256986"/>
                      <a:pt x="119254" y="1250239"/>
                    </a:cubicBezTo>
                    <a:cubicBezTo>
                      <a:pt x="80360" y="1243492"/>
                      <a:pt x="39085" y="1248652"/>
                      <a:pt x="26385" y="1214521"/>
                    </a:cubicBezTo>
                    <a:cubicBezTo>
                      <a:pt x="13685" y="1180390"/>
                      <a:pt x="-34337" y="1096649"/>
                      <a:pt x="43054" y="1045452"/>
                    </a:cubicBezTo>
                    <a:cubicBezTo>
                      <a:pt x="120445" y="994255"/>
                      <a:pt x="306976" y="924802"/>
                      <a:pt x="490729" y="907339"/>
                    </a:cubicBezTo>
                    <a:cubicBezTo>
                      <a:pt x="674482" y="889877"/>
                      <a:pt x="942372" y="972030"/>
                      <a:pt x="1145572" y="940677"/>
                    </a:cubicBezTo>
                    <a:cubicBezTo>
                      <a:pt x="1348772" y="909324"/>
                      <a:pt x="1548798" y="801771"/>
                      <a:pt x="1709929" y="719221"/>
                    </a:cubicBezTo>
                    <a:cubicBezTo>
                      <a:pt x="1871060" y="636671"/>
                      <a:pt x="2112360" y="445377"/>
                      <a:pt x="2112360" y="445377"/>
                    </a:cubicBezTo>
                    <a:cubicBezTo>
                      <a:pt x="2223882" y="369574"/>
                      <a:pt x="2287382" y="319171"/>
                      <a:pt x="2379060" y="264402"/>
                    </a:cubicBezTo>
                    <a:cubicBezTo>
                      <a:pt x="2470738" y="209633"/>
                      <a:pt x="2583054" y="156452"/>
                      <a:pt x="2643379" y="121527"/>
                    </a:cubicBezTo>
                    <a:close/>
                  </a:path>
                </a:pathLst>
              </a:custGeom>
              <a:solidFill>
                <a:srgbClr val="B9E4E8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B7F4DE0-AB06-4502-9C2E-C601DA558647}"/>
                  </a:ext>
                </a:extLst>
              </p:cNvPr>
              <p:cNvSpPr/>
              <p:nvPr/>
            </p:nvSpPr>
            <p:spPr>
              <a:xfrm>
                <a:off x="83758" y="3134815"/>
                <a:ext cx="2929472" cy="1327945"/>
              </a:xfrm>
              <a:custGeom>
                <a:avLst/>
                <a:gdLst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8838 w 2893488"/>
                  <a:gd name="connsiteY16" fmla="*/ 641573 h 1275018"/>
                  <a:gd name="connsiteX17" fmla="*/ 2059288 w 2893488"/>
                  <a:gd name="connsiteY17" fmla="*/ 784448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2059288 w 2893488"/>
                  <a:gd name="connsiteY17" fmla="*/ 784448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894749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894749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80619 w 2893488"/>
                  <a:gd name="connsiteY21" fmla="*/ 1263080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327376"/>
                  <a:gd name="connsiteX1" fmla="*/ 192388 w 2893488"/>
                  <a:gd name="connsiteY1" fmla="*/ 865411 h 1327376"/>
                  <a:gd name="connsiteX2" fmla="*/ 401938 w 2893488"/>
                  <a:gd name="connsiteY2" fmla="*/ 851123 h 1327376"/>
                  <a:gd name="connsiteX3" fmla="*/ 609107 w 2893488"/>
                  <a:gd name="connsiteY3" fmla="*/ 784448 h 1327376"/>
                  <a:gd name="connsiteX4" fmla="*/ 804369 w 2893488"/>
                  <a:gd name="connsiteY4" fmla="*/ 753492 h 1327376"/>
                  <a:gd name="connsiteX5" fmla="*/ 1094882 w 2893488"/>
                  <a:gd name="connsiteY5" fmla="*/ 820167 h 1327376"/>
                  <a:gd name="connsiteX6" fmla="*/ 1356819 w 2893488"/>
                  <a:gd name="connsiteY6" fmla="*/ 674911 h 1327376"/>
                  <a:gd name="connsiteX7" fmla="*/ 1944988 w 2893488"/>
                  <a:gd name="connsiteY7" fmla="*/ 224855 h 1327376"/>
                  <a:gd name="connsiteX8" fmla="*/ 2090244 w 2893488"/>
                  <a:gd name="connsiteY8" fmla="*/ 93886 h 1327376"/>
                  <a:gd name="connsiteX9" fmla="*/ 2183113 w 2893488"/>
                  <a:gd name="connsiteY9" fmla="*/ 3398 h 1327376"/>
                  <a:gd name="connsiteX10" fmla="*/ 2237882 w 2893488"/>
                  <a:gd name="connsiteY10" fmla="*/ 17686 h 1327376"/>
                  <a:gd name="connsiteX11" fmla="*/ 2490294 w 2893488"/>
                  <a:gd name="connsiteY11" fmla="*/ 91505 h 1327376"/>
                  <a:gd name="connsiteX12" fmla="*/ 2716513 w 2893488"/>
                  <a:gd name="connsiteY12" fmla="*/ 158180 h 1327376"/>
                  <a:gd name="connsiteX13" fmla="*/ 2861769 w 2893488"/>
                  <a:gd name="connsiteY13" fmla="*/ 198661 h 1327376"/>
                  <a:gd name="connsiteX14" fmla="*/ 2866532 w 2893488"/>
                  <a:gd name="connsiteY14" fmla="*/ 298673 h 1327376"/>
                  <a:gd name="connsiteX15" fmla="*/ 2564113 w 2893488"/>
                  <a:gd name="connsiteY15" fmla="*/ 460598 h 1327376"/>
                  <a:gd name="connsiteX16" fmla="*/ 2260449 w 2893488"/>
                  <a:gd name="connsiteY16" fmla="*/ 708685 h 1327376"/>
                  <a:gd name="connsiteX17" fmla="*/ 1983787 w 2893488"/>
                  <a:gd name="connsiteY17" fmla="*/ 894749 h 1327376"/>
                  <a:gd name="connsiteX18" fmla="*/ 1814019 w 2893488"/>
                  <a:gd name="connsiteY18" fmla="*/ 986855 h 1327376"/>
                  <a:gd name="connsiteX19" fmla="*/ 1635426 w 2893488"/>
                  <a:gd name="connsiteY19" fmla="*/ 1117823 h 1327376"/>
                  <a:gd name="connsiteX20" fmla="*/ 1435400 w 2893488"/>
                  <a:gd name="connsiteY20" fmla="*/ 1213073 h 1327376"/>
                  <a:gd name="connsiteX21" fmla="*/ 1280619 w 2893488"/>
                  <a:gd name="connsiteY21" fmla="*/ 1263080 h 1327376"/>
                  <a:gd name="connsiteX22" fmla="*/ 1054400 w 2893488"/>
                  <a:gd name="connsiteY22" fmla="*/ 1327374 h 1327376"/>
                  <a:gd name="connsiteX23" fmla="*/ 904382 w 2893488"/>
                  <a:gd name="connsiteY23" fmla="*/ 1265461 h 1327376"/>
                  <a:gd name="connsiteX24" fmla="*/ 766269 w 2893488"/>
                  <a:gd name="connsiteY24" fmla="*/ 1232123 h 1327376"/>
                  <a:gd name="connsiteX25" fmla="*/ 675782 w 2893488"/>
                  <a:gd name="connsiteY25" fmla="*/ 1179736 h 1327376"/>
                  <a:gd name="connsiteX26" fmla="*/ 478138 w 2893488"/>
                  <a:gd name="connsiteY26" fmla="*/ 1182117 h 1327376"/>
                  <a:gd name="connsiteX27" fmla="*/ 313832 w 2893488"/>
                  <a:gd name="connsiteY27" fmla="*/ 1246411 h 1327376"/>
                  <a:gd name="connsiteX28" fmla="*/ 173338 w 2893488"/>
                  <a:gd name="connsiteY28" fmla="*/ 1274986 h 1327376"/>
                  <a:gd name="connsiteX29" fmla="*/ 49513 w 2893488"/>
                  <a:gd name="connsiteY29" fmla="*/ 1241648 h 1327376"/>
                  <a:gd name="connsiteX30" fmla="*/ 16175 w 2893488"/>
                  <a:gd name="connsiteY30" fmla="*/ 1224980 h 1327376"/>
                  <a:gd name="connsiteX31" fmla="*/ 11413 w 2893488"/>
                  <a:gd name="connsiteY31" fmla="*/ 1008286 h 1327376"/>
                  <a:gd name="connsiteX32" fmla="*/ 9032 w 2893488"/>
                  <a:gd name="connsiteY32" fmla="*/ 910655 h 1327376"/>
                  <a:gd name="connsiteX33" fmla="*/ 16175 w 2893488"/>
                  <a:gd name="connsiteY33" fmla="*/ 810642 h 1327376"/>
                  <a:gd name="connsiteX0" fmla="*/ 16175 w 2893488"/>
                  <a:gd name="connsiteY0" fmla="*/ 810642 h 1329413"/>
                  <a:gd name="connsiteX1" fmla="*/ 192388 w 2893488"/>
                  <a:gd name="connsiteY1" fmla="*/ 865411 h 1329413"/>
                  <a:gd name="connsiteX2" fmla="*/ 401938 w 2893488"/>
                  <a:gd name="connsiteY2" fmla="*/ 851123 h 1329413"/>
                  <a:gd name="connsiteX3" fmla="*/ 609107 w 2893488"/>
                  <a:gd name="connsiteY3" fmla="*/ 784448 h 1329413"/>
                  <a:gd name="connsiteX4" fmla="*/ 804369 w 2893488"/>
                  <a:gd name="connsiteY4" fmla="*/ 753492 h 1329413"/>
                  <a:gd name="connsiteX5" fmla="*/ 1094882 w 2893488"/>
                  <a:gd name="connsiteY5" fmla="*/ 820167 h 1329413"/>
                  <a:gd name="connsiteX6" fmla="*/ 1356819 w 2893488"/>
                  <a:gd name="connsiteY6" fmla="*/ 674911 h 1329413"/>
                  <a:gd name="connsiteX7" fmla="*/ 1944988 w 2893488"/>
                  <a:gd name="connsiteY7" fmla="*/ 224855 h 1329413"/>
                  <a:gd name="connsiteX8" fmla="*/ 2090244 w 2893488"/>
                  <a:gd name="connsiteY8" fmla="*/ 93886 h 1329413"/>
                  <a:gd name="connsiteX9" fmla="*/ 2183113 w 2893488"/>
                  <a:gd name="connsiteY9" fmla="*/ 3398 h 1329413"/>
                  <a:gd name="connsiteX10" fmla="*/ 2237882 w 2893488"/>
                  <a:gd name="connsiteY10" fmla="*/ 17686 h 1329413"/>
                  <a:gd name="connsiteX11" fmla="*/ 2490294 w 2893488"/>
                  <a:gd name="connsiteY11" fmla="*/ 91505 h 1329413"/>
                  <a:gd name="connsiteX12" fmla="*/ 2716513 w 2893488"/>
                  <a:gd name="connsiteY12" fmla="*/ 158180 h 1329413"/>
                  <a:gd name="connsiteX13" fmla="*/ 2861769 w 2893488"/>
                  <a:gd name="connsiteY13" fmla="*/ 198661 h 1329413"/>
                  <a:gd name="connsiteX14" fmla="*/ 2866532 w 2893488"/>
                  <a:gd name="connsiteY14" fmla="*/ 298673 h 1329413"/>
                  <a:gd name="connsiteX15" fmla="*/ 2564113 w 2893488"/>
                  <a:gd name="connsiteY15" fmla="*/ 460598 h 1329413"/>
                  <a:gd name="connsiteX16" fmla="*/ 2260449 w 2893488"/>
                  <a:gd name="connsiteY16" fmla="*/ 708685 h 1329413"/>
                  <a:gd name="connsiteX17" fmla="*/ 1983787 w 2893488"/>
                  <a:gd name="connsiteY17" fmla="*/ 894749 h 1329413"/>
                  <a:gd name="connsiteX18" fmla="*/ 1814019 w 2893488"/>
                  <a:gd name="connsiteY18" fmla="*/ 986855 h 1329413"/>
                  <a:gd name="connsiteX19" fmla="*/ 1635426 w 2893488"/>
                  <a:gd name="connsiteY19" fmla="*/ 1117823 h 1329413"/>
                  <a:gd name="connsiteX20" fmla="*/ 1435400 w 2893488"/>
                  <a:gd name="connsiteY20" fmla="*/ 1213073 h 1329413"/>
                  <a:gd name="connsiteX21" fmla="*/ 1280619 w 2893488"/>
                  <a:gd name="connsiteY21" fmla="*/ 1263080 h 1329413"/>
                  <a:gd name="connsiteX22" fmla="*/ 1054400 w 2893488"/>
                  <a:gd name="connsiteY22" fmla="*/ 1327374 h 1329413"/>
                  <a:gd name="connsiteX23" fmla="*/ 882951 w 2893488"/>
                  <a:gd name="connsiteY23" fmla="*/ 1305942 h 1329413"/>
                  <a:gd name="connsiteX24" fmla="*/ 766269 w 2893488"/>
                  <a:gd name="connsiteY24" fmla="*/ 1232123 h 1329413"/>
                  <a:gd name="connsiteX25" fmla="*/ 675782 w 2893488"/>
                  <a:gd name="connsiteY25" fmla="*/ 1179736 h 1329413"/>
                  <a:gd name="connsiteX26" fmla="*/ 478138 w 2893488"/>
                  <a:gd name="connsiteY26" fmla="*/ 1182117 h 1329413"/>
                  <a:gd name="connsiteX27" fmla="*/ 313832 w 2893488"/>
                  <a:gd name="connsiteY27" fmla="*/ 1246411 h 1329413"/>
                  <a:gd name="connsiteX28" fmla="*/ 173338 w 2893488"/>
                  <a:gd name="connsiteY28" fmla="*/ 1274986 h 1329413"/>
                  <a:gd name="connsiteX29" fmla="*/ 49513 w 2893488"/>
                  <a:gd name="connsiteY29" fmla="*/ 1241648 h 1329413"/>
                  <a:gd name="connsiteX30" fmla="*/ 16175 w 2893488"/>
                  <a:gd name="connsiteY30" fmla="*/ 1224980 h 1329413"/>
                  <a:gd name="connsiteX31" fmla="*/ 11413 w 2893488"/>
                  <a:gd name="connsiteY31" fmla="*/ 1008286 h 1329413"/>
                  <a:gd name="connsiteX32" fmla="*/ 9032 w 2893488"/>
                  <a:gd name="connsiteY32" fmla="*/ 910655 h 1329413"/>
                  <a:gd name="connsiteX33" fmla="*/ 16175 w 2893488"/>
                  <a:gd name="connsiteY33" fmla="*/ 810642 h 1329413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5782 w 2893488"/>
                  <a:gd name="connsiteY25" fmla="*/ 1179736 h 1329121"/>
                  <a:gd name="connsiteX26" fmla="*/ 478138 w 2893488"/>
                  <a:gd name="connsiteY26" fmla="*/ 1182117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78138 w 2893488"/>
                  <a:gd name="connsiteY26" fmla="*/ 1182117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47144 w 2893488"/>
                  <a:gd name="connsiteY28" fmla="*/ 1310705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47144 w 2893488"/>
                  <a:gd name="connsiteY28" fmla="*/ 1310705 h 1329121"/>
                  <a:gd name="connsiteX29" fmla="*/ 35226 w 2893488"/>
                  <a:gd name="connsiteY29" fmla="*/ 1272604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040"/>
                  <a:gd name="connsiteX1" fmla="*/ 192388 w 2893488"/>
                  <a:gd name="connsiteY1" fmla="*/ 865411 h 1329040"/>
                  <a:gd name="connsiteX2" fmla="*/ 401938 w 2893488"/>
                  <a:gd name="connsiteY2" fmla="*/ 851123 h 1329040"/>
                  <a:gd name="connsiteX3" fmla="*/ 609107 w 2893488"/>
                  <a:gd name="connsiteY3" fmla="*/ 784448 h 1329040"/>
                  <a:gd name="connsiteX4" fmla="*/ 804369 w 2893488"/>
                  <a:gd name="connsiteY4" fmla="*/ 753492 h 1329040"/>
                  <a:gd name="connsiteX5" fmla="*/ 1094882 w 2893488"/>
                  <a:gd name="connsiteY5" fmla="*/ 820167 h 1329040"/>
                  <a:gd name="connsiteX6" fmla="*/ 1356819 w 2893488"/>
                  <a:gd name="connsiteY6" fmla="*/ 674911 h 1329040"/>
                  <a:gd name="connsiteX7" fmla="*/ 1944988 w 2893488"/>
                  <a:gd name="connsiteY7" fmla="*/ 224855 h 1329040"/>
                  <a:gd name="connsiteX8" fmla="*/ 2090244 w 2893488"/>
                  <a:gd name="connsiteY8" fmla="*/ 93886 h 1329040"/>
                  <a:gd name="connsiteX9" fmla="*/ 2183113 w 2893488"/>
                  <a:gd name="connsiteY9" fmla="*/ 3398 h 1329040"/>
                  <a:gd name="connsiteX10" fmla="*/ 2237882 w 2893488"/>
                  <a:gd name="connsiteY10" fmla="*/ 17686 h 1329040"/>
                  <a:gd name="connsiteX11" fmla="*/ 2490294 w 2893488"/>
                  <a:gd name="connsiteY11" fmla="*/ 91505 h 1329040"/>
                  <a:gd name="connsiteX12" fmla="*/ 2716513 w 2893488"/>
                  <a:gd name="connsiteY12" fmla="*/ 158180 h 1329040"/>
                  <a:gd name="connsiteX13" fmla="*/ 2861769 w 2893488"/>
                  <a:gd name="connsiteY13" fmla="*/ 198661 h 1329040"/>
                  <a:gd name="connsiteX14" fmla="*/ 2866532 w 2893488"/>
                  <a:gd name="connsiteY14" fmla="*/ 298673 h 1329040"/>
                  <a:gd name="connsiteX15" fmla="*/ 2564113 w 2893488"/>
                  <a:gd name="connsiteY15" fmla="*/ 460598 h 1329040"/>
                  <a:gd name="connsiteX16" fmla="*/ 2260449 w 2893488"/>
                  <a:gd name="connsiteY16" fmla="*/ 708685 h 1329040"/>
                  <a:gd name="connsiteX17" fmla="*/ 1983787 w 2893488"/>
                  <a:gd name="connsiteY17" fmla="*/ 894749 h 1329040"/>
                  <a:gd name="connsiteX18" fmla="*/ 1814019 w 2893488"/>
                  <a:gd name="connsiteY18" fmla="*/ 986855 h 1329040"/>
                  <a:gd name="connsiteX19" fmla="*/ 1635426 w 2893488"/>
                  <a:gd name="connsiteY19" fmla="*/ 1117823 h 1329040"/>
                  <a:gd name="connsiteX20" fmla="*/ 1435400 w 2893488"/>
                  <a:gd name="connsiteY20" fmla="*/ 1213073 h 1329040"/>
                  <a:gd name="connsiteX21" fmla="*/ 1280619 w 2893488"/>
                  <a:gd name="connsiteY21" fmla="*/ 1263080 h 1329040"/>
                  <a:gd name="connsiteX22" fmla="*/ 1054400 w 2893488"/>
                  <a:gd name="connsiteY22" fmla="*/ 1327374 h 1329040"/>
                  <a:gd name="connsiteX23" fmla="*/ 882951 w 2893488"/>
                  <a:gd name="connsiteY23" fmla="*/ 1305942 h 1329040"/>
                  <a:gd name="connsiteX24" fmla="*/ 775794 w 2893488"/>
                  <a:gd name="connsiteY24" fmla="*/ 1260698 h 1329040"/>
                  <a:gd name="connsiteX25" fmla="*/ 671020 w 2893488"/>
                  <a:gd name="connsiteY25" fmla="*/ 1201168 h 1329040"/>
                  <a:gd name="connsiteX26" fmla="*/ 466231 w 2893488"/>
                  <a:gd name="connsiteY26" fmla="*/ 1253555 h 1329040"/>
                  <a:gd name="connsiteX27" fmla="*/ 287638 w 2893488"/>
                  <a:gd name="connsiteY27" fmla="*/ 1313086 h 1329040"/>
                  <a:gd name="connsiteX28" fmla="*/ 147144 w 2893488"/>
                  <a:gd name="connsiteY28" fmla="*/ 1310705 h 1329040"/>
                  <a:gd name="connsiteX29" fmla="*/ 35226 w 2893488"/>
                  <a:gd name="connsiteY29" fmla="*/ 1272604 h 1329040"/>
                  <a:gd name="connsiteX30" fmla="*/ 16175 w 2893488"/>
                  <a:gd name="connsiteY30" fmla="*/ 1224980 h 1329040"/>
                  <a:gd name="connsiteX31" fmla="*/ 11413 w 2893488"/>
                  <a:gd name="connsiteY31" fmla="*/ 1008286 h 1329040"/>
                  <a:gd name="connsiteX32" fmla="*/ 9032 w 2893488"/>
                  <a:gd name="connsiteY32" fmla="*/ 910655 h 1329040"/>
                  <a:gd name="connsiteX33" fmla="*/ 16175 w 2893488"/>
                  <a:gd name="connsiteY33" fmla="*/ 810642 h 1329040"/>
                  <a:gd name="connsiteX0" fmla="*/ 16175 w 2893488"/>
                  <a:gd name="connsiteY0" fmla="*/ 810642 h 1329040"/>
                  <a:gd name="connsiteX1" fmla="*/ 192388 w 2893488"/>
                  <a:gd name="connsiteY1" fmla="*/ 865411 h 1329040"/>
                  <a:gd name="connsiteX2" fmla="*/ 401938 w 2893488"/>
                  <a:gd name="connsiteY2" fmla="*/ 851123 h 1329040"/>
                  <a:gd name="connsiteX3" fmla="*/ 609107 w 2893488"/>
                  <a:gd name="connsiteY3" fmla="*/ 784448 h 1329040"/>
                  <a:gd name="connsiteX4" fmla="*/ 804369 w 2893488"/>
                  <a:gd name="connsiteY4" fmla="*/ 753492 h 1329040"/>
                  <a:gd name="connsiteX5" fmla="*/ 1094882 w 2893488"/>
                  <a:gd name="connsiteY5" fmla="*/ 820167 h 1329040"/>
                  <a:gd name="connsiteX6" fmla="*/ 1356819 w 2893488"/>
                  <a:gd name="connsiteY6" fmla="*/ 674911 h 1329040"/>
                  <a:gd name="connsiteX7" fmla="*/ 1944988 w 2893488"/>
                  <a:gd name="connsiteY7" fmla="*/ 224855 h 1329040"/>
                  <a:gd name="connsiteX8" fmla="*/ 2090244 w 2893488"/>
                  <a:gd name="connsiteY8" fmla="*/ 93886 h 1329040"/>
                  <a:gd name="connsiteX9" fmla="*/ 2183113 w 2893488"/>
                  <a:gd name="connsiteY9" fmla="*/ 3398 h 1329040"/>
                  <a:gd name="connsiteX10" fmla="*/ 2237882 w 2893488"/>
                  <a:gd name="connsiteY10" fmla="*/ 17686 h 1329040"/>
                  <a:gd name="connsiteX11" fmla="*/ 2490294 w 2893488"/>
                  <a:gd name="connsiteY11" fmla="*/ 91505 h 1329040"/>
                  <a:gd name="connsiteX12" fmla="*/ 2716513 w 2893488"/>
                  <a:gd name="connsiteY12" fmla="*/ 158180 h 1329040"/>
                  <a:gd name="connsiteX13" fmla="*/ 2861769 w 2893488"/>
                  <a:gd name="connsiteY13" fmla="*/ 198661 h 1329040"/>
                  <a:gd name="connsiteX14" fmla="*/ 2866532 w 2893488"/>
                  <a:gd name="connsiteY14" fmla="*/ 298673 h 1329040"/>
                  <a:gd name="connsiteX15" fmla="*/ 2564113 w 2893488"/>
                  <a:gd name="connsiteY15" fmla="*/ 460598 h 1329040"/>
                  <a:gd name="connsiteX16" fmla="*/ 2260449 w 2893488"/>
                  <a:gd name="connsiteY16" fmla="*/ 708685 h 1329040"/>
                  <a:gd name="connsiteX17" fmla="*/ 1983787 w 2893488"/>
                  <a:gd name="connsiteY17" fmla="*/ 894749 h 1329040"/>
                  <a:gd name="connsiteX18" fmla="*/ 1814019 w 2893488"/>
                  <a:gd name="connsiteY18" fmla="*/ 986855 h 1329040"/>
                  <a:gd name="connsiteX19" fmla="*/ 1635426 w 2893488"/>
                  <a:gd name="connsiteY19" fmla="*/ 1117823 h 1329040"/>
                  <a:gd name="connsiteX20" fmla="*/ 1435400 w 2893488"/>
                  <a:gd name="connsiteY20" fmla="*/ 1213073 h 1329040"/>
                  <a:gd name="connsiteX21" fmla="*/ 1280619 w 2893488"/>
                  <a:gd name="connsiteY21" fmla="*/ 1263080 h 1329040"/>
                  <a:gd name="connsiteX22" fmla="*/ 1054400 w 2893488"/>
                  <a:gd name="connsiteY22" fmla="*/ 1327374 h 1329040"/>
                  <a:gd name="connsiteX23" fmla="*/ 882951 w 2893488"/>
                  <a:gd name="connsiteY23" fmla="*/ 1305942 h 1329040"/>
                  <a:gd name="connsiteX24" fmla="*/ 775794 w 2893488"/>
                  <a:gd name="connsiteY24" fmla="*/ 1260698 h 1329040"/>
                  <a:gd name="connsiteX25" fmla="*/ 616251 w 2893488"/>
                  <a:gd name="connsiteY25" fmla="*/ 1215456 h 1329040"/>
                  <a:gd name="connsiteX26" fmla="*/ 466231 w 2893488"/>
                  <a:gd name="connsiteY26" fmla="*/ 1253555 h 1329040"/>
                  <a:gd name="connsiteX27" fmla="*/ 287638 w 2893488"/>
                  <a:gd name="connsiteY27" fmla="*/ 1313086 h 1329040"/>
                  <a:gd name="connsiteX28" fmla="*/ 147144 w 2893488"/>
                  <a:gd name="connsiteY28" fmla="*/ 1310705 h 1329040"/>
                  <a:gd name="connsiteX29" fmla="*/ 35226 w 2893488"/>
                  <a:gd name="connsiteY29" fmla="*/ 1272604 h 1329040"/>
                  <a:gd name="connsiteX30" fmla="*/ 16175 w 2893488"/>
                  <a:gd name="connsiteY30" fmla="*/ 1224980 h 1329040"/>
                  <a:gd name="connsiteX31" fmla="*/ 11413 w 2893488"/>
                  <a:gd name="connsiteY31" fmla="*/ 1008286 h 1329040"/>
                  <a:gd name="connsiteX32" fmla="*/ 9032 w 2893488"/>
                  <a:gd name="connsiteY32" fmla="*/ 910655 h 1329040"/>
                  <a:gd name="connsiteX33" fmla="*/ 16175 w 2893488"/>
                  <a:gd name="connsiteY33" fmla="*/ 810642 h 1329040"/>
                  <a:gd name="connsiteX0" fmla="*/ 16175 w 2929472"/>
                  <a:gd name="connsiteY0" fmla="*/ 810642 h 1329040"/>
                  <a:gd name="connsiteX1" fmla="*/ 192388 w 2929472"/>
                  <a:gd name="connsiteY1" fmla="*/ 865411 h 1329040"/>
                  <a:gd name="connsiteX2" fmla="*/ 401938 w 2929472"/>
                  <a:gd name="connsiteY2" fmla="*/ 851123 h 1329040"/>
                  <a:gd name="connsiteX3" fmla="*/ 609107 w 2929472"/>
                  <a:gd name="connsiteY3" fmla="*/ 784448 h 1329040"/>
                  <a:gd name="connsiteX4" fmla="*/ 804369 w 2929472"/>
                  <a:gd name="connsiteY4" fmla="*/ 753492 h 1329040"/>
                  <a:gd name="connsiteX5" fmla="*/ 1094882 w 2929472"/>
                  <a:gd name="connsiteY5" fmla="*/ 820167 h 1329040"/>
                  <a:gd name="connsiteX6" fmla="*/ 1356819 w 2929472"/>
                  <a:gd name="connsiteY6" fmla="*/ 674911 h 1329040"/>
                  <a:gd name="connsiteX7" fmla="*/ 1944988 w 2929472"/>
                  <a:gd name="connsiteY7" fmla="*/ 224855 h 1329040"/>
                  <a:gd name="connsiteX8" fmla="*/ 2090244 w 2929472"/>
                  <a:gd name="connsiteY8" fmla="*/ 93886 h 1329040"/>
                  <a:gd name="connsiteX9" fmla="*/ 2183113 w 2929472"/>
                  <a:gd name="connsiteY9" fmla="*/ 3398 h 1329040"/>
                  <a:gd name="connsiteX10" fmla="*/ 2237882 w 2929472"/>
                  <a:gd name="connsiteY10" fmla="*/ 17686 h 1329040"/>
                  <a:gd name="connsiteX11" fmla="*/ 2490294 w 2929472"/>
                  <a:gd name="connsiteY11" fmla="*/ 91505 h 1329040"/>
                  <a:gd name="connsiteX12" fmla="*/ 2716513 w 2929472"/>
                  <a:gd name="connsiteY12" fmla="*/ 158180 h 1329040"/>
                  <a:gd name="connsiteX13" fmla="*/ 2861769 w 2929472"/>
                  <a:gd name="connsiteY13" fmla="*/ 198661 h 1329040"/>
                  <a:gd name="connsiteX14" fmla="*/ 2911776 w 2929472"/>
                  <a:gd name="connsiteY14" fmla="*/ 236760 h 1329040"/>
                  <a:gd name="connsiteX15" fmla="*/ 2564113 w 2929472"/>
                  <a:gd name="connsiteY15" fmla="*/ 460598 h 1329040"/>
                  <a:gd name="connsiteX16" fmla="*/ 2260449 w 2929472"/>
                  <a:gd name="connsiteY16" fmla="*/ 708685 h 1329040"/>
                  <a:gd name="connsiteX17" fmla="*/ 1983787 w 2929472"/>
                  <a:gd name="connsiteY17" fmla="*/ 894749 h 1329040"/>
                  <a:gd name="connsiteX18" fmla="*/ 1814019 w 2929472"/>
                  <a:gd name="connsiteY18" fmla="*/ 986855 h 1329040"/>
                  <a:gd name="connsiteX19" fmla="*/ 1635426 w 2929472"/>
                  <a:gd name="connsiteY19" fmla="*/ 1117823 h 1329040"/>
                  <a:gd name="connsiteX20" fmla="*/ 1435400 w 2929472"/>
                  <a:gd name="connsiteY20" fmla="*/ 1213073 h 1329040"/>
                  <a:gd name="connsiteX21" fmla="*/ 1280619 w 2929472"/>
                  <a:gd name="connsiteY21" fmla="*/ 1263080 h 1329040"/>
                  <a:gd name="connsiteX22" fmla="*/ 1054400 w 2929472"/>
                  <a:gd name="connsiteY22" fmla="*/ 1327374 h 1329040"/>
                  <a:gd name="connsiteX23" fmla="*/ 882951 w 2929472"/>
                  <a:gd name="connsiteY23" fmla="*/ 1305942 h 1329040"/>
                  <a:gd name="connsiteX24" fmla="*/ 775794 w 2929472"/>
                  <a:gd name="connsiteY24" fmla="*/ 1260698 h 1329040"/>
                  <a:gd name="connsiteX25" fmla="*/ 616251 w 2929472"/>
                  <a:gd name="connsiteY25" fmla="*/ 1215456 h 1329040"/>
                  <a:gd name="connsiteX26" fmla="*/ 466231 w 2929472"/>
                  <a:gd name="connsiteY26" fmla="*/ 1253555 h 1329040"/>
                  <a:gd name="connsiteX27" fmla="*/ 287638 w 2929472"/>
                  <a:gd name="connsiteY27" fmla="*/ 1313086 h 1329040"/>
                  <a:gd name="connsiteX28" fmla="*/ 147144 w 2929472"/>
                  <a:gd name="connsiteY28" fmla="*/ 1310705 h 1329040"/>
                  <a:gd name="connsiteX29" fmla="*/ 35226 w 2929472"/>
                  <a:gd name="connsiteY29" fmla="*/ 1272604 h 1329040"/>
                  <a:gd name="connsiteX30" fmla="*/ 16175 w 2929472"/>
                  <a:gd name="connsiteY30" fmla="*/ 1224980 h 1329040"/>
                  <a:gd name="connsiteX31" fmla="*/ 11413 w 2929472"/>
                  <a:gd name="connsiteY31" fmla="*/ 1008286 h 1329040"/>
                  <a:gd name="connsiteX32" fmla="*/ 9032 w 2929472"/>
                  <a:gd name="connsiteY32" fmla="*/ 910655 h 1329040"/>
                  <a:gd name="connsiteX33" fmla="*/ 16175 w 2929472"/>
                  <a:gd name="connsiteY33" fmla="*/ 810642 h 1329040"/>
                  <a:gd name="connsiteX0" fmla="*/ 16175 w 2929472"/>
                  <a:gd name="connsiteY0" fmla="*/ 810642 h 1329040"/>
                  <a:gd name="connsiteX1" fmla="*/ 192388 w 2929472"/>
                  <a:gd name="connsiteY1" fmla="*/ 865411 h 1329040"/>
                  <a:gd name="connsiteX2" fmla="*/ 401938 w 2929472"/>
                  <a:gd name="connsiteY2" fmla="*/ 851123 h 1329040"/>
                  <a:gd name="connsiteX3" fmla="*/ 609107 w 2929472"/>
                  <a:gd name="connsiteY3" fmla="*/ 784448 h 1329040"/>
                  <a:gd name="connsiteX4" fmla="*/ 804369 w 2929472"/>
                  <a:gd name="connsiteY4" fmla="*/ 753492 h 1329040"/>
                  <a:gd name="connsiteX5" fmla="*/ 1094882 w 2929472"/>
                  <a:gd name="connsiteY5" fmla="*/ 820167 h 1329040"/>
                  <a:gd name="connsiteX6" fmla="*/ 1356819 w 2929472"/>
                  <a:gd name="connsiteY6" fmla="*/ 674911 h 1329040"/>
                  <a:gd name="connsiteX7" fmla="*/ 1944988 w 2929472"/>
                  <a:gd name="connsiteY7" fmla="*/ 224855 h 1329040"/>
                  <a:gd name="connsiteX8" fmla="*/ 2090244 w 2929472"/>
                  <a:gd name="connsiteY8" fmla="*/ 93886 h 1329040"/>
                  <a:gd name="connsiteX9" fmla="*/ 2183113 w 2929472"/>
                  <a:gd name="connsiteY9" fmla="*/ 3398 h 1329040"/>
                  <a:gd name="connsiteX10" fmla="*/ 2237882 w 2929472"/>
                  <a:gd name="connsiteY10" fmla="*/ 17686 h 1329040"/>
                  <a:gd name="connsiteX11" fmla="*/ 2490294 w 2929472"/>
                  <a:gd name="connsiteY11" fmla="*/ 91505 h 1329040"/>
                  <a:gd name="connsiteX12" fmla="*/ 2716513 w 2929472"/>
                  <a:gd name="connsiteY12" fmla="*/ 158180 h 1329040"/>
                  <a:gd name="connsiteX13" fmla="*/ 2861769 w 2929472"/>
                  <a:gd name="connsiteY13" fmla="*/ 198661 h 1329040"/>
                  <a:gd name="connsiteX14" fmla="*/ 2911776 w 2929472"/>
                  <a:gd name="connsiteY14" fmla="*/ 236760 h 1329040"/>
                  <a:gd name="connsiteX15" fmla="*/ 2564113 w 2929472"/>
                  <a:gd name="connsiteY15" fmla="*/ 460598 h 1329040"/>
                  <a:gd name="connsiteX16" fmla="*/ 2260449 w 2929472"/>
                  <a:gd name="connsiteY16" fmla="*/ 708685 h 1329040"/>
                  <a:gd name="connsiteX17" fmla="*/ 1983787 w 2929472"/>
                  <a:gd name="connsiteY17" fmla="*/ 894749 h 1329040"/>
                  <a:gd name="connsiteX18" fmla="*/ 1825925 w 2929472"/>
                  <a:gd name="connsiteY18" fmla="*/ 1003524 h 1329040"/>
                  <a:gd name="connsiteX19" fmla="*/ 1635426 w 2929472"/>
                  <a:gd name="connsiteY19" fmla="*/ 1117823 h 1329040"/>
                  <a:gd name="connsiteX20" fmla="*/ 1435400 w 2929472"/>
                  <a:gd name="connsiteY20" fmla="*/ 1213073 h 1329040"/>
                  <a:gd name="connsiteX21" fmla="*/ 1280619 w 2929472"/>
                  <a:gd name="connsiteY21" fmla="*/ 1263080 h 1329040"/>
                  <a:gd name="connsiteX22" fmla="*/ 1054400 w 2929472"/>
                  <a:gd name="connsiteY22" fmla="*/ 1327374 h 1329040"/>
                  <a:gd name="connsiteX23" fmla="*/ 882951 w 2929472"/>
                  <a:gd name="connsiteY23" fmla="*/ 1305942 h 1329040"/>
                  <a:gd name="connsiteX24" fmla="*/ 775794 w 2929472"/>
                  <a:gd name="connsiteY24" fmla="*/ 1260698 h 1329040"/>
                  <a:gd name="connsiteX25" fmla="*/ 616251 w 2929472"/>
                  <a:gd name="connsiteY25" fmla="*/ 1215456 h 1329040"/>
                  <a:gd name="connsiteX26" fmla="*/ 466231 w 2929472"/>
                  <a:gd name="connsiteY26" fmla="*/ 1253555 h 1329040"/>
                  <a:gd name="connsiteX27" fmla="*/ 287638 w 2929472"/>
                  <a:gd name="connsiteY27" fmla="*/ 1313086 h 1329040"/>
                  <a:gd name="connsiteX28" fmla="*/ 147144 w 2929472"/>
                  <a:gd name="connsiteY28" fmla="*/ 1310705 h 1329040"/>
                  <a:gd name="connsiteX29" fmla="*/ 35226 w 2929472"/>
                  <a:gd name="connsiteY29" fmla="*/ 1272604 h 1329040"/>
                  <a:gd name="connsiteX30" fmla="*/ 16175 w 2929472"/>
                  <a:gd name="connsiteY30" fmla="*/ 1224980 h 1329040"/>
                  <a:gd name="connsiteX31" fmla="*/ 11413 w 2929472"/>
                  <a:gd name="connsiteY31" fmla="*/ 1008286 h 1329040"/>
                  <a:gd name="connsiteX32" fmla="*/ 9032 w 2929472"/>
                  <a:gd name="connsiteY32" fmla="*/ 910655 h 1329040"/>
                  <a:gd name="connsiteX33" fmla="*/ 16175 w 2929472"/>
                  <a:gd name="connsiteY33" fmla="*/ 810642 h 1329040"/>
                  <a:gd name="connsiteX0" fmla="*/ 16175 w 2929472"/>
                  <a:gd name="connsiteY0" fmla="*/ 810642 h 1327945"/>
                  <a:gd name="connsiteX1" fmla="*/ 192388 w 2929472"/>
                  <a:gd name="connsiteY1" fmla="*/ 865411 h 1327945"/>
                  <a:gd name="connsiteX2" fmla="*/ 401938 w 2929472"/>
                  <a:gd name="connsiteY2" fmla="*/ 851123 h 1327945"/>
                  <a:gd name="connsiteX3" fmla="*/ 609107 w 2929472"/>
                  <a:gd name="connsiteY3" fmla="*/ 784448 h 1327945"/>
                  <a:gd name="connsiteX4" fmla="*/ 804369 w 2929472"/>
                  <a:gd name="connsiteY4" fmla="*/ 753492 h 1327945"/>
                  <a:gd name="connsiteX5" fmla="*/ 1094882 w 2929472"/>
                  <a:gd name="connsiteY5" fmla="*/ 820167 h 1327945"/>
                  <a:gd name="connsiteX6" fmla="*/ 1356819 w 2929472"/>
                  <a:gd name="connsiteY6" fmla="*/ 674911 h 1327945"/>
                  <a:gd name="connsiteX7" fmla="*/ 1944988 w 2929472"/>
                  <a:gd name="connsiteY7" fmla="*/ 224855 h 1327945"/>
                  <a:gd name="connsiteX8" fmla="*/ 2090244 w 2929472"/>
                  <a:gd name="connsiteY8" fmla="*/ 93886 h 1327945"/>
                  <a:gd name="connsiteX9" fmla="*/ 2183113 w 2929472"/>
                  <a:gd name="connsiteY9" fmla="*/ 3398 h 1327945"/>
                  <a:gd name="connsiteX10" fmla="*/ 2237882 w 2929472"/>
                  <a:gd name="connsiteY10" fmla="*/ 17686 h 1327945"/>
                  <a:gd name="connsiteX11" fmla="*/ 2490294 w 2929472"/>
                  <a:gd name="connsiteY11" fmla="*/ 91505 h 1327945"/>
                  <a:gd name="connsiteX12" fmla="*/ 2716513 w 2929472"/>
                  <a:gd name="connsiteY12" fmla="*/ 158180 h 1327945"/>
                  <a:gd name="connsiteX13" fmla="*/ 2861769 w 2929472"/>
                  <a:gd name="connsiteY13" fmla="*/ 198661 h 1327945"/>
                  <a:gd name="connsiteX14" fmla="*/ 2911776 w 2929472"/>
                  <a:gd name="connsiteY14" fmla="*/ 236760 h 1327945"/>
                  <a:gd name="connsiteX15" fmla="*/ 2564113 w 2929472"/>
                  <a:gd name="connsiteY15" fmla="*/ 460598 h 1327945"/>
                  <a:gd name="connsiteX16" fmla="*/ 2260449 w 2929472"/>
                  <a:gd name="connsiteY16" fmla="*/ 708685 h 1327945"/>
                  <a:gd name="connsiteX17" fmla="*/ 1983787 w 2929472"/>
                  <a:gd name="connsiteY17" fmla="*/ 894749 h 1327945"/>
                  <a:gd name="connsiteX18" fmla="*/ 1825925 w 2929472"/>
                  <a:gd name="connsiteY18" fmla="*/ 1003524 h 1327945"/>
                  <a:gd name="connsiteX19" fmla="*/ 1635426 w 2929472"/>
                  <a:gd name="connsiteY19" fmla="*/ 1117823 h 1327945"/>
                  <a:gd name="connsiteX20" fmla="*/ 1435400 w 2929472"/>
                  <a:gd name="connsiteY20" fmla="*/ 1213073 h 1327945"/>
                  <a:gd name="connsiteX21" fmla="*/ 1290144 w 2929472"/>
                  <a:gd name="connsiteY21" fmla="*/ 1284511 h 1327945"/>
                  <a:gd name="connsiteX22" fmla="*/ 1054400 w 2929472"/>
                  <a:gd name="connsiteY22" fmla="*/ 1327374 h 1327945"/>
                  <a:gd name="connsiteX23" fmla="*/ 882951 w 2929472"/>
                  <a:gd name="connsiteY23" fmla="*/ 1305942 h 1327945"/>
                  <a:gd name="connsiteX24" fmla="*/ 775794 w 2929472"/>
                  <a:gd name="connsiteY24" fmla="*/ 1260698 h 1327945"/>
                  <a:gd name="connsiteX25" fmla="*/ 616251 w 2929472"/>
                  <a:gd name="connsiteY25" fmla="*/ 1215456 h 1327945"/>
                  <a:gd name="connsiteX26" fmla="*/ 466231 w 2929472"/>
                  <a:gd name="connsiteY26" fmla="*/ 1253555 h 1327945"/>
                  <a:gd name="connsiteX27" fmla="*/ 287638 w 2929472"/>
                  <a:gd name="connsiteY27" fmla="*/ 1313086 h 1327945"/>
                  <a:gd name="connsiteX28" fmla="*/ 147144 w 2929472"/>
                  <a:gd name="connsiteY28" fmla="*/ 1310705 h 1327945"/>
                  <a:gd name="connsiteX29" fmla="*/ 35226 w 2929472"/>
                  <a:gd name="connsiteY29" fmla="*/ 1272604 h 1327945"/>
                  <a:gd name="connsiteX30" fmla="*/ 16175 w 2929472"/>
                  <a:gd name="connsiteY30" fmla="*/ 1224980 h 1327945"/>
                  <a:gd name="connsiteX31" fmla="*/ 11413 w 2929472"/>
                  <a:gd name="connsiteY31" fmla="*/ 1008286 h 1327945"/>
                  <a:gd name="connsiteX32" fmla="*/ 9032 w 2929472"/>
                  <a:gd name="connsiteY32" fmla="*/ 910655 h 1327945"/>
                  <a:gd name="connsiteX33" fmla="*/ 16175 w 2929472"/>
                  <a:gd name="connsiteY33" fmla="*/ 810642 h 132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929472" h="1327945">
                    <a:moveTo>
                      <a:pt x="16175" y="810642"/>
                    </a:moveTo>
                    <a:cubicBezTo>
                      <a:pt x="46734" y="803101"/>
                      <a:pt x="128094" y="858664"/>
                      <a:pt x="192388" y="865411"/>
                    </a:cubicBezTo>
                    <a:cubicBezTo>
                      <a:pt x="256682" y="872158"/>
                      <a:pt x="332485" y="864617"/>
                      <a:pt x="401938" y="851123"/>
                    </a:cubicBezTo>
                    <a:cubicBezTo>
                      <a:pt x="471391" y="837629"/>
                      <a:pt x="542035" y="800720"/>
                      <a:pt x="609107" y="784448"/>
                    </a:cubicBezTo>
                    <a:cubicBezTo>
                      <a:pt x="676179" y="768176"/>
                      <a:pt x="723407" y="747539"/>
                      <a:pt x="804369" y="753492"/>
                    </a:cubicBezTo>
                    <a:cubicBezTo>
                      <a:pt x="885331" y="759445"/>
                      <a:pt x="1002807" y="833264"/>
                      <a:pt x="1094882" y="820167"/>
                    </a:cubicBezTo>
                    <a:cubicBezTo>
                      <a:pt x="1186957" y="807070"/>
                      <a:pt x="1215135" y="774130"/>
                      <a:pt x="1356819" y="674911"/>
                    </a:cubicBezTo>
                    <a:cubicBezTo>
                      <a:pt x="1498503" y="575692"/>
                      <a:pt x="1822751" y="321692"/>
                      <a:pt x="1944988" y="224855"/>
                    </a:cubicBezTo>
                    <a:cubicBezTo>
                      <a:pt x="2067225" y="128018"/>
                      <a:pt x="2050557" y="130795"/>
                      <a:pt x="2090244" y="93886"/>
                    </a:cubicBezTo>
                    <a:cubicBezTo>
                      <a:pt x="2129932" y="56976"/>
                      <a:pt x="2158507" y="16098"/>
                      <a:pt x="2183113" y="3398"/>
                    </a:cubicBezTo>
                    <a:cubicBezTo>
                      <a:pt x="2207719" y="-9302"/>
                      <a:pt x="2237882" y="17686"/>
                      <a:pt x="2237882" y="17686"/>
                    </a:cubicBezTo>
                    <a:lnTo>
                      <a:pt x="2490294" y="91505"/>
                    </a:lnTo>
                    <a:lnTo>
                      <a:pt x="2716513" y="158180"/>
                    </a:lnTo>
                    <a:cubicBezTo>
                      <a:pt x="2778426" y="176039"/>
                      <a:pt x="2829225" y="185564"/>
                      <a:pt x="2861769" y="198661"/>
                    </a:cubicBezTo>
                    <a:cubicBezTo>
                      <a:pt x="2894313" y="211758"/>
                      <a:pt x="2961385" y="193104"/>
                      <a:pt x="2911776" y="236760"/>
                    </a:cubicBezTo>
                    <a:cubicBezTo>
                      <a:pt x="2862167" y="280416"/>
                      <a:pt x="2672667" y="381944"/>
                      <a:pt x="2564113" y="460598"/>
                    </a:cubicBezTo>
                    <a:cubicBezTo>
                      <a:pt x="2455559" y="539252"/>
                      <a:pt x="2357170" y="636327"/>
                      <a:pt x="2260449" y="708685"/>
                    </a:cubicBezTo>
                    <a:cubicBezTo>
                      <a:pt x="2163728" y="781043"/>
                      <a:pt x="2056208" y="845609"/>
                      <a:pt x="1983787" y="894749"/>
                    </a:cubicBezTo>
                    <a:cubicBezTo>
                      <a:pt x="1911366" y="943889"/>
                      <a:pt x="1883985" y="966345"/>
                      <a:pt x="1825925" y="1003524"/>
                    </a:cubicBezTo>
                    <a:cubicBezTo>
                      <a:pt x="1767865" y="1040703"/>
                      <a:pt x="1700513" y="1082898"/>
                      <a:pt x="1635426" y="1117823"/>
                    </a:cubicBezTo>
                    <a:cubicBezTo>
                      <a:pt x="1570339" y="1152748"/>
                      <a:pt x="1492947" y="1185292"/>
                      <a:pt x="1435400" y="1213073"/>
                    </a:cubicBezTo>
                    <a:cubicBezTo>
                      <a:pt x="1377853" y="1240854"/>
                      <a:pt x="1353644" y="1265461"/>
                      <a:pt x="1290144" y="1284511"/>
                    </a:cubicBezTo>
                    <a:cubicBezTo>
                      <a:pt x="1226644" y="1303561"/>
                      <a:pt x="1122265" y="1323802"/>
                      <a:pt x="1054400" y="1327374"/>
                    </a:cubicBezTo>
                    <a:cubicBezTo>
                      <a:pt x="986535" y="1330946"/>
                      <a:pt x="929385" y="1317055"/>
                      <a:pt x="882951" y="1305942"/>
                    </a:cubicBezTo>
                    <a:cubicBezTo>
                      <a:pt x="836517" y="1294829"/>
                      <a:pt x="820244" y="1275779"/>
                      <a:pt x="775794" y="1260698"/>
                    </a:cubicBezTo>
                    <a:cubicBezTo>
                      <a:pt x="731344" y="1245617"/>
                      <a:pt x="667845" y="1216646"/>
                      <a:pt x="616251" y="1215456"/>
                    </a:cubicBezTo>
                    <a:cubicBezTo>
                      <a:pt x="564657" y="1214266"/>
                      <a:pt x="521000" y="1237283"/>
                      <a:pt x="466231" y="1253555"/>
                    </a:cubicBezTo>
                    <a:cubicBezTo>
                      <a:pt x="411462" y="1269827"/>
                      <a:pt x="340819" y="1303561"/>
                      <a:pt x="287638" y="1313086"/>
                    </a:cubicBezTo>
                    <a:cubicBezTo>
                      <a:pt x="234457" y="1322611"/>
                      <a:pt x="189213" y="1317452"/>
                      <a:pt x="147144" y="1310705"/>
                    </a:cubicBezTo>
                    <a:cubicBezTo>
                      <a:pt x="105075" y="1303958"/>
                      <a:pt x="57054" y="1286892"/>
                      <a:pt x="35226" y="1272604"/>
                    </a:cubicBezTo>
                    <a:cubicBezTo>
                      <a:pt x="13398" y="1258317"/>
                      <a:pt x="20144" y="1269033"/>
                      <a:pt x="16175" y="1224980"/>
                    </a:cubicBezTo>
                    <a:cubicBezTo>
                      <a:pt x="12206" y="1180927"/>
                      <a:pt x="12603" y="1060673"/>
                      <a:pt x="11413" y="1008286"/>
                    </a:cubicBezTo>
                    <a:cubicBezTo>
                      <a:pt x="10223" y="955899"/>
                      <a:pt x="10619" y="947564"/>
                      <a:pt x="9032" y="910655"/>
                    </a:cubicBezTo>
                    <a:cubicBezTo>
                      <a:pt x="7445" y="873746"/>
                      <a:pt x="-14384" y="818183"/>
                      <a:pt x="16175" y="810642"/>
                    </a:cubicBezTo>
                    <a:close/>
                  </a:path>
                </a:pathLst>
              </a:custGeom>
              <a:solidFill>
                <a:srgbClr val="A6BFCD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5369A24-6F0D-4091-99D7-0D498E9FDC6F}"/>
                  </a:ext>
                </a:extLst>
              </p:cNvPr>
              <p:cNvSpPr/>
              <p:nvPr/>
            </p:nvSpPr>
            <p:spPr>
              <a:xfrm>
                <a:off x="18939" y="3087099"/>
                <a:ext cx="2333841" cy="986176"/>
              </a:xfrm>
              <a:custGeom>
                <a:avLst/>
                <a:gdLst>
                  <a:gd name="connsiteX0" fmla="*/ 62192 w 2315040"/>
                  <a:gd name="connsiteY0" fmla="*/ 667859 h 986176"/>
                  <a:gd name="connsiteX1" fmla="*/ 921824 w 2315040"/>
                  <a:gd name="connsiteY1" fmla="*/ 520222 h 986176"/>
                  <a:gd name="connsiteX2" fmla="*/ 1669536 w 2315040"/>
                  <a:gd name="connsiteY2" fmla="*/ 167797 h 986176"/>
                  <a:gd name="connsiteX3" fmla="*/ 1881467 w 2315040"/>
                  <a:gd name="connsiteY3" fmla="*/ 41590 h 986176"/>
                  <a:gd name="connsiteX4" fmla="*/ 2091017 w 2315040"/>
                  <a:gd name="connsiteY4" fmla="*/ 1109 h 986176"/>
                  <a:gd name="connsiteX5" fmla="*/ 2314855 w 2315040"/>
                  <a:gd name="connsiteY5" fmla="*/ 77309 h 986176"/>
                  <a:gd name="connsiteX6" fmla="*/ 2052917 w 2315040"/>
                  <a:gd name="connsiteY6" fmla="*/ 315434 h 986176"/>
                  <a:gd name="connsiteX7" fmla="*/ 1838605 w 2315040"/>
                  <a:gd name="connsiteY7" fmla="*/ 484503 h 986176"/>
                  <a:gd name="connsiteX8" fmla="*/ 1583811 w 2315040"/>
                  <a:gd name="connsiteY8" fmla="*/ 682147 h 986176"/>
                  <a:gd name="connsiteX9" fmla="*/ 1340924 w 2315040"/>
                  <a:gd name="connsiteY9" fmla="*/ 851215 h 986176"/>
                  <a:gd name="connsiteX10" fmla="*/ 1086130 w 2315040"/>
                  <a:gd name="connsiteY10" fmla="*/ 958372 h 986176"/>
                  <a:gd name="connsiteX11" fmla="*/ 933730 w 2315040"/>
                  <a:gd name="connsiteY11" fmla="*/ 946465 h 986176"/>
                  <a:gd name="connsiteX12" fmla="*/ 802761 w 2315040"/>
                  <a:gd name="connsiteY12" fmla="*/ 886934 h 986176"/>
                  <a:gd name="connsiteX13" fmla="*/ 659886 w 2315040"/>
                  <a:gd name="connsiteY13" fmla="*/ 891697 h 986176"/>
                  <a:gd name="connsiteX14" fmla="*/ 447955 w 2315040"/>
                  <a:gd name="connsiteY14" fmla="*/ 977422 h 986176"/>
                  <a:gd name="connsiteX15" fmla="*/ 286030 w 2315040"/>
                  <a:gd name="connsiteY15" fmla="*/ 977422 h 986176"/>
                  <a:gd name="connsiteX16" fmla="*/ 119342 w 2315040"/>
                  <a:gd name="connsiteY16" fmla="*/ 925034 h 986176"/>
                  <a:gd name="connsiteX17" fmla="*/ 71717 w 2315040"/>
                  <a:gd name="connsiteY17" fmla="*/ 896459 h 986176"/>
                  <a:gd name="connsiteX18" fmla="*/ 62192 w 2315040"/>
                  <a:gd name="connsiteY18" fmla="*/ 667859 h 986176"/>
                  <a:gd name="connsiteX0" fmla="*/ 89600 w 2342448"/>
                  <a:gd name="connsiteY0" fmla="*/ 667859 h 986176"/>
                  <a:gd name="connsiteX1" fmla="*/ 949232 w 2342448"/>
                  <a:gd name="connsiteY1" fmla="*/ 520222 h 986176"/>
                  <a:gd name="connsiteX2" fmla="*/ 1696944 w 2342448"/>
                  <a:gd name="connsiteY2" fmla="*/ 167797 h 986176"/>
                  <a:gd name="connsiteX3" fmla="*/ 1908875 w 2342448"/>
                  <a:gd name="connsiteY3" fmla="*/ 41590 h 986176"/>
                  <a:gd name="connsiteX4" fmla="*/ 2118425 w 2342448"/>
                  <a:gd name="connsiteY4" fmla="*/ 1109 h 986176"/>
                  <a:gd name="connsiteX5" fmla="*/ 2342263 w 2342448"/>
                  <a:gd name="connsiteY5" fmla="*/ 77309 h 986176"/>
                  <a:gd name="connsiteX6" fmla="*/ 2080325 w 2342448"/>
                  <a:gd name="connsiteY6" fmla="*/ 315434 h 986176"/>
                  <a:gd name="connsiteX7" fmla="*/ 1866013 w 2342448"/>
                  <a:gd name="connsiteY7" fmla="*/ 484503 h 986176"/>
                  <a:gd name="connsiteX8" fmla="*/ 1611219 w 2342448"/>
                  <a:gd name="connsiteY8" fmla="*/ 682147 h 986176"/>
                  <a:gd name="connsiteX9" fmla="*/ 1368332 w 2342448"/>
                  <a:gd name="connsiteY9" fmla="*/ 851215 h 986176"/>
                  <a:gd name="connsiteX10" fmla="*/ 1113538 w 2342448"/>
                  <a:gd name="connsiteY10" fmla="*/ 958372 h 986176"/>
                  <a:gd name="connsiteX11" fmla="*/ 961138 w 2342448"/>
                  <a:gd name="connsiteY11" fmla="*/ 946465 h 986176"/>
                  <a:gd name="connsiteX12" fmla="*/ 830169 w 2342448"/>
                  <a:gd name="connsiteY12" fmla="*/ 886934 h 986176"/>
                  <a:gd name="connsiteX13" fmla="*/ 687294 w 2342448"/>
                  <a:gd name="connsiteY13" fmla="*/ 891697 h 986176"/>
                  <a:gd name="connsiteX14" fmla="*/ 475363 w 2342448"/>
                  <a:gd name="connsiteY14" fmla="*/ 977422 h 986176"/>
                  <a:gd name="connsiteX15" fmla="*/ 313438 w 2342448"/>
                  <a:gd name="connsiteY15" fmla="*/ 977422 h 986176"/>
                  <a:gd name="connsiteX16" fmla="*/ 146750 w 2342448"/>
                  <a:gd name="connsiteY16" fmla="*/ 925034 h 986176"/>
                  <a:gd name="connsiteX17" fmla="*/ 99125 w 2342448"/>
                  <a:gd name="connsiteY17" fmla="*/ 896459 h 986176"/>
                  <a:gd name="connsiteX18" fmla="*/ 27688 w 2342448"/>
                  <a:gd name="connsiteY18" fmla="*/ 758347 h 986176"/>
                  <a:gd name="connsiteX19" fmla="*/ 89600 w 2342448"/>
                  <a:gd name="connsiteY19" fmla="*/ 667859 h 986176"/>
                  <a:gd name="connsiteX0" fmla="*/ 60925 w 2313773"/>
                  <a:gd name="connsiteY0" fmla="*/ 667859 h 986176"/>
                  <a:gd name="connsiteX1" fmla="*/ 920557 w 2313773"/>
                  <a:gd name="connsiteY1" fmla="*/ 520222 h 986176"/>
                  <a:gd name="connsiteX2" fmla="*/ 1668269 w 2313773"/>
                  <a:gd name="connsiteY2" fmla="*/ 167797 h 986176"/>
                  <a:gd name="connsiteX3" fmla="*/ 1880200 w 2313773"/>
                  <a:gd name="connsiteY3" fmla="*/ 41590 h 986176"/>
                  <a:gd name="connsiteX4" fmla="*/ 2089750 w 2313773"/>
                  <a:gd name="connsiteY4" fmla="*/ 1109 h 986176"/>
                  <a:gd name="connsiteX5" fmla="*/ 2313588 w 2313773"/>
                  <a:gd name="connsiteY5" fmla="*/ 77309 h 986176"/>
                  <a:gd name="connsiteX6" fmla="*/ 2051650 w 2313773"/>
                  <a:gd name="connsiteY6" fmla="*/ 315434 h 986176"/>
                  <a:gd name="connsiteX7" fmla="*/ 1837338 w 2313773"/>
                  <a:gd name="connsiteY7" fmla="*/ 484503 h 986176"/>
                  <a:gd name="connsiteX8" fmla="*/ 1582544 w 2313773"/>
                  <a:gd name="connsiteY8" fmla="*/ 682147 h 986176"/>
                  <a:gd name="connsiteX9" fmla="*/ 1339657 w 2313773"/>
                  <a:gd name="connsiteY9" fmla="*/ 851215 h 986176"/>
                  <a:gd name="connsiteX10" fmla="*/ 1084863 w 2313773"/>
                  <a:gd name="connsiteY10" fmla="*/ 958372 h 986176"/>
                  <a:gd name="connsiteX11" fmla="*/ 932463 w 2313773"/>
                  <a:gd name="connsiteY11" fmla="*/ 946465 h 986176"/>
                  <a:gd name="connsiteX12" fmla="*/ 801494 w 2313773"/>
                  <a:gd name="connsiteY12" fmla="*/ 886934 h 986176"/>
                  <a:gd name="connsiteX13" fmla="*/ 658619 w 2313773"/>
                  <a:gd name="connsiteY13" fmla="*/ 891697 h 986176"/>
                  <a:gd name="connsiteX14" fmla="*/ 446688 w 2313773"/>
                  <a:gd name="connsiteY14" fmla="*/ 977422 h 986176"/>
                  <a:gd name="connsiteX15" fmla="*/ 284763 w 2313773"/>
                  <a:gd name="connsiteY15" fmla="*/ 977422 h 986176"/>
                  <a:gd name="connsiteX16" fmla="*/ 118075 w 2313773"/>
                  <a:gd name="connsiteY16" fmla="*/ 925034 h 986176"/>
                  <a:gd name="connsiteX17" fmla="*/ 70450 w 2313773"/>
                  <a:gd name="connsiteY17" fmla="*/ 896459 h 986176"/>
                  <a:gd name="connsiteX18" fmla="*/ 70451 w 2313773"/>
                  <a:gd name="connsiteY18" fmla="*/ 760728 h 986176"/>
                  <a:gd name="connsiteX19" fmla="*/ 60925 w 2313773"/>
                  <a:gd name="connsiteY19" fmla="*/ 667859 h 986176"/>
                  <a:gd name="connsiteX0" fmla="*/ 87235 w 2340083"/>
                  <a:gd name="connsiteY0" fmla="*/ 667859 h 986176"/>
                  <a:gd name="connsiteX1" fmla="*/ 946867 w 2340083"/>
                  <a:gd name="connsiteY1" fmla="*/ 520222 h 986176"/>
                  <a:gd name="connsiteX2" fmla="*/ 1694579 w 2340083"/>
                  <a:gd name="connsiteY2" fmla="*/ 167797 h 986176"/>
                  <a:gd name="connsiteX3" fmla="*/ 1906510 w 2340083"/>
                  <a:gd name="connsiteY3" fmla="*/ 41590 h 986176"/>
                  <a:gd name="connsiteX4" fmla="*/ 2116060 w 2340083"/>
                  <a:gd name="connsiteY4" fmla="*/ 1109 h 986176"/>
                  <a:gd name="connsiteX5" fmla="*/ 2339898 w 2340083"/>
                  <a:gd name="connsiteY5" fmla="*/ 77309 h 986176"/>
                  <a:gd name="connsiteX6" fmla="*/ 2077960 w 2340083"/>
                  <a:gd name="connsiteY6" fmla="*/ 315434 h 986176"/>
                  <a:gd name="connsiteX7" fmla="*/ 1863648 w 2340083"/>
                  <a:gd name="connsiteY7" fmla="*/ 484503 h 986176"/>
                  <a:gd name="connsiteX8" fmla="*/ 1608854 w 2340083"/>
                  <a:gd name="connsiteY8" fmla="*/ 682147 h 986176"/>
                  <a:gd name="connsiteX9" fmla="*/ 1365967 w 2340083"/>
                  <a:gd name="connsiteY9" fmla="*/ 851215 h 986176"/>
                  <a:gd name="connsiteX10" fmla="*/ 1111173 w 2340083"/>
                  <a:gd name="connsiteY10" fmla="*/ 958372 h 986176"/>
                  <a:gd name="connsiteX11" fmla="*/ 958773 w 2340083"/>
                  <a:gd name="connsiteY11" fmla="*/ 946465 h 986176"/>
                  <a:gd name="connsiteX12" fmla="*/ 827804 w 2340083"/>
                  <a:gd name="connsiteY12" fmla="*/ 886934 h 986176"/>
                  <a:gd name="connsiteX13" fmla="*/ 684929 w 2340083"/>
                  <a:gd name="connsiteY13" fmla="*/ 891697 h 986176"/>
                  <a:gd name="connsiteX14" fmla="*/ 472998 w 2340083"/>
                  <a:gd name="connsiteY14" fmla="*/ 977422 h 986176"/>
                  <a:gd name="connsiteX15" fmla="*/ 311073 w 2340083"/>
                  <a:gd name="connsiteY15" fmla="*/ 977422 h 986176"/>
                  <a:gd name="connsiteX16" fmla="*/ 144385 w 2340083"/>
                  <a:gd name="connsiteY16" fmla="*/ 925034 h 986176"/>
                  <a:gd name="connsiteX17" fmla="*/ 96760 w 2340083"/>
                  <a:gd name="connsiteY17" fmla="*/ 896459 h 986176"/>
                  <a:gd name="connsiteX18" fmla="*/ 96761 w 2340083"/>
                  <a:gd name="connsiteY18" fmla="*/ 760728 h 986176"/>
                  <a:gd name="connsiteX19" fmla="*/ 30085 w 2340083"/>
                  <a:gd name="connsiteY19" fmla="*/ 698815 h 986176"/>
                  <a:gd name="connsiteX20" fmla="*/ 87235 w 2340083"/>
                  <a:gd name="connsiteY20" fmla="*/ 667859 h 986176"/>
                  <a:gd name="connsiteX0" fmla="*/ 36431 w 2289279"/>
                  <a:gd name="connsiteY0" fmla="*/ 667859 h 986176"/>
                  <a:gd name="connsiteX1" fmla="*/ 896063 w 2289279"/>
                  <a:gd name="connsiteY1" fmla="*/ 520222 h 986176"/>
                  <a:gd name="connsiteX2" fmla="*/ 1643775 w 2289279"/>
                  <a:gd name="connsiteY2" fmla="*/ 167797 h 986176"/>
                  <a:gd name="connsiteX3" fmla="*/ 1855706 w 2289279"/>
                  <a:gd name="connsiteY3" fmla="*/ 41590 h 986176"/>
                  <a:gd name="connsiteX4" fmla="*/ 2065256 w 2289279"/>
                  <a:gd name="connsiteY4" fmla="*/ 1109 h 986176"/>
                  <a:gd name="connsiteX5" fmla="*/ 2289094 w 2289279"/>
                  <a:gd name="connsiteY5" fmla="*/ 77309 h 986176"/>
                  <a:gd name="connsiteX6" fmla="*/ 2027156 w 2289279"/>
                  <a:gd name="connsiteY6" fmla="*/ 315434 h 986176"/>
                  <a:gd name="connsiteX7" fmla="*/ 1812844 w 2289279"/>
                  <a:gd name="connsiteY7" fmla="*/ 484503 h 986176"/>
                  <a:gd name="connsiteX8" fmla="*/ 1558050 w 2289279"/>
                  <a:gd name="connsiteY8" fmla="*/ 682147 h 986176"/>
                  <a:gd name="connsiteX9" fmla="*/ 1315163 w 2289279"/>
                  <a:gd name="connsiteY9" fmla="*/ 851215 h 986176"/>
                  <a:gd name="connsiteX10" fmla="*/ 1060369 w 2289279"/>
                  <a:gd name="connsiteY10" fmla="*/ 958372 h 986176"/>
                  <a:gd name="connsiteX11" fmla="*/ 907969 w 2289279"/>
                  <a:gd name="connsiteY11" fmla="*/ 946465 h 986176"/>
                  <a:gd name="connsiteX12" fmla="*/ 777000 w 2289279"/>
                  <a:gd name="connsiteY12" fmla="*/ 886934 h 986176"/>
                  <a:gd name="connsiteX13" fmla="*/ 634125 w 2289279"/>
                  <a:gd name="connsiteY13" fmla="*/ 891697 h 986176"/>
                  <a:gd name="connsiteX14" fmla="*/ 422194 w 2289279"/>
                  <a:gd name="connsiteY14" fmla="*/ 977422 h 986176"/>
                  <a:gd name="connsiteX15" fmla="*/ 260269 w 2289279"/>
                  <a:gd name="connsiteY15" fmla="*/ 977422 h 986176"/>
                  <a:gd name="connsiteX16" fmla="*/ 93581 w 2289279"/>
                  <a:gd name="connsiteY16" fmla="*/ 925034 h 986176"/>
                  <a:gd name="connsiteX17" fmla="*/ 45956 w 2289279"/>
                  <a:gd name="connsiteY17" fmla="*/ 896459 h 986176"/>
                  <a:gd name="connsiteX18" fmla="*/ 45957 w 2289279"/>
                  <a:gd name="connsiteY18" fmla="*/ 760728 h 986176"/>
                  <a:gd name="connsiteX19" fmla="*/ 148350 w 2289279"/>
                  <a:gd name="connsiteY19" fmla="*/ 720246 h 986176"/>
                  <a:gd name="connsiteX20" fmla="*/ 36431 w 2289279"/>
                  <a:gd name="connsiteY20" fmla="*/ 667859 h 986176"/>
                  <a:gd name="connsiteX0" fmla="*/ 64030 w 2316878"/>
                  <a:gd name="connsiteY0" fmla="*/ 667859 h 986176"/>
                  <a:gd name="connsiteX1" fmla="*/ 923662 w 2316878"/>
                  <a:gd name="connsiteY1" fmla="*/ 520222 h 986176"/>
                  <a:gd name="connsiteX2" fmla="*/ 1671374 w 2316878"/>
                  <a:gd name="connsiteY2" fmla="*/ 167797 h 986176"/>
                  <a:gd name="connsiteX3" fmla="*/ 1883305 w 2316878"/>
                  <a:gd name="connsiteY3" fmla="*/ 41590 h 986176"/>
                  <a:gd name="connsiteX4" fmla="*/ 2092855 w 2316878"/>
                  <a:gd name="connsiteY4" fmla="*/ 1109 h 986176"/>
                  <a:gd name="connsiteX5" fmla="*/ 2316693 w 2316878"/>
                  <a:gd name="connsiteY5" fmla="*/ 77309 h 986176"/>
                  <a:gd name="connsiteX6" fmla="*/ 2054755 w 2316878"/>
                  <a:gd name="connsiteY6" fmla="*/ 315434 h 986176"/>
                  <a:gd name="connsiteX7" fmla="*/ 1840443 w 2316878"/>
                  <a:gd name="connsiteY7" fmla="*/ 484503 h 986176"/>
                  <a:gd name="connsiteX8" fmla="*/ 1585649 w 2316878"/>
                  <a:gd name="connsiteY8" fmla="*/ 682147 h 986176"/>
                  <a:gd name="connsiteX9" fmla="*/ 1342762 w 2316878"/>
                  <a:gd name="connsiteY9" fmla="*/ 851215 h 986176"/>
                  <a:gd name="connsiteX10" fmla="*/ 1087968 w 2316878"/>
                  <a:gd name="connsiteY10" fmla="*/ 958372 h 986176"/>
                  <a:gd name="connsiteX11" fmla="*/ 935568 w 2316878"/>
                  <a:gd name="connsiteY11" fmla="*/ 946465 h 986176"/>
                  <a:gd name="connsiteX12" fmla="*/ 804599 w 2316878"/>
                  <a:gd name="connsiteY12" fmla="*/ 886934 h 986176"/>
                  <a:gd name="connsiteX13" fmla="*/ 661724 w 2316878"/>
                  <a:gd name="connsiteY13" fmla="*/ 891697 h 986176"/>
                  <a:gd name="connsiteX14" fmla="*/ 449793 w 2316878"/>
                  <a:gd name="connsiteY14" fmla="*/ 977422 h 986176"/>
                  <a:gd name="connsiteX15" fmla="*/ 287868 w 2316878"/>
                  <a:gd name="connsiteY15" fmla="*/ 977422 h 986176"/>
                  <a:gd name="connsiteX16" fmla="*/ 121180 w 2316878"/>
                  <a:gd name="connsiteY16" fmla="*/ 925034 h 986176"/>
                  <a:gd name="connsiteX17" fmla="*/ 73555 w 2316878"/>
                  <a:gd name="connsiteY17" fmla="*/ 896459 h 986176"/>
                  <a:gd name="connsiteX18" fmla="*/ 73556 w 2316878"/>
                  <a:gd name="connsiteY18" fmla="*/ 760728 h 986176"/>
                  <a:gd name="connsiteX19" fmla="*/ 64030 w 2316878"/>
                  <a:gd name="connsiteY19" fmla="*/ 722627 h 986176"/>
                  <a:gd name="connsiteX20" fmla="*/ 64030 w 2316878"/>
                  <a:gd name="connsiteY20" fmla="*/ 667859 h 986176"/>
                  <a:gd name="connsiteX0" fmla="*/ 64030 w 2316878"/>
                  <a:gd name="connsiteY0" fmla="*/ 667859 h 986176"/>
                  <a:gd name="connsiteX1" fmla="*/ 923662 w 2316878"/>
                  <a:gd name="connsiteY1" fmla="*/ 520222 h 986176"/>
                  <a:gd name="connsiteX2" fmla="*/ 1671374 w 2316878"/>
                  <a:gd name="connsiteY2" fmla="*/ 167797 h 986176"/>
                  <a:gd name="connsiteX3" fmla="*/ 1883305 w 2316878"/>
                  <a:gd name="connsiteY3" fmla="*/ 41590 h 986176"/>
                  <a:gd name="connsiteX4" fmla="*/ 2092855 w 2316878"/>
                  <a:gd name="connsiteY4" fmla="*/ 1109 h 986176"/>
                  <a:gd name="connsiteX5" fmla="*/ 2316693 w 2316878"/>
                  <a:gd name="connsiteY5" fmla="*/ 77309 h 986176"/>
                  <a:gd name="connsiteX6" fmla="*/ 2054755 w 2316878"/>
                  <a:gd name="connsiteY6" fmla="*/ 315434 h 986176"/>
                  <a:gd name="connsiteX7" fmla="*/ 1840443 w 2316878"/>
                  <a:gd name="connsiteY7" fmla="*/ 484503 h 986176"/>
                  <a:gd name="connsiteX8" fmla="*/ 1585649 w 2316878"/>
                  <a:gd name="connsiteY8" fmla="*/ 682147 h 986176"/>
                  <a:gd name="connsiteX9" fmla="*/ 1342762 w 2316878"/>
                  <a:gd name="connsiteY9" fmla="*/ 851215 h 986176"/>
                  <a:gd name="connsiteX10" fmla="*/ 1087968 w 2316878"/>
                  <a:gd name="connsiteY10" fmla="*/ 958372 h 986176"/>
                  <a:gd name="connsiteX11" fmla="*/ 935568 w 2316878"/>
                  <a:gd name="connsiteY11" fmla="*/ 946465 h 986176"/>
                  <a:gd name="connsiteX12" fmla="*/ 804599 w 2316878"/>
                  <a:gd name="connsiteY12" fmla="*/ 886934 h 986176"/>
                  <a:gd name="connsiteX13" fmla="*/ 661724 w 2316878"/>
                  <a:gd name="connsiteY13" fmla="*/ 891697 h 986176"/>
                  <a:gd name="connsiteX14" fmla="*/ 449793 w 2316878"/>
                  <a:gd name="connsiteY14" fmla="*/ 977422 h 986176"/>
                  <a:gd name="connsiteX15" fmla="*/ 287868 w 2316878"/>
                  <a:gd name="connsiteY15" fmla="*/ 977422 h 986176"/>
                  <a:gd name="connsiteX16" fmla="*/ 121180 w 2316878"/>
                  <a:gd name="connsiteY16" fmla="*/ 925034 h 986176"/>
                  <a:gd name="connsiteX17" fmla="*/ 73555 w 2316878"/>
                  <a:gd name="connsiteY17" fmla="*/ 896459 h 986176"/>
                  <a:gd name="connsiteX18" fmla="*/ 73556 w 2316878"/>
                  <a:gd name="connsiteY18" fmla="*/ 760728 h 986176"/>
                  <a:gd name="connsiteX19" fmla="*/ 64030 w 2316878"/>
                  <a:gd name="connsiteY19" fmla="*/ 722627 h 986176"/>
                  <a:gd name="connsiteX20" fmla="*/ 64030 w 2316878"/>
                  <a:gd name="connsiteY20" fmla="*/ 667859 h 986176"/>
                  <a:gd name="connsiteX0" fmla="*/ 59562 w 2333841"/>
                  <a:gd name="connsiteY0" fmla="*/ 658334 h 986176"/>
                  <a:gd name="connsiteX1" fmla="*/ 940625 w 2333841"/>
                  <a:gd name="connsiteY1" fmla="*/ 520222 h 986176"/>
                  <a:gd name="connsiteX2" fmla="*/ 1688337 w 2333841"/>
                  <a:gd name="connsiteY2" fmla="*/ 167797 h 986176"/>
                  <a:gd name="connsiteX3" fmla="*/ 1900268 w 2333841"/>
                  <a:gd name="connsiteY3" fmla="*/ 41590 h 986176"/>
                  <a:gd name="connsiteX4" fmla="*/ 2109818 w 2333841"/>
                  <a:gd name="connsiteY4" fmla="*/ 1109 h 986176"/>
                  <a:gd name="connsiteX5" fmla="*/ 2333656 w 2333841"/>
                  <a:gd name="connsiteY5" fmla="*/ 77309 h 986176"/>
                  <a:gd name="connsiteX6" fmla="*/ 2071718 w 2333841"/>
                  <a:gd name="connsiteY6" fmla="*/ 315434 h 986176"/>
                  <a:gd name="connsiteX7" fmla="*/ 1857406 w 2333841"/>
                  <a:gd name="connsiteY7" fmla="*/ 484503 h 986176"/>
                  <a:gd name="connsiteX8" fmla="*/ 1602612 w 2333841"/>
                  <a:gd name="connsiteY8" fmla="*/ 682147 h 986176"/>
                  <a:gd name="connsiteX9" fmla="*/ 1359725 w 2333841"/>
                  <a:gd name="connsiteY9" fmla="*/ 851215 h 986176"/>
                  <a:gd name="connsiteX10" fmla="*/ 1104931 w 2333841"/>
                  <a:gd name="connsiteY10" fmla="*/ 958372 h 986176"/>
                  <a:gd name="connsiteX11" fmla="*/ 952531 w 2333841"/>
                  <a:gd name="connsiteY11" fmla="*/ 946465 h 986176"/>
                  <a:gd name="connsiteX12" fmla="*/ 821562 w 2333841"/>
                  <a:gd name="connsiteY12" fmla="*/ 886934 h 986176"/>
                  <a:gd name="connsiteX13" fmla="*/ 678687 w 2333841"/>
                  <a:gd name="connsiteY13" fmla="*/ 891697 h 986176"/>
                  <a:gd name="connsiteX14" fmla="*/ 466756 w 2333841"/>
                  <a:gd name="connsiteY14" fmla="*/ 977422 h 986176"/>
                  <a:gd name="connsiteX15" fmla="*/ 304831 w 2333841"/>
                  <a:gd name="connsiteY15" fmla="*/ 977422 h 986176"/>
                  <a:gd name="connsiteX16" fmla="*/ 138143 w 2333841"/>
                  <a:gd name="connsiteY16" fmla="*/ 925034 h 986176"/>
                  <a:gd name="connsiteX17" fmla="*/ 90518 w 2333841"/>
                  <a:gd name="connsiteY17" fmla="*/ 896459 h 986176"/>
                  <a:gd name="connsiteX18" fmla="*/ 90519 w 2333841"/>
                  <a:gd name="connsiteY18" fmla="*/ 760728 h 986176"/>
                  <a:gd name="connsiteX19" fmla="*/ 80993 w 2333841"/>
                  <a:gd name="connsiteY19" fmla="*/ 722627 h 986176"/>
                  <a:gd name="connsiteX20" fmla="*/ 59562 w 2333841"/>
                  <a:gd name="connsiteY20" fmla="*/ 658334 h 986176"/>
                  <a:gd name="connsiteX0" fmla="*/ 59562 w 2333841"/>
                  <a:gd name="connsiteY0" fmla="*/ 658334 h 986176"/>
                  <a:gd name="connsiteX1" fmla="*/ 940625 w 2333841"/>
                  <a:gd name="connsiteY1" fmla="*/ 520222 h 986176"/>
                  <a:gd name="connsiteX2" fmla="*/ 1688337 w 2333841"/>
                  <a:gd name="connsiteY2" fmla="*/ 167797 h 986176"/>
                  <a:gd name="connsiteX3" fmla="*/ 1900268 w 2333841"/>
                  <a:gd name="connsiteY3" fmla="*/ 41590 h 986176"/>
                  <a:gd name="connsiteX4" fmla="*/ 2109818 w 2333841"/>
                  <a:gd name="connsiteY4" fmla="*/ 1109 h 986176"/>
                  <a:gd name="connsiteX5" fmla="*/ 2333656 w 2333841"/>
                  <a:gd name="connsiteY5" fmla="*/ 77309 h 986176"/>
                  <a:gd name="connsiteX6" fmla="*/ 2071718 w 2333841"/>
                  <a:gd name="connsiteY6" fmla="*/ 315434 h 986176"/>
                  <a:gd name="connsiteX7" fmla="*/ 1857406 w 2333841"/>
                  <a:gd name="connsiteY7" fmla="*/ 484503 h 986176"/>
                  <a:gd name="connsiteX8" fmla="*/ 1602612 w 2333841"/>
                  <a:gd name="connsiteY8" fmla="*/ 682147 h 986176"/>
                  <a:gd name="connsiteX9" fmla="*/ 1359725 w 2333841"/>
                  <a:gd name="connsiteY9" fmla="*/ 851215 h 986176"/>
                  <a:gd name="connsiteX10" fmla="*/ 1104931 w 2333841"/>
                  <a:gd name="connsiteY10" fmla="*/ 958372 h 986176"/>
                  <a:gd name="connsiteX11" fmla="*/ 952531 w 2333841"/>
                  <a:gd name="connsiteY11" fmla="*/ 946465 h 986176"/>
                  <a:gd name="connsiteX12" fmla="*/ 821562 w 2333841"/>
                  <a:gd name="connsiteY12" fmla="*/ 886934 h 986176"/>
                  <a:gd name="connsiteX13" fmla="*/ 678687 w 2333841"/>
                  <a:gd name="connsiteY13" fmla="*/ 891697 h 986176"/>
                  <a:gd name="connsiteX14" fmla="*/ 466756 w 2333841"/>
                  <a:gd name="connsiteY14" fmla="*/ 977422 h 986176"/>
                  <a:gd name="connsiteX15" fmla="*/ 304831 w 2333841"/>
                  <a:gd name="connsiteY15" fmla="*/ 977422 h 986176"/>
                  <a:gd name="connsiteX16" fmla="*/ 138143 w 2333841"/>
                  <a:gd name="connsiteY16" fmla="*/ 925034 h 986176"/>
                  <a:gd name="connsiteX17" fmla="*/ 90518 w 2333841"/>
                  <a:gd name="connsiteY17" fmla="*/ 896459 h 986176"/>
                  <a:gd name="connsiteX18" fmla="*/ 90519 w 2333841"/>
                  <a:gd name="connsiteY18" fmla="*/ 760728 h 986176"/>
                  <a:gd name="connsiteX19" fmla="*/ 80993 w 2333841"/>
                  <a:gd name="connsiteY19" fmla="*/ 722627 h 986176"/>
                  <a:gd name="connsiteX20" fmla="*/ 59562 w 2333841"/>
                  <a:gd name="connsiteY20" fmla="*/ 658334 h 986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33841" h="986176">
                    <a:moveTo>
                      <a:pt x="59562" y="658334"/>
                    </a:moveTo>
                    <a:cubicBezTo>
                      <a:pt x="202834" y="624600"/>
                      <a:pt x="669163" y="601978"/>
                      <a:pt x="940625" y="520222"/>
                    </a:cubicBezTo>
                    <a:cubicBezTo>
                      <a:pt x="1212087" y="438466"/>
                      <a:pt x="1528397" y="247569"/>
                      <a:pt x="1688337" y="167797"/>
                    </a:cubicBezTo>
                    <a:cubicBezTo>
                      <a:pt x="1848277" y="88025"/>
                      <a:pt x="1830021" y="69371"/>
                      <a:pt x="1900268" y="41590"/>
                    </a:cubicBezTo>
                    <a:cubicBezTo>
                      <a:pt x="1970515" y="13809"/>
                      <a:pt x="2037587" y="-4844"/>
                      <a:pt x="2109818" y="1109"/>
                    </a:cubicBezTo>
                    <a:cubicBezTo>
                      <a:pt x="2182049" y="7062"/>
                      <a:pt x="2340006" y="24922"/>
                      <a:pt x="2333656" y="77309"/>
                    </a:cubicBezTo>
                    <a:cubicBezTo>
                      <a:pt x="2327306" y="129696"/>
                      <a:pt x="2151093" y="247568"/>
                      <a:pt x="2071718" y="315434"/>
                    </a:cubicBezTo>
                    <a:cubicBezTo>
                      <a:pt x="1992343" y="383300"/>
                      <a:pt x="1857406" y="484503"/>
                      <a:pt x="1857406" y="484503"/>
                    </a:cubicBezTo>
                    <a:cubicBezTo>
                      <a:pt x="1779222" y="545622"/>
                      <a:pt x="1685559" y="621028"/>
                      <a:pt x="1602612" y="682147"/>
                    </a:cubicBezTo>
                    <a:cubicBezTo>
                      <a:pt x="1519665" y="743266"/>
                      <a:pt x="1442672" y="805177"/>
                      <a:pt x="1359725" y="851215"/>
                    </a:cubicBezTo>
                    <a:cubicBezTo>
                      <a:pt x="1276778" y="897253"/>
                      <a:pt x="1172797" y="942497"/>
                      <a:pt x="1104931" y="958372"/>
                    </a:cubicBezTo>
                    <a:cubicBezTo>
                      <a:pt x="1037065" y="974247"/>
                      <a:pt x="999759" y="958371"/>
                      <a:pt x="952531" y="946465"/>
                    </a:cubicBezTo>
                    <a:cubicBezTo>
                      <a:pt x="905303" y="934559"/>
                      <a:pt x="867203" y="896062"/>
                      <a:pt x="821562" y="886934"/>
                    </a:cubicBezTo>
                    <a:cubicBezTo>
                      <a:pt x="775921" y="877806"/>
                      <a:pt x="737821" y="876616"/>
                      <a:pt x="678687" y="891697"/>
                    </a:cubicBezTo>
                    <a:cubicBezTo>
                      <a:pt x="619553" y="906778"/>
                      <a:pt x="529065" y="963135"/>
                      <a:pt x="466756" y="977422"/>
                    </a:cubicBezTo>
                    <a:cubicBezTo>
                      <a:pt x="404447" y="991710"/>
                      <a:pt x="359600" y="986153"/>
                      <a:pt x="304831" y="977422"/>
                    </a:cubicBezTo>
                    <a:cubicBezTo>
                      <a:pt x="250062" y="968691"/>
                      <a:pt x="173862" y="938528"/>
                      <a:pt x="138143" y="925034"/>
                    </a:cubicBezTo>
                    <a:cubicBezTo>
                      <a:pt x="102424" y="911540"/>
                      <a:pt x="98455" y="923843"/>
                      <a:pt x="90518" y="896459"/>
                    </a:cubicBezTo>
                    <a:cubicBezTo>
                      <a:pt x="82581" y="869075"/>
                      <a:pt x="101631" y="793669"/>
                      <a:pt x="90519" y="760728"/>
                    </a:cubicBezTo>
                    <a:cubicBezTo>
                      <a:pt x="79407" y="727787"/>
                      <a:pt x="86152" y="739693"/>
                      <a:pt x="80993" y="722627"/>
                    </a:cubicBezTo>
                    <a:cubicBezTo>
                      <a:pt x="75834" y="705561"/>
                      <a:pt x="-83710" y="692068"/>
                      <a:pt x="59562" y="658334"/>
                    </a:cubicBezTo>
                    <a:close/>
                  </a:path>
                </a:pathLst>
              </a:custGeom>
              <a:solidFill>
                <a:srgbClr val="B5D9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2CBF3B01-200F-48BB-8498-57BEA3F8AD0C}"/>
                  </a:ext>
                </a:extLst>
              </p:cNvPr>
              <p:cNvSpPr/>
              <p:nvPr/>
            </p:nvSpPr>
            <p:spPr>
              <a:xfrm>
                <a:off x="99247" y="2761977"/>
                <a:ext cx="1219283" cy="584898"/>
              </a:xfrm>
              <a:custGeom>
                <a:avLst/>
                <a:gdLst>
                  <a:gd name="connsiteX0" fmla="*/ 5753 w 1224349"/>
                  <a:gd name="connsiteY0" fmla="*/ 452437 h 584898"/>
                  <a:gd name="connsiteX1" fmla="*/ 3372 w 1224349"/>
                  <a:gd name="connsiteY1" fmla="*/ 381000 h 584898"/>
                  <a:gd name="connsiteX2" fmla="*/ 8135 w 1224349"/>
                  <a:gd name="connsiteY2" fmla="*/ 328612 h 584898"/>
                  <a:gd name="connsiteX3" fmla="*/ 15278 w 1224349"/>
                  <a:gd name="connsiteY3" fmla="*/ 321469 h 584898"/>
                  <a:gd name="connsiteX4" fmla="*/ 72428 w 1224349"/>
                  <a:gd name="connsiteY4" fmla="*/ 340519 h 584898"/>
                  <a:gd name="connsiteX5" fmla="*/ 131960 w 1224349"/>
                  <a:gd name="connsiteY5" fmla="*/ 364331 h 584898"/>
                  <a:gd name="connsiteX6" fmla="*/ 186728 w 1224349"/>
                  <a:gd name="connsiteY6" fmla="*/ 359569 h 584898"/>
                  <a:gd name="connsiteX7" fmla="*/ 336747 w 1224349"/>
                  <a:gd name="connsiteY7" fmla="*/ 304800 h 584898"/>
                  <a:gd name="connsiteX8" fmla="*/ 493910 w 1224349"/>
                  <a:gd name="connsiteY8" fmla="*/ 254794 h 584898"/>
                  <a:gd name="connsiteX9" fmla="*/ 632022 w 1224349"/>
                  <a:gd name="connsiteY9" fmla="*/ 197644 h 584898"/>
                  <a:gd name="connsiteX10" fmla="*/ 851097 w 1224349"/>
                  <a:gd name="connsiteY10" fmla="*/ 88106 h 584898"/>
                  <a:gd name="connsiteX11" fmla="*/ 965397 w 1224349"/>
                  <a:gd name="connsiteY11" fmla="*/ 57150 h 584898"/>
                  <a:gd name="connsiteX12" fmla="*/ 1032072 w 1224349"/>
                  <a:gd name="connsiteY12" fmla="*/ 38100 h 584898"/>
                  <a:gd name="connsiteX13" fmla="*/ 1084460 w 1224349"/>
                  <a:gd name="connsiteY13" fmla="*/ 0 h 584898"/>
                  <a:gd name="connsiteX14" fmla="*/ 1215428 w 1224349"/>
                  <a:gd name="connsiteY14" fmla="*/ 38100 h 584898"/>
                  <a:gd name="connsiteX15" fmla="*/ 1205903 w 1224349"/>
                  <a:gd name="connsiteY15" fmla="*/ 76200 h 584898"/>
                  <a:gd name="connsiteX16" fmla="*/ 1151135 w 1224349"/>
                  <a:gd name="connsiteY16" fmla="*/ 150019 h 584898"/>
                  <a:gd name="connsiteX17" fmla="*/ 1077316 w 1224349"/>
                  <a:gd name="connsiteY17" fmla="*/ 242887 h 584898"/>
                  <a:gd name="connsiteX18" fmla="*/ 1003497 w 1224349"/>
                  <a:gd name="connsiteY18" fmla="*/ 309562 h 584898"/>
                  <a:gd name="connsiteX19" fmla="*/ 941585 w 1224349"/>
                  <a:gd name="connsiteY19" fmla="*/ 388144 h 584898"/>
                  <a:gd name="connsiteX20" fmla="*/ 884435 w 1224349"/>
                  <a:gd name="connsiteY20" fmla="*/ 454819 h 584898"/>
                  <a:gd name="connsiteX21" fmla="*/ 817760 w 1224349"/>
                  <a:gd name="connsiteY21" fmla="*/ 481012 h 584898"/>
                  <a:gd name="connsiteX22" fmla="*/ 753466 w 1224349"/>
                  <a:gd name="connsiteY22" fmla="*/ 450056 h 584898"/>
                  <a:gd name="connsiteX23" fmla="*/ 715366 w 1224349"/>
                  <a:gd name="connsiteY23" fmla="*/ 419100 h 584898"/>
                  <a:gd name="connsiteX24" fmla="*/ 636785 w 1224349"/>
                  <a:gd name="connsiteY24" fmla="*/ 402431 h 584898"/>
                  <a:gd name="connsiteX25" fmla="*/ 517722 w 1224349"/>
                  <a:gd name="connsiteY25" fmla="*/ 464344 h 584898"/>
                  <a:gd name="connsiteX26" fmla="*/ 422472 w 1224349"/>
                  <a:gd name="connsiteY26" fmla="*/ 531019 h 584898"/>
                  <a:gd name="connsiteX27" fmla="*/ 253403 w 1224349"/>
                  <a:gd name="connsiteY27" fmla="*/ 578644 h 584898"/>
                  <a:gd name="connsiteX28" fmla="*/ 167678 w 1224349"/>
                  <a:gd name="connsiteY28" fmla="*/ 578644 h 584898"/>
                  <a:gd name="connsiteX29" fmla="*/ 70047 w 1224349"/>
                  <a:gd name="connsiteY29" fmla="*/ 526256 h 584898"/>
                  <a:gd name="connsiteX30" fmla="*/ 5753 w 1224349"/>
                  <a:gd name="connsiteY30" fmla="*/ 452437 h 584898"/>
                  <a:gd name="connsiteX0" fmla="*/ 32139 w 1222160"/>
                  <a:gd name="connsiteY0" fmla="*/ 452437 h 584898"/>
                  <a:gd name="connsiteX1" fmla="*/ 1183 w 1222160"/>
                  <a:gd name="connsiteY1" fmla="*/ 381000 h 584898"/>
                  <a:gd name="connsiteX2" fmla="*/ 5946 w 1222160"/>
                  <a:gd name="connsiteY2" fmla="*/ 328612 h 584898"/>
                  <a:gd name="connsiteX3" fmla="*/ 13089 w 1222160"/>
                  <a:gd name="connsiteY3" fmla="*/ 321469 h 584898"/>
                  <a:gd name="connsiteX4" fmla="*/ 70239 w 1222160"/>
                  <a:gd name="connsiteY4" fmla="*/ 340519 h 584898"/>
                  <a:gd name="connsiteX5" fmla="*/ 129771 w 1222160"/>
                  <a:gd name="connsiteY5" fmla="*/ 364331 h 584898"/>
                  <a:gd name="connsiteX6" fmla="*/ 184539 w 1222160"/>
                  <a:gd name="connsiteY6" fmla="*/ 359569 h 584898"/>
                  <a:gd name="connsiteX7" fmla="*/ 334558 w 1222160"/>
                  <a:gd name="connsiteY7" fmla="*/ 304800 h 584898"/>
                  <a:gd name="connsiteX8" fmla="*/ 491721 w 1222160"/>
                  <a:gd name="connsiteY8" fmla="*/ 254794 h 584898"/>
                  <a:gd name="connsiteX9" fmla="*/ 629833 w 1222160"/>
                  <a:gd name="connsiteY9" fmla="*/ 197644 h 584898"/>
                  <a:gd name="connsiteX10" fmla="*/ 848908 w 1222160"/>
                  <a:gd name="connsiteY10" fmla="*/ 88106 h 584898"/>
                  <a:gd name="connsiteX11" fmla="*/ 963208 w 1222160"/>
                  <a:gd name="connsiteY11" fmla="*/ 57150 h 584898"/>
                  <a:gd name="connsiteX12" fmla="*/ 1029883 w 1222160"/>
                  <a:gd name="connsiteY12" fmla="*/ 38100 h 584898"/>
                  <a:gd name="connsiteX13" fmla="*/ 1082271 w 1222160"/>
                  <a:gd name="connsiteY13" fmla="*/ 0 h 584898"/>
                  <a:gd name="connsiteX14" fmla="*/ 1213239 w 1222160"/>
                  <a:gd name="connsiteY14" fmla="*/ 38100 h 584898"/>
                  <a:gd name="connsiteX15" fmla="*/ 1203714 w 1222160"/>
                  <a:gd name="connsiteY15" fmla="*/ 76200 h 584898"/>
                  <a:gd name="connsiteX16" fmla="*/ 1148946 w 1222160"/>
                  <a:gd name="connsiteY16" fmla="*/ 150019 h 584898"/>
                  <a:gd name="connsiteX17" fmla="*/ 1075127 w 1222160"/>
                  <a:gd name="connsiteY17" fmla="*/ 242887 h 584898"/>
                  <a:gd name="connsiteX18" fmla="*/ 1001308 w 1222160"/>
                  <a:gd name="connsiteY18" fmla="*/ 309562 h 584898"/>
                  <a:gd name="connsiteX19" fmla="*/ 939396 w 1222160"/>
                  <a:gd name="connsiteY19" fmla="*/ 388144 h 584898"/>
                  <a:gd name="connsiteX20" fmla="*/ 882246 w 1222160"/>
                  <a:gd name="connsiteY20" fmla="*/ 454819 h 584898"/>
                  <a:gd name="connsiteX21" fmla="*/ 815571 w 1222160"/>
                  <a:gd name="connsiteY21" fmla="*/ 481012 h 584898"/>
                  <a:gd name="connsiteX22" fmla="*/ 751277 w 1222160"/>
                  <a:gd name="connsiteY22" fmla="*/ 450056 h 584898"/>
                  <a:gd name="connsiteX23" fmla="*/ 713177 w 1222160"/>
                  <a:gd name="connsiteY23" fmla="*/ 419100 h 584898"/>
                  <a:gd name="connsiteX24" fmla="*/ 634596 w 1222160"/>
                  <a:gd name="connsiteY24" fmla="*/ 402431 h 584898"/>
                  <a:gd name="connsiteX25" fmla="*/ 515533 w 1222160"/>
                  <a:gd name="connsiteY25" fmla="*/ 464344 h 584898"/>
                  <a:gd name="connsiteX26" fmla="*/ 420283 w 1222160"/>
                  <a:gd name="connsiteY26" fmla="*/ 531019 h 584898"/>
                  <a:gd name="connsiteX27" fmla="*/ 251214 w 1222160"/>
                  <a:gd name="connsiteY27" fmla="*/ 578644 h 584898"/>
                  <a:gd name="connsiteX28" fmla="*/ 165489 w 1222160"/>
                  <a:gd name="connsiteY28" fmla="*/ 578644 h 584898"/>
                  <a:gd name="connsiteX29" fmla="*/ 67858 w 1222160"/>
                  <a:gd name="connsiteY29" fmla="*/ 526256 h 584898"/>
                  <a:gd name="connsiteX30" fmla="*/ 32139 w 1222160"/>
                  <a:gd name="connsiteY30" fmla="*/ 452437 h 584898"/>
                  <a:gd name="connsiteX0" fmla="*/ 27110 w 1217131"/>
                  <a:gd name="connsiteY0" fmla="*/ 452437 h 584898"/>
                  <a:gd name="connsiteX1" fmla="*/ 12823 w 1217131"/>
                  <a:gd name="connsiteY1" fmla="*/ 381000 h 584898"/>
                  <a:gd name="connsiteX2" fmla="*/ 917 w 1217131"/>
                  <a:gd name="connsiteY2" fmla="*/ 328612 h 584898"/>
                  <a:gd name="connsiteX3" fmla="*/ 8060 w 1217131"/>
                  <a:gd name="connsiteY3" fmla="*/ 321469 h 584898"/>
                  <a:gd name="connsiteX4" fmla="*/ 65210 w 1217131"/>
                  <a:gd name="connsiteY4" fmla="*/ 340519 h 584898"/>
                  <a:gd name="connsiteX5" fmla="*/ 124742 w 1217131"/>
                  <a:gd name="connsiteY5" fmla="*/ 364331 h 584898"/>
                  <a:gd name="connsiteX6" fmla="*/ 179510 w 1217131"/>
                  <a:gd name="connsiteY6" fmla="*/ 359569 h 584898"/>
                  <a:gd name="connsiteX7" fmla="*/ 329529 w 1217131"/>
                  <a:gd name="connsiteY7" fmla="*/ 304800 h 584898"/>
                  <a:gd name="connsiteX8" fmla="*/ 486692 w 1217131"/>
                  <a:gd name="connsiteY8" fmla="*/ 254794 h 584898"/>
                  <a:gd name="connsiteX9" fmla="*/ 624804 w 1217131"/>
                  <a:gd name="connsiteY9" fmla="*/ 197644 h 584898"/>
                  <a:gd name="connsiteX10" fmla="*/ 843879 w 1217131"/>
                  <a:gd name="connsiteY10" fmla="*/ 88106 h 584898"/>
                  <a:gd name="connsiteX11" fmla="*/ 958179 w 1217131"/>
                  <a:gd name="connsiteY11" fmla="*/ 57150 h 584898"/>
                  <a:gd name="connsiteX12" fmla="*/ 1024854 w 1217131"/>
                  <a:gd name="connsiteY12" fmla="*/ 38100 h 584898"/>
                  <a:gd name="connsiteX13" fmla="*/ 1077242 w 1217131"/>
                  <a:gd name="connsiteY13" fmla="*/ 0 h 584898"/>
                  <a:gd name="connsiteX14" fmla="*/ 1208210 w 1217131"/>
                  <a:gd name="connsiteY14" fmla="*/ 38100 h 584898"/>
                  <a:gd name="connsiteX15" fmla="*/ 1198685 w 1217131"/>
                  <a:gd name="connsiteY15" fmla="*/ 76200 h 584898"/>
                  <a:gd name="connsiteX16" fmla="*/ 1143917 w 1217131"/>
                  <a:gd name="connsiteY16" fmla="*/ 150019 h 584898"/>
                  <a:gd name="connsiteX17" fmla="*/ 1070098 w 1217131"/>
                  <a:gd name="connsiteY17" fmla="*/ 242887 h 584898"/>
                  <a:gd name="connsiteX18" fmla="*/ 996279 w 1217131"/>
                  <a:gd name="connsiteY18" fmla="*/ 309562 h 584898"/>
                  <a:gd name="connsiteX19" fmla="*/ 934367 w 1217131"/>
                  <a:gd name="connsiteY19" fmla="*/ 388144 h 584898"/>
                  <a:gd name="connsiteX20" fmla="*/ 877217 w 1217131"/>
                  <a:gd name="connsiteY20" fmla="*/ 454819 h 584898"/>
                  <a:gd name="connsiteX21" fmla="*/ 810542 w 1217131"/>
                  <a:gd name="connsiteY21" fmla="*/ 481012 h 584898"/>
                  <a:gd name="connsiteX22" fmla="*/ 746248 w 1217131"/>
                  <a:gd name="connsiteY22" fmla="*/ 450056 h 584898"/>
                  <a:gd name="connsiteX23" fmla="*/ 708148 w 1217131"/>
                  <a:gd name="connsiteY23" fmla="*/ 419100 h 584898"/>
                  <a:gd name="connsiteX24" fmla="*/ 629567 w 1217131"/>
                  <a:gd name="connsiteY24" fmla="*/ 402431 h 584898"/>
                  <a:gd name="connsiteX25" fmla="*/ 510504 w 1217131"/>
                  <a:gd name="connsiteY25" fmla="*/ 464344 h 584898"/>
                  <a:gd name="connsiteX26" fmla="*/ 415254 w 1217131"/>
                  <a:gd name="connsiteY26" fmla="*/ 531019 h 584898"/>
                  <a:gd name="connsiteX27" fmla="*/ 246185 w 1217131"/>
                  <a:gd name="connsiteY27" fmla="*/ 578644 h 584898"/>
                  <a:gd name="connsiteX28" fmla="*/ 160460 w 1217131"/>
                  <a:gd name="connsiteY28" fmla="*/ 578644 h 584898"/>
                  <a:gd name="connsiteX29" fmla="*/ 62829 w 1217131"/>
                  <a:gd name="connsiteY29" fmla="*/ 526256 h 584898"/>
                  <a:gd name="connsiteX30" fmla="*/ 27110 w 1217131"/>
                  <a:gd name="connsiteY30" fmla="*/ 452437 h 584898"/>
                  <a:gd name="connsiteX0" fmla="*/ 12823 w 1217131"/>
                  <a:gd name="connsiteY0" fmla="*/ 454818 h 584898"/>
                  <a:gd name="connsiteX1" fmla="*/ 12823 w 1217131"/>
                  <a:gd name="connsiteY1" fmla="*/ 381000 h 584898"/>
                  <a:gd name="connsiteX2" fmla="*/ 917 w 1217131"/>
                  <a:gd name="connsiteY2" fmla="*/ 328612 h 584898"/>
                  <a:gd name="connsiteX3" fmla="*/ 8060 w 1217131"/>
                  <a:gd name="connsiteY3" fmla="*/ 321469 h 584898"/>
                  <a:gd name="connsiteX4" fmla="*/ 65210 w 1217131"/>
                  <a:gd name="connsiteY4" fmla="*/ 340519 h 584898"/>
                  <a:gd name="connsiteX5" fmla="*/ 124742 w 1217131"/>
                  <a:gd name="connsiteY5" fmla="*/ 364331 h 584898"/>
                  <a:gd name="connsiteX6" fmla="*/ 179510 w 1217131"/>
                  <a:gd name="connsiteY6" fmla="*/ 359569 h 584898"/>
                  <a:gd name="connsiteX7" fmla="*/ 329529 w 1217131"/>
                  <a:gd name="connsiteY7" fmla="*/ 304800 h 584898"/>
                  <a:gd name="connsiteX8" fmla="*/ 486692 w 1217131"/>
                  <a:gd name="connsiteY8" fmla="*/ 254794 h 584898"/>
                  <a:gd name="connsiteX9" fmla="*/ 624804 w 1217131"/>
                  <a:gd name="connsiteY9" fmla="*/ 197644 h 584898"/>
                  <a:gd name="connsiteX10" fmla="*/ 843879 w 1217131"/>
                  <a:gd name="connsiteY10" fmla="*/ 88106 h 584898"/>
                  <a:gd name="connsiteX11" fmla="*/ 958179 w 1217131"/>
                  <a:gd name="connsiteY11" fmla="*/ 57150 h 584898"/>
                  <a:gd name="connsiteX12" fmla="*/ 1024854 w 1217131"/>
                  <a:gd name="connsiteY12" fmla="*/ 38100 h 584898"/>
                  <a:gd name="connsiteX13" fmla="*/ 1077242 w 1217131"/>
                  <a:gd name="connsiteY13" fmla="*/ 0 h 584898"/>
                  <a:gd name="connsiteX14" fmla="*/ 1208210 w 1217131"/>
                  <a:gd name="connsiteY14" fmla="*/ 38100 h 584898"/>
                  <a:gd name="connsiteX15" fmla="*/ 1198685 w 1217131"/>
                  <a:gd name="connsiteY15" fmla="*/ 76200 h 584898"/>
                  <a:gd name="connsiteX16" fmla="*/ 1143917 w 1217131"/>
                  <a:gd name="connsiteY16" fmla="*/ 150019 h 584898"/>
                  <a:gd name="connsiteX17" fmla="*/ 1070098 w 1217131"/>
                  <a:gd name="connsiteY17" fmla="*/ 242887 h 584898"/>
                  <a:gd name="connsiteX18" fmla="*/ 996279 w 1217131"/>
                  <a:gd name="connsiteY18" fmla="*/ 309562 h 584898"/>
                  <a:gd name="connsiteX19" fmla="*/ 934367 w 1217131"/>
                  <a:gd name="connsiteY19" fmla="*/ 388144 h 584898"/>
                  <a:gd name="connsiteX20" fmla="*/ 877217 w 1217131"/>
                  <a:gd name="connsiteY20" fmla="*/ 454819 h 584898"/>
                  <a:gd name="connsiteX21" fmla="*/ 810542 w 1217131"/>
                  <a:gd name="connsiteY21" fmla="*/ 481012 h 584898"/>
                  <a:gd name="connsiteX22" fmla="*/ 746248 w 1217131"/>
                  <a:gd name="connsiteY22" fmla="*/ 450056 h 584898"/>
                  <a:gd name="connsiteX23" fmla="*/ 708148 w 1217131"/>
                  <a:gd name="connsiteY23" fmla="*/ 419100 h 584898"/>
                  <a:gd name="connsiteX24" fmla="*/ 629567 w 1217131"/>
                  <a:gd name="connsiteY24" fmla="*/ 402431 h 584898"/>
                  <a:gd name="connsiteX25" fmla="*/ 510504 w 1217131"/>
                  <a:gd name="connsiteY25" fmla="*/ 464344 h 584898"/>
                  <a:gd name="connsiteX26" fmla="*/ 415254 w 1217131"/>
                  <a:gd name="connsiteY26" fmla="*/ 531019 h 584898"/>
                  <a:gd name="connsiteX27" fmla="*/ 246185 w 1217131"/>
                  <a:gd name="connsiteY27" fmla="*/ 578644 h 584898"/>
                  <a:gd name="connsiteX28" fmla="*/ 160460 w 1217131"/>
                  <a:gd name="connsiteY28" fmla="*/ 578644 h 584898"/>
                  <a:gd name="connsiteX29" fmla="*/ 62829 w 1217131"/>
                  <a:gd name="connsiteY29" fmla="*/ 526256 h 584898"/>
                  <a:gd name="connsiteX30" fmla="*/ 12823 w 1217131"/>
                  <a:gd name="connsiteY30" fmla="*/ 454818 h 584898"/>
                  <a:gd name="connsiteX0" fmla="*/ 14975 w 1219283"/>
                  <a:gd name="connsiteY0" fmla="*/ 454818 h 584898"/>
                  <a:gd name="connsiteX1" fmla="*/ 688 w 1219283"/>
                  <a:gd name="connsiteY1" fmla="*/ 373857 h 584898"/>
                  <a:gd name="connsiteX2" fmla="*/ 3069 w 1219283"/>
                  <a:gd name="connsiteY2" fmla="*/ 328612 h 584898"/>
                  <a:gd name="connsiteX3" fmla="*/ 10212 w 1219283"/>
                  <a:gd name="connsiteY3" fmla="*/ 321469 h 584898"/>
                  <a:gd name="connsiteX4" fmla="*/ 67362 w 1219283"/>
                  <a:gd name="connsiteY4" fmla="*/ 340519 h 584898"/>
                  <a:gd name="connsiteX5" fmla="*/ 126894 w 1219283"/>
                  <a:gd name="connsiteY5" fmla="*/ 364331 h 584898"/>
                  <a:gd name="connsiteX6" fmla="*/ 181662 w 1219283"/>
                  <a:gd name="connsiteY6" fmla="*/ 359569 h 584898"/>
                  <a:gd name="connsiteX7" fmla="*/ 331681 w 1219283"/>
                  <a:gd name="connsiteY7" fmla="*/ 304800 h 584898"/>
                  <a:gd name="connsiteX8" fmla="*/ 488844 w 1219283"/>
                  <a:gd name="connsiteY8" fmla="*/ 254794 h 584898"/>
                  <a:gd name="connsiteX9" fmla="*/ 626956 w 1219283"/>
                  <a:gd name="connsiteY9" fmla="*/ 197644 h 584898"/>
                  <a:gd name="connsiteX10" fmla="*/ 846031 w 1219283"/>
                  <a:gd name="connsiteY10" fmla="*/ 88106 h 584898"/>
                  <a:gd name="connsiteX11" fmla="*/ 960331 w 1219283"/>
                  <a:gd name="connsiteY11" fmla="*/ 57150 h 584898"/>
                  <a:gd name="connsiteX12" fmla="*/ 1027006 w 1219283"/>
                  <a:gd name="connsiteY12" fmla="*/ 38100 h 584898"/>
                  <a:gd name="connsiteX13" fmla="*/ 1079394 w 1219283"/>
                  <a:gd name="connsiteY13" fmla="*/ 0 h 584898"/>
                  <a:gd name="connsiteX14" fmla="*/ 1210362 w 1219283"/>
                  <a:gd name="connsiteY14" fmla="*/ 38100 h 584898"/>
                  <a:gd name="connsiteX15" fmla="*/ 1200837 w 1219283"/>
                  <a:gd name="connsiteY15" fmla="*/ 76200 h 584898"/>
                  <a:gd name="connsiteX16" fmla="*/ 1146069 w 1219283"/>
                  <a:gd name="connsiteY16" fmla="*/ 150019 h 584898"/>
                  <a:gd name="connsiteX17" fmla="*/ 1072250 w 1219283"/>
                  <a:gd name="connsiteY17" fmla="*/ 242887 h 584898"/>
                  <a:gd name="connsiteX18" fmla="*/ 998431 w 1219283"/>
                  <a:gd name="connsiteY18" fmla="*/ 309562 h 584898"/>
                  <a:gd name="connsiteX19" fmla="*/ 936519 w 1219283"/>
                  <a:gd name="connsiteY19" fmla="*/ 388144 h 584898"/>
                  <a:gd name="connsiteX20" fmla="*/ 879369 w 1219283"/>
                  <a:gd name="connsiteY20" fmla="*/ 454819 h 584898"/>
                  <a:gd name="connsiteX21" fmla="*/ 812694 w 1219283"/>
                  <a:gd name="connsiteY21" fmla="*/ 481012 h 584898"/>
                  <a:gd name="connsiteX22" fmla="*/ 748400 w 1219283"/>
                  <a:gd name="connsiteY22" fmla="*/ 450056 h 584898"/>
                  <a:gd name="connsiteX23" fmla="*/ 710300 w 1219283"/>
                  <a:gd name="connsiteY23" fmla="*/ 419100 h 584898"/>
                  <a:gd name="connsiteX24" fmla="*/ 631719 w 1219283"/>
                  <a:gd name="connsiteY24" fmla="*/ 402431 h 584898"/>
                  <a:gd name="connsiteX25" fmla="*/ 512656 w 1219283"/>
                  <a:gd name="connsiteY25" fmla="*/ 464344 h 584898"/>
                  <a:gd name="connsiteX26" fmla="*/ 417406 w 1219283"/>
                  <a:gd name="connsiteY26" fmla="*/ 531019 h 584898"/>
                  <a:gd name="connsiteX27" fmla="*/ 248337 w 1219283"/>
                  <a:gd name="connsiteY27" fmla="*/ 578644 h 584898"/>
                  <a:gd name="connsiteX28" fmla="*/ 162612 w 1219283"/>
                  <a:gd name="connsiteY28" fmla="*/ 578644 h 584898"/>
                  <a:gd name="connsiteX29" fmla="*/ 64981 w 1219283"/>
                  <a:gd name="connsiteY29" fmla="*/ 526256 h 584898"/>
                  <a:gd name="connsiteX30" fmla="*/ 14975 w 1219283"/>
                  <a:gd name="connsiteY30" fmla="*/ 454818 h 58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19283" h="584898">
                    <a:moveTo>
                      <a:pt x="14975" y="454818"/>
                    </a:moveTo>
                    <a:cubicBezTo>
                      <a:pt x="4260" y="429418"/>
                      <a:pt x="2672" y="394891"/>
                      <a:pt x="688" y="373857"/>
                    </a:cubicBezTo>
                    <a:cubicBezTo>
                      <a:pt x="-1296" y="352823"/>
                      <a:pt x="1482" y="337343"/>
                      <a:pt x="3069" y="328612"/>
                    </a:cubicBezTo>
                    <a:cubicBezTo>
                      <a:pt x="4656" y="319881"/>
                      <a:pt x="-504" y="319484"/>
                      <a:pt x="10212" y="321469"/>
                    </a:cubicBezTo>
                    <a:cubicBezTo>
                      <a:pt x="20928" y="323453"/>
                      <a:pt x="47915" y="333375"/>
                      <a:pt x="67362" y="340519"/>
                    </a:cubicBezTo>
                    <a:cubicBezTo>
                      <a:pt x="86809" y="347663"/>
                      <a:pt x="107844" y="361156"/>
                      <a:pt x="126894" y="364331"/>
                    </a:cubicBezTo>
                    <a:cubicBezTo>
                      <a:pt x="145944" y="367506"/>
                      <a:pt x="147531" y="369491"/>
                      <a:pt x="181662" y="359569"/>
                    </a:cubicBezTo>
                    <a:cubicBezTo>
                      <a:pt x="215793" y="349647"/>
                      <a:pt x="280484" y="322262"/>
                      <a:pt x="331681" y="304800"/>
                    </a:cubicBezTo>
                    <a:cubicBezTo>
                      <a:pt x="382878" y="287337"/>
                      <a:pt x="439632" y="272653"/>
                      <a:pt x="488844" y="254794"/>
                    </a:cubicBezTo>
                    <a:cubicBezTo>
                      <a:pt x="538057" y="236935"/>
                      <a:pt x="567425" y="225425"/>
                      <a:pt x="626956" y="197644"/>
                    </a:cubicBezTo>
                    <a:cubicBezTo>
                      <a:pt x="686487" y="169863"/>
                      <a:pt x="790468" y="111522"/>
                      <a:pt x="846031" y="88106"/>
                    </a:cubicBezTo>
                    <a:cubicBezTo>
                      <a:pt x="901594" y="64690"/>
                      <a:pt x="960331" y="57150"/>
                      <a:pt x="960331" y="57150"/>
                    </a:cubicBezTo>
                    <a:cubicBezTo>
                      <a:pt x="990494" y="48816"/>
                      <a:pt x="1007162" y="47625"/>
                      <a:pt x="1027006" y="38100"/>
                    </a:cubicBezTo>
                    <a:cubicBezTo>
                      <a:pt x="1046850" y="28575"/>
                      <a:pt x="1048835" y="0"/>
                      <a:pt x="1079394" y="0"/>
                    </a:cubicBezTo>
                    <a:cubicBezTo>
                      <a:pt x="1109953" y="0"/>
                      <a:pt x="1190122" y="25400"/>
                      <a:pt x="1210362" y="38100"/>
                    </a:cubicBezTo>
                    <a:cubicBezTo>
                      <a:pt x="1230603" y="50800"/>
                      <a:pt x="1211552" y="57547"/>
                      <a:pt x="1200837" y="76200"/>
                    </a:cubicBezTo>
                    <a:cubicBezTo>
                      <a:pt x="1190122" y="94853"/>
                      <a:pt x="1167500" y="122238"/>
                      <a:pt x="1146069" y="150019"/>
                    </a:cubicBezTo>
                    <a:cubicBezTo>
                      <a:pt x="1124638" y="177800"/>
                      <a:pt x="1096856" y="216297"/>
                      <a:pt x="1072250" y="242887"/>
                    </a:cubicBezTo>
                    <a:cubicBezTo>
                      <a:pt x="1047644" y="269477"/>
                      <a:pt x="1021053" y="285353"/>
                      <a:pt x="998431" y="309562"/>
                    </a:cubicBezTo>
                    <a:cubicBezTo>
                      <a:pt x="975809" y="333771"/>
                      <a:pt x="956363" y="363934"/>
                      <a:pt x="936519" y="388144"/>
                    </a:cubicBezTo>
                    <a:cubicBezTo>
                      <a:pt x="916675" y="412353"/>
                      <a:pt x="900006" y="439341"/>
                      <a:pt x="879369" y="454819"/>
                    </a:cubicBezTo>
                    <a:cubicBezTo>
                      <a:pt x="858732" y="470297"/>
                      <a:pt x="834522" y="481806"/>
                      <a:pt x="812694" y="481012"/>
                    </a:cubicBezTo>
                    <a:cubicBezTo>
                      <a:pt x="790866" y="480218"/>
                      <a:pt x="765466" y="460375"/>
                      <a:pt x="748400" y="450056"/>
                    </a:cubicBezTo>
                    <a:cubicBezTo>
                      <a:pt x="731334" y="439737"/>
                      <a:pt x="729747" y="427037"/>
                      <a:pt x="710300" y="419100"/>
                    </a:cubicBezTo>
                    <a:cubicBezTo>
                      <a:pt x="690853" y="411163"/>
                      <a:pt x="664660" y="394890"/>
                      <a:pt x="631719" y="402431"/>
                    </a:cubicBezTo>
                    <a:cubicBezTo>
                      <a:pt x="598778" y="409972"/>
                      <a:pt x="548375" y="442913"/>
                      <a:pt x="512656" y="464344"/>
                    </a:cubicBezTo>
                    <a:cubicBezTo>
                      <a:pt x="476937" y="485775"/>
                      <a:pt x="461459" y="511969"/>
                      <a:pt x="417406" y="531019"/>
                    </a:cubicBezTo>
                    <a:cubicBezTo>
                      <a:pt x="373353" y="550069"/>
                      <a:pt x="290802" y="570707"/>
                      <a:pt x="248337" y="578644"/>
                    </a:cubicBezTo>
                    <a:cubicBezTo>
                      <a:pt x="205872" y="586581"/>
                      <a:pt x="193171" y="587375"/>
                      <a:pt x="162612" y="578644"/>
                    </a:cubicBezTo>
                    <a:cubicBezTo>
                      <a:pt x="132053" y="569913"/>
                      <a:pt x="89587" y="546894"/>
                      <a:pt x="64981" y="526256"/>
                    </a:cubicBezTo>
                    <a:cubicBezTo>
                      <a:pt x="40375" y="505618"/>
                      <a:pt x="25690" y="480218"/>
                      <a:pt x="14975" y="454818"/>
                    </a:cubicBezTo>
                    <a:close/>
                  </a:path>
                </a:pathLst>
              </a:custGeom>
              <a:solidFill>
                <a:srgbClr val="D8EFF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C0F0200A-D127-4181-B431-9D6BC6F44555}"/>
                  </a:ext>
                </a:extLst>
              </p:cNvPr>
              <p:cNvSpPr/>
              <p:nvPr/>
            </p:nvSpPr>
            <p:spPr>
              <a:xfrm>
                <a:off x="74837" y="2780378"/>
                <a:ext cx="2119100" cy="1175806"/>
              </a:xfrm>
              <a:custGeom>
                <a:avLst/>
                <a:gdLst>
                  <a:gd name="connsiteX0" fmla="*/ 23068 w 2117071"/>
                  <a:gd name="connsiteY0" fmla="*/ 374505 h 1175806"/>
                  <a:gd name="connsiteX1" fmla="*/ 218331 w 2117071"/>
                  <a:gd name="connsiteY1" fmla="*/ 479280 h 1175806"/>
                  <a:gd name="connsiteX2" fmla="*/ 392162 w 2117071"/>
                  <a:gd name="connsiteY2" fmla="*/ 412605 h 1175806"/>
                  <a:gd name="connsiteX3" fmla="*/ 858887 w 2117071"/>
                  <a:gd name="connsiteY3" fmla="*/ 229249 h 1175806"/>
                  <a:gd name="connsiteX4" fmla="*/ 1087487 w 2117071"/>
                  <a:gd name="connsiteY4" fmla="*/ 83993 h 1175806"/>
                  <a:gd name="connsiteX5" fmla="*/ 1158925 w 2117071"/>
                  <a:gd name="connsiteY5" fmla="*/ 24461 h 1175806"/>
                  <a:gd name="connsiteX6" fmla="*/ 1182737 w 2117071"/>
                  <a:gd name="connsiteY6" fmla="*/ 3030 h 1175806"/>
                  <a:gd name="connsiteX7" fmla="*/ 1401812 w 2117071"/>
                  <a:gd name="connsiteY7" fmla="*/ 86374 h 1175806"/>
                  <a:gd name="connsiteX8" fmla="*/ 1687562 w 2117071"/>
                  <a:gd name="connsiteY8" fmla="*/ 195911 h 1175806"/>
                  <a:gd name="connsiteX9" fmla="*/ 2016175 w 2117071"/>
                  <a:gd name="connsiteY9" fmla="*/ 307830 h 1175806"/>
                  <a:gd name="connsiteX10" fmla="*/ 2116187 w 2117071"/>
                  <a:gd name="connsiteY10" fmla="*/ 343549 h 1175806"/>
                  <a:gd name="connsiteX11" fmla="*/ 2054275 w 2117071"/>
                  <a:gd name="connsiteY11" fmla="*/ 386411 h 1175806"/>
                  <a:gd name="connsiteX12" fmla="*/ 1878062 w 2117071"/>
                  <a:gd name="connsiteY12" fmla="*/ 529286 h 1175806"/>
                  <a:gd name="connsiteX13" fmla="*/ 1732806 w 2117071"/>
                  <a:gd name="connsiteY13" fmla="*/ 657874 h 1175806"/>
                  <a:gd name="connsiteX14" fmla="*/ 1544687 w 2117071"/>
                  <a:gd name="connsiteY14" fmla="*/ 807893 h 1175806"/>
                  <a:gd name="connsiteX15" fmla="*/ 1344662 w 2117071"/>
                  <a:gd name="connsiteY15" fmla="*/ 960293 h 1175806"/>
                  <a:gd name="connsiteX16" fmla="*/ 1194643 w 2117071"/>
                  <a:gd name="connsiteY16" fmla="*/ 1065068 h 1175806"/>
                  <a:gd name="connsiteX17" fmla="*/ 1087487 w 2117071"/>
                  <a:gd name="connsiteY17" fmla="*/ 1103168 h 1175806"/>
                  <a:gd name="connsiteX18" fmla="*/ 949375 w 2117071"/>
                  <a:gd name="connsiteY18" fmla="*/ 1117455 h 1175806"/>
                  <a:gd name="connsiteX19" fmla="*/ 901750 w 2117071"/>
                  <a:gd name="connsiteY19" fmla="*/ 1076974 h 1175806"/>
                  <a:gd name="connsiteX20" fmla="*/ 856506 w 2117071"/>
                  <a:gd name="connsiteY20" fmla="*/ 1031730 h 1175806"/>
                  <a:gd name="connsiteX21" fmla="*/ 749350 w 2117071"/>
                  <a:gd name="connsiteY21" fmla="*/ 1012680 h 1175806"/>
                  <a:gd name="connsiteX22" fmla="*/ 658862 w 2117071"/>
                  <a:gd name="connsiteY22" fmla="*/ 1046018 h 1175806"/>
                  <a:gd name="connsiteX23" fmla="*/ 546943 w 2117071"/>
                  <a:gd name="connsiteY23" fmla="*/ 1117455 h 1175806"/>
                  <a:gd name="connsiteX24" fmla="*/ 418356 w 2117071"/>
                  <a:gd name="connsiteY24" fmla="*/ 1162699 h 1175806"/>
                  <a:gd name="connsiteX25" fmla="*/ 265956 w 2117071"/>
                  <a:gd name="connsiteY25" fmla="*/ 1174605 h 1175806"/>
                  <a:gd name="connsiteX26" fmla="*/ 168325 w 2117071"/>
                  <a:gd name="connsiteY26" fmla="*/ 1138886 h 1175806"/>
                  <a:gd name="connsiteX27" fmla="*/ 82600 w 2117071"/>
                  <a:gd name="connsiteY27" fmla="*/ 1084118 h 1175806"/>
                  <a:gd name="connsiteX28" fmla="*/ 11162 w 2117071"/>
                  <a:gd name="connsiteY28" fmla="*/ 1034111 h 1175806"/>
                  <a:gd name="connsiteX29" fmla="*/ 23068 w 2117071"/>
                  <a:gd name="connsiteY29" fmla="*/ 374505 h 1175806"/>
                  <a:gd name="connsiteX0" fmla="*/ 22624 w 2116627"/>
                  <a:gd name="connsiteY0" fmla="*/ 374505 h 1175806"/>
                  <a:gd name="connsiteX1" fmla="*/ 217887 w 2116627"/>
                  <a:gd name="connsiteY1" fmla="*/ 479280 h 1175806"/>
                  <a:gd name="connsiteX2" fmla="*/ 391718 w 2116627"/>
                  <a:gd name="connsiteY2" fmla="*/ 412605 h 1175806"/>
                  <a:gd name="connsiteX3" fmla="*/ 858443 w 2116627"/>
                  <a:gd name="connsiteY3" fmla="*/ 229249 h 1175806"/>
                  <a:gd name="connsiteX4" fmla="*/ 1087043 w 2116627"/>
                  <a:gd name="connsiteY4" fmla="*/ 83993 h 1175806"/>
                  <a:gd name="connsiteX5" fmla="*/ 1158481 w 2116627"/>
                  <a:gd name="connsiteY5" fmla="*/ 24461 h 1175806"/>
                  <a:gd name="connsiteX6" fmla="*/ 1182293 w 2116627"/>
                  <a:gd name="connsiteY6" fmla="*/ 3030 h 1175806"/>
                  <a:gd name="connsiteX7" fmla="*/ 1401368 w 2116627"/>
                  <a:gd name="connsiteY7" fmla="*/ 86374 h 1175806"/>
                  <a:gd name="connsiteX8" fmla="*/ 1687118 w 2116627"/>
                  <a:gd name="connsiteY8" fmla="*/ 195911 h 1175806"/>
                  <a:gd name="connsiteX9" fmla="*/ 2015731 w 2116627"/>
                  <a:gd name="connsiteY9" fmla="*/ 307830 h 1175806"/>
                  <a:gd name="connsiteX10" fmla="*/ 2115743 w 2116627"/>
                  <a:gd name="connsiteY10" fmla="*/ 343549 h 1175806"/>
                  <a:gd name="connsiteX11" fmla="*/ 2053831 w 2116627"/>
                  <a:gd name="connsiteY11" fmla="*/ 386411 h 1175806"/>
                  <a:gd name="connsiteX12" fmla="*/ 1877618 w 2116627"/>
                  <a:gd name="connsiteY12" fmla="*/ 529286 h 1175806"/>
                  <a:gd name="connsiteX13" fmla="*/ 1732362 w 2116627"/>
                  <a:gd name="connsiteY13" fmla="*/ 657874 h 1175806"/>
                  <a:gd name="connsiteX14" fmla="*/ 1544243 w 2116627"/>
                  <a:gd name="connsiteY14" fmla="*/ 807893 h 1175806"/>
                  <a:gd name="connsiteX15" fmla="*/ 1344218 w 2116627"/>
                  <a:gd name="connsiteY15" fmla="*/ 960293 h 1175806"/>
                  <a:gd name="connsiteX16" fmla="*/ 1194199 w 2116627"/>
                  <a:gd name="connsiteY16" fmla="*/ 1065068 h 1175806"/>
                  <a:gd name="connsiteX17" fmla="*/ 1087043 w 2116627"/>
                  <a:gd name="connsiteY17" fmla="*/ 1103168 h 1175806"/>
                  <a:gd name="connsiteX18" fmla="*/ 948931 w 2116627"/>
                  <a:gd name="connsiteY18" fmla="*/ 1117455 h 1175806"/>
                  <a:gd name="connsiteX19" fmla="*/ 901306 w 2116627"/>
                  <a:gd name="connsiteY19" fmla="*/ 1076974 h 1175806"/>
                  <a:gd name="connsiteX20" fmla="*/ 856062 w 2116627"/>
                  <a:gd name="connsiteY20" fmla="*/ 1031730 h 1175806"/>
                  <a:gd name="connsiteX21" fmla="*/ 748906 w 2116627"/>
                  <a:gd name="connsiteY21" fmla="*/ 1012680 h 1175806"/>
                  <a:gd name="connsiteX22" fmla="*/ 658418 w 2116627"/>
                  <a:gd name="connsiteY22" fmla="*/ 1046018 h 1175806"/>
                  <a:gd name="connsiteX23" fmla="*/ 546499 w 2116627"/>
                  <a:gd name="connsiteY23" fmla="*/ 1117455 h 1175806"/>
                  <a:gd name="connsiteX24" fmla="*/ 417912 w 2116627"/>
                  <a:gd name="connsiteY24" fmla="*/ 1162699 h 1175806"/>
                  <a:gd name="connsiteX25" fmla="*/ 265512 w 2116627"/>
                  <a:gd name="connsiteY25" fmla="*/ 1174605 h 1175806"/>
                  <a:gd name="connsiteX26" fmla="*/ 167881 w 2116627"/>
                  <a:gd name="connsiteY26" fmla="*/ 1138886 h 1175806"/>
                  <a:gd name="connsiteX27" fmla="*/ 82156 w 2116627"/>
                  <a:gd name="connsiteY27" fmla="*/ 1084118 h 1175806"/>
                  <a:gd name="connsiteX28" fmla="*/ 10718 w 2116627"/>
                  <a:gd name="connsiteY28" fmla="*/ 1034111 h 1175806"/>
                  <a:gd name="connsiteX29" fmla="*/ 22624 w 2116627"/>
                  <a:gd name="connsiteY29" fmla="*/ 374505 h 1175806"/>
                  <a:gd name="connsiteX0" fmla="*/ 22624 w 2116627"/>
                  <a:gd name="connsiteY0" fmla="*/ 374505 h 1175806"/>
                  <a:gd name="connsiteX1" fmla="*/ 217887 w 2116627"/>
                  <a:gd name="connsiteY1" fmla="*/ 479280 h 1175806"/>
                  <a:gd name="connsiteX2" fmla="*/ 391718 w 2116627"/>
                  <a:gd name="connsiteY2" fmla="*/ 412605 h 1175806"/>
                  <a:gd name="connsiteX3" fmla="*/ 858443 w 2116627"/>
                  <a:gd name="connsiteY3" fmla="*/ 229249 h 1175806"/>
                  <a:gd name="connsiteX4" fmla="*/ 1087043 w 2116627"/>
                  <a:gd name="connsiteY4" fmla="*/ 83993 h 1175806"/>
                  <a:gd name="connsiteX5" fmla="*/ 1158481 w 2116627"/>
                  <a:gd name="connsiteY5" fmla="*/ 24461 h 1175806"/>
                  <a:gd name="connsiteX6" fmla="*/ 1182293 w 2116627"/>
                  <a:gd name="connsiteY6" fmla="*/ 3030 h 1175806"/>
                  <a:gd name="connsiteX7" fmla="*/ 1401368 w 2116627"/>
                  <a:gd name="connsiteY7" fmla="*/ 86374 h 1175806"/>
                  <a:gd name="connsiteX8" fmla="*/ 1687118 w 2116627"/>
                  <a:gd name="connsiteY8" fmla="*/ 195911 h 1175806"/>
                  <a:gd name="connsiteX9" fmla="*/ 2015731 w 2116627"/>
                  <a:gd name="connsiteY9" fmla="*/ 307830 h 1175806"/>
                  <a:gd name="connsiteX10" fmla="*/ 2115743 w 2116627"/>
                  <a:gd name="connsiteY10" fmla="*/ 343549 h 1175806"/>
                  <a:gd name="connsiteX11" fmla="*/ 2053831 w 2116627"/>
                  <a:gd name="connsiteY11" fmla="*/ 386411 h 1175806"/>
                  <a:gd name="connsiteX12" fmla="*/ 1877618 w 2116627"/>
                  <a:gd name="connsiteY12" fmla="*/ 529286 h 1175806"/>
                  <a:gd name="connsiteX13" fmla="*/ 1732362 w 2116627"/>
                  <a:gd name="connsiteY13" fmla="*/ 657874 h 1175806"/>
                  <a:gd name="connsiteX14" fmla="*/ 1544243 w 2116627"/>
                  <a:gd name="connsiteY14" fmla="*/ 807893 h 1175806"/>
                  <a:gd name="connsiteX15" fmla="*/ 1344218 w 2116627"/>
                  <a:gd name="connsiteY15" fmla="*/ 960293 h 1175806"/>
                  <a:gd name="connsiteX16" fmla="*/ 1194199 w 2116627"/>
                  <a:gd name="connsiteY16" fmla="*/ 1065068 h 1175806"/>
                  <a:gd name="connsiteX17" fmla="*/ 1087043 w 2116627"/>
                  <a:gd name="connsiteY17" fmla="*/ 1103168 h 1175806"/>
                  <a:gd name="connsiteX18" fmla="*/ 948931 w 2116627"/>
                  <a:gd name="connsiteY18" fmla="*/ 1117455 h 1175806"/>
                  <a:gd name="connsiteX19" fmla="*/ 901306 w 2116627"/>
                  <a:gd name="connsiteY19" fmla="*/ 1076974 h 1175806"/>
                  <a:gd name="connsiteX20" fmla="*/ 856062 w 2116627"/>
                  <a:gd name="connsiteY20" fmla="*/ 1031730 h 1175806"/>
                  <a:gd name="connsiteX21" fmla="*/ 748906 w 2116627"/>
                  <a:gd name="connsiteY21" fmla="*/ 1012680 h 1175806"/>
                  <a:gd name="connsiteX22" fmla="*/ 658418 w 2116627"/>
                  <a:gd name="connsiteY22" fmla="*/ 1046018 h 1175806"/>
                  <a:gd name="connsiteX23" fmla="*/ 546499 w 2116627"/>
                  <a:gd name="connsiteY23" fmla="*/ 1117455 h 1175806"/>
                  <a:gd name="connsiteX24" fmla="*/ 417912 w 2116627"/>
                  <a:gd name="connsiteY24" fmla="*/ 1162699 h 1175806"/>
                  <a:gd name="connsiteX25" fmla="*/ 265512 w 2116627"/>
                  <a:gd name="connsiteY25" fmla="*/ 1174605 h 1175806"/>
                  <a:gd name="connsiteX26" fmla="*/ 167881 w 2116627"/>
                  <a:gd name="connsiteY26" fmla="*/ 1138886 h 1175806"/>
                  <a:gd name="connsiteX27" fmla="*/ 82156 w 2116627"/>
                  <a:gd name="connsiteY27" fmla="*/ 1084118 h 1175806"/>
                  <a:gd name="connsiteX28" fmla="*/ 10718 w 2116627"/>
                  <a:gd name="connsiteY28" fmla="*/ 1034111 h 1175806"/>
                  <a:gd name="connsiteX29" fmla="*/ 22624 w 2116627"/>
                  <a:gd name="connsiteY29" fmla="*/ 374505 h 1175806"/>
                  <a:gd name="connsiteX0" fmla="*/ 20879 w 2114882"/>
                  <a:gd name="connsiteY0" fmla="*/ 374505 h 1175806"/>
                  <a:gd name="connsiteX1" fmla="*/ 216142 w 2114882"/>
                  <a:gd name="connsiteY1" fmla="*/ 479280 h 1175806"/>
                  <a:gd name="connsiteX2" fmla="*/ 389973 w 2114882"/>
                  <a:gd name="connsiteY2" fmla="*/ 412605 h 1175806"/>
                  <a:gd name="connsiteX3" fmla="*/ 856698 w 2114882"/>
                  <a:gd name="connsiteY3" fmla="*/ 229249 h 1175806"/>
                  <a:gd name="connsiteX4" fmla="*/ 1085298 w 2114882"/>
                  <a:gd name="connsiteY4" fmla="*/ 83993 h 1175806"/>
                  <a:gd name="connsiteX5" fmla="*/ 1156736 w 2114882"/>
                  <a:gd name="connsiteY5" fmla="*/ 24461 h 1175806"/>
                  <a:gd name="connsiteX6" fmla="*/ 1180548 w 2114882"/>
                  <a:gd name="connsiteY6" fmla="*/ 3030 h 1175806"/>
                  <a:gd name="connsiteX7" fmla="*/ 1399623 w 2114882"/>
                  <a:gd name="connsiteY7" fmla="*/ 86374 h 1175806"/>
                  <a:gd name="connsiteX8" fmla="*/ 1685373 w 2114882"/>
                  <a:gd name="connsiteY8" fmla="*/ 195911 h 1175806"/>
                  <a:gd name="connsiteX9" fmla="*/ 2013986 w 2114882"/>
                  <a:gd name="connsiteY9" fmla="*/ 307830 h 1175806"/>
                  <a:gd name="connsiteX10" fmla="*/ 2113998 w 2114882"/>
                  <a:gd name="connsiteY10" fmla="*/ 343549 h 1175806"/>
                  <a:gd name="connsiteX11" fmla="*/ 2052086 w 2114882"/>
                  <a:gd name="connsiteY11" fmla="*/ 386411 h 1175806"/>
                  <a:gd name="connsiteX12" fmla="*/ 1875873 w 2114882"/>
                  <a:gd name="connsiteY12" fmla="*/ 529286 h 1175806"/>
                  <a:gd name="connsiteX13" fmla="*/ 1730617 w 2114882"/>
                  <a:gd name="connsiteY13" fmla="*/ 657874 h 1175806"/>
                  <a:gd name="connsiteX14" fmla="*/ 1542498 w 2114882"/>
                  <a:gd name="connsiteY14" fmla="*/ 807893 h 1175806"/>
                  <a:gd name="connsiteX15" fmla="*/ 1342473 w 2114882"/>
                  <a:gd name="connsiteY15" fmla="*/ 960293 h 1175806"/>
                  <a:gd name="connsiteX16" fmla="*/ 1192454 w 2114882"/>
                  <a:gd name="connsiteY16" fmla="*/ 1065068 h 1175806"/>
                  <a:gd name="connsiteX17" fmla="*/ 1085298 w 2114882"/>
                  <a:gd name="connsiteY17" fmla="*/ 1103168 h 1175806"/>
                  <a:gd name="connsiteX18" fmla="*/ 947186 w 2114882"/>
                  <a:gd name="connsiteY18" fmla="*/ 1117455 h 1175806"/>
                  <a:gd name="connsiteX19" fmla="*/ 899561 w 2114882"/>
                  <a:gd name="connsiteY19" fmla="*/ 1076974 h 1175806"/>
                  <a:gd name="connsiteX20" fmla="*/ 854317 w 2114882"/>
                  <a:gd name="connsiteY20" fmla="*/ 1031730 h 1175806"/>
                  <a:gd name="connsiteX21" fmla="*/ 747161 w 2114882"/>
                  <a:gd name="connsiteY21" fmla="*/ 1012680 h 1175806"/>
                  <a:gd name="connsiteX22" fmla="*/ 656673 w 2114882"/>
                  <a:gd name="connsiteY22" fmla="*/ 1046018 h 1175806"/>
                  <a:gd name="connsiteX23" fmla="*/ 544754 w 2114882"/>
                  <a:gd name="connsiteY23" fmla="*/ 1117455 h 1175806"/>
                  <a:gd name="connsiteX24" fmla="*/ 416167 w 2114882"/>
                  <a:gd name="connsiteY24" fmla="*/ 1162699 h 1175806"/>
                  <a:gd name="connsiteX25" fmla="*/ 263767 w 2114882"/>
                  <a:gd name="connsiteY25" fmla="*/ 1174605 h 1175806"/>
                  <a:gd name="connsiteX26" fmla="*/ 166136 w 2114882"/>
                  <a:gd name="connsiteY26" fmla="*/ 1138886 h 1175806"/>
                  <a:gd name="connsiteX27" fmla="*/ 80411 w 2114882"/>
                  <a:gd name="connsiteY27" fmla="*/ 1084118 h 1175806"/>
                  <a:gd name="connsiteX28" fmla="*/ 8973 w 2114882"/>
                  <a:gd name="connsiteY28" fmla="*/ 1034111 h 1175806"/>
                  <a:gd name="connsiteX29" fmla="*/ 4211 w 2114882"/>
                  <a:gd name="connsiteY29" fmla="*/ 574530 h 1175806"/>
                  <a:gd name="connsiteX30" fmla="*/ 20879 w 2114882"/>
                  <a:gd name="connsiteY30" fmla="*/ 374505 h 1175806"/>
                  <a:gd name="connsiteX0" fmla="*/ 13705 w 2107708"/>
                  <a:gd name="connsiteY0" fmla="*/ 374505 h 1175806"/>
                  <a:gd name="connsiteX1" fmla="*/ 208968 w 2107708"/>
                  <a:gd name="connsiteY1" fmla="*/ 479280 h 1175806"/>
                  <a:gd name="connsiteX2" fmla="*/ 382799 w 2107708"/>
                  <a:gd name="connsiteY2" fmla="*/ 412605 h 1175806"/>
                  <a:gd name="connsiteX3" fmla="*/ 849524 w 2107708"/>
                  <a:gd name="connsiteY3" fmla="*/ 229249 h 1175806"/>
                  <a:gd name="connsiteX4" fmla="*/ 1078124 w 2107708"/>
                  <a:gd name="connsiteY4" fmla="*/ 83993 h 1175806"/>
                  <a:gd name="connsiteX5" fmla="*/ 1149562 w 2107708"/>
                  <a:gd name="connsiteY5" fmla="*/ 24461 h 1175806"/>
                  <a:gd name="connsiteX6" fmla="*/ 1173374 w 2107708"/>
                  <a:gd name="connsiteY6" fmla="*/ 3030 h 1175806"/>
                  <a:gd name="connsiteX7" fmla="*/ 1392449 w 2107708"/>
                  <a:gd name="connsiteY7" fmla="*/ 86374 h 1175806"/>
                  <a:gd name="connsiteX8" fmla="*/ 1678199 w 2107708"/>
                  <a:gd name="connsiteY8" fmla="*/ 195911 h 1175806"/>
                  <a:gd name="connsiteX9" fmla="*/ 2006812 w 2107708"/>
                  <a:gd name="connsiteY9" fmla="*/ 307830 h 1175806"/>
                  <a:gd name="connsiteX10" fmla="*/ 2106824 w 2107708"/>
                  <a:gd name="connsiteY10" fmla="*/ 343549 h 1175806"/>
                  <a:gd name="connsiteX11" fmla="*/ 2044912 w 2107708"/>
                  <a:gd name="connsiteY11" fmla="*/ 386411 h 1175806"/>
                  <a:gd name="connsiteX12" fmla="*/ 1868699 w 2107708"/>
                  <a:gd name="connsiteY12" fmla="*/ 529286 h 1175806"/>
                  <a:gd name="connsiteX13" fmla="*/ 1723443 w 2107708"/>
                  <a:gd name="connsiteY13" fmla="*/ 657874 h 1175806"/>
                  <a:gd name="connsiteX14" fmla="*/ 1535324 w 2107708"/>
                  <a:gd name="connsiteY14" fmla="*/ 807893 h 1175806"/>
                  <a:gd name="connsiteX15" fmla="*/ 1335299 w 2107708"/>
                  <a:gd name="connsiteY15" fmla="*/ 960293 h 1175806"/>
                  <a:gd name="connsiteX16" fmla="*/ 1185280 w 2107708"/>
                  <a:gd name="connsiteY16" fmla="*/ 1065068 h 1175806"/>
                  <a:gd name="connsiteX17" fmla="*/ 1078124 w 2107708"/>
                  <a:gd name="connsiteY17" fmla="*/ 1103168 h 1175806"/>
                  <a:gd name="connsiteX18" fmla="*/ 940012 w 2107708"/>
                  <a:gd name="connsiteY18" fmla="*/ 1117455 h 1175806"/>
                  <a:gd name="connsiteX19" fmla="*/ 892387 w 2107708"/>
                  <a:gd name="connsiteY19" fmla="*/ 1076974 h 1175806"/>
                  <a:gd name="connsiteX20" fmla="*/ 847143 w 2107708"/>
                  <a:gd name="connsiteY20" fmla="*/ 1031730 h 1175806"/>
                  <a:gd name="connsiteX21" fmla="*/ 739987 w 2107708"/>
                  <a:gd name="connsiteY21" fmla="*/ 1012680 h 1175806"/>
                  <a:gd name="connsiteX22" fmla="*/ 649499 w 2107708"/>
                  <a:gd name="connsiteY22" fmla="*/ 1046018 h 1175806"/>
                  <a:gd name="connsiteX23" fmla="*/ 537580 w 2107708"/>
                  <a:gd name="connsiteY23" fmla="*/ 1117455 h 1175806"/>
                  <a:gd name="connsiteX24" fmla="*/ 408993 w 2107708"/>
                  <a:gd name="connsiteY24" fmla="*/ 1162699 h 1175806"/>
                  <a:gd name="connsiteX25" fmla="*/ 256593 w 2107708"/>
                  <a:gd name="connsiteY25" fmla="*/ 1174605 h 1175806"/>
                  <a:gd name="connsiteX26" fmla="*/ 158962 w 2107708"/>
                  <a:gd name="connsiteY26" fmla="*/ 1138886 h 1175806"/>
                  <a:gd name="connsiteX27" fmla="*/ 73237 w 2107708"/>
                  <a:gd name="connsiteY27" fmla="*/ 1084118 h 1175806"/>
                  <a:gd name="connsiteX28" fmla="*/ 1799 w 2107708"/>
                  <a:gd name="connsiteY28" fmla="*/ 1034111 h 1175806"/>
                  <a:gd name="connsiteX29" fmla="*/ 20850 w 2107708"/>
                  <a:gd name="connsiteY29" fmla="*/ 581674 h 1175806"/>
                  <a:gd name="connsiteX30" fmla="*/ 13705 w 2107708"/>
                  <a:gd name="connsiteY30" fmla="*/ 374505 h 1175806"/>
                  <a:gd name="connsiteX0" fmla="*/ 15573 w 2109576"/>
                  <a:gd name="connsiteY0" fmla="*/ 374505 h 1175806"/>
                  <a:gd name="connsiteX1" fmla="*/ 210836 w 2109576"/>
                  <a:gd name="connsiteY1" fmla="*/ 479280 h 1175806"/>
                  <a:gd name="connsiteX2" fmla="*/ 384667 w 2109576"/>
                  <a:gd name="connsiteY2" fmla="*/ 412605 h 1175806"/>
                  <a:gd name="connsiteX3" fmla="*/ 851392 w 2109576"/>
                  <a:gd name="connsiteY3" fmla="*/ 229249 h 1175806"/>
                  <a:gd name="connsiteX4" fmla="*/ 1079992 w 2109576"/>
                  <a:gd name="connsiteY4" fmla="*/ 83993 h 1175806"/>
                  <a:gd name="connsiteX5" fmla="*/ 1151430 w 2109576"/>
                  <a:gd name="connsiteY5" fmla="*/ 24461 h 1175806"/>
                  <a:gd name="connsiteX6" fmla="*/ 1175242 w 2109576"/>
                  <a:gd name="connsiteY6" fmla="*/ 3030 h 1175806"/>
                  <a:gd name="connsiteX7" fmla="*/ 1394317 w 2109576"/>
                  <a:gd name="connsiteY7" fmla="*/ 86374 h 1175806"/>
                  <a:gd name="connsiteX8" fmla="*/ 1680067 w 2109576"/>
                  <a:gd name="connsiteY8" fmla="*/ 195911 h 1175806"/>
                  <a:gd name="connsiteX9" fmla="*/ 2008680 w 2109576"/>
                  <a:gd name="connsiteY9" fmla="*/ 307830 h 1175806"/>
                  <a:gd name="connsiteX10" fmla="*/ 2108692 w 2109576"/>
                  <a:gd name="connsiteY10" fmla="*/ 343549 h 1175806"/>
                  <a:gd name="connsiteX11" fmla="*/ 2046780 w 2109576"/>
                  <a:gd name="connsiteY11" fmla="*/ 386411 h 1175806"/>
                  <a:gd name="connsiteX12" fmla="*/ 1870567 w 2109576"/>
                  <a:gd name="connsiteY12" fmla="*/ 529286 h 1175806"/>
                  <a:gd name="connsiteX13" fmla="*/ 1725311 w 2109576"/>
                  <a:gd name="connsiteY13" fmla="*/ 657874 h 1175806"/>
                  <a:gd name="connsiteX14" fmla="*/ 1537192 w 2109576"/>
                  <a:gd name="connsiteY14" fmla="*/ 807893 h 1175806"/>
                  <a:gd name="connsiteX15" fmla="*/ 1337167 w 2109576"/>
                  <a:gd name="connsiteY15" fmla="*/ 960293 h 1175806"/>
                  <a:gd name="connsiteX16" fmla="*/ 1187148 w 2109576"/>
                  <a:gd name="connsiteY16" fmla="*/ 1065068 h 1175806"/>
                  <a:gd name="connsiteX17" fmla="*/ 1079992 w 2109576"/>
                  <a:gd name="connsiteY17" fmla="*/ 1103168 h 1175806"/>
                  <a:gd name="connsiteX18" fmla="*/ 941880 w 2109576"/>
                  <a:gd name="connsiteY18" fmla="*/ 1117455 h 1175806"/>
                  <a:gd name="connsiteX19" fmla="*/ 894255 w 2109576"/>
                  <a:gd name="connsiteY19" fmla="*/ 1076974 h 1175806"/>
                  <a:gd name="connsiteX20" fmla="*/ 849011 w 2109576"/>
                  <a:gd name="connsiteY20" fmla="*/ 1031730 h 1175806"/>
                  <a:gd name="connsiteX21" fmla="*/ 741855 w 2109576"/>
                  <a:gd name="connsiteY21" fmla="*/ 1012680 h 1175806"/>
                  <a:gd name="connsiteX22" fmla="*/ 651367 w 2109576"/>
                  <a:gd name="connsiteY22" fmla="*/ 1046018 h 1175806"/>
                  <a:gd name="connsiteX23" fmla="*/ 539448 w 2109576"/>
                  <a:gd name="connsiteY23" fmla="*/ 1117455 h 1175806"/>
                  <a:gd name="connsiteX24" fmla="*/ 410861 w 2109576"/>
                  <a:gd name="connsiteY24" fmla="*/ 1162699 h 1175806"/>
                  <a:gd name="connsiteX25" fmla="*/ 258461 w 2109576"/>
                  <a:gd name="connsiteY25" fmla="*/ 1174605 h 1175806"/>
                  <a:gd name="connsiteX26" fmla="*/ 160830 w 2109576"/>
                  <a:gd name="connsiteY26" fmla="*/ 1138886 h 1175806"/>
                  <a:gd name="connsiteX27" fmla="*/ 75105 w 2109576"/>
                  <a:gd name="connsiteY27" fmla="*/ 1084118 h 1175806"/>
                  <a:gd name="connsiteX28" fmla="*/ 3667 w 2109576"/>
                  <a:gd name="connsiteY28" fmla="*/ 1034111 h 1175806"/>
                  <a:gd name="connsiteX29" fmla="*/ 22718 w 2109576"/>
                  <a:gd name="connsiteY29" fmla="*/ 581674 h 1175806"/>
                  <a:gd name="connsiteX30" fmla="*/ 13191 w 2109576"/>
                  <a:gd name="connsiteY30" fmla="*/ 455468 h 1175806"/>
                  <a:gd name="connsiteX31" fmla="*/ 15573 w 2109576"/>
                  <a:gd name="connsiteY31" fmla="*/ 374505 h 1175806"/>
                  <a:gd name="connsiteX0" fmla="*/ 13684 w 2107687"/>
                  <a:gd name="connsiteY0" fmla="*/ 374505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5589 w 2107687"/>
                  <a:gd name="connsiteY30" fmla="*/ 455468 h 1175806"/>
                  <a:gd name="connsiteX31" fmla="*/ 13684 w 2107687"/>
                  <a:gd name="connsiteY31" fmla="*/ 374505 h 1175806"/>
                  <a:gd name="connsiteX0" fmla="*/ 11461 w 2110226"/>
                  <a:gd name="connsiteY0" fmla="*/ 386411 h 1175806"/>
                  <a:gd name="connsiteX1" fmla="*/ 211486 w 2110226"/>
                  <a:gd name="connsiteY1" fmla="*/ 479280 h 1175806"/>
                  <a:gd name="connsiteX2" fmla="*/ 385317 w 2110226"/>
                  <a:gd name="connsiteY2" fmla="*/ 412605 h 1175806"/>
                  <a:gd name="connsiteX3" fmla="*/ 852042 w 2110226"/>
                  <a:gd name="connsiteY3" fmla="*/ 229249 h 1175806"/>
                  <a:gd name="connsiteX4" fmla="*/ 1080642 w 2110226"/>
                  <a:gd name="connsiteY4" fmla="*/ 83993 h 1175806"/>
                  <a:gd name="connsiteX5" fmla="*/ 1152080 w 2110226"/>
                  <a:gd name="connsiteY5" fmla="*/ 24461 h 1175806"/>
                  <a:gd name="connsiteX6" fmla="*/ 1175892 w 2110226"/>
                  <a:gd name="connsiteY6" fmla="*/ 3030 h 1175806"/>
                  <a:gd name="connsiteX7" fmla="*/ 1394967 w 2110226"/>
                  <a:gd name="connsiteY7" fmla="*/ 86374 h 1175806"/>
                  <a:gd name="connsiteX8" fmla="*/ 1680717 w 2110226"/>
                  <a:gd name="connsiteY8" fmla="*/ 195911 h 1175806"/>
                  <a:gd name="connsiteX9" fmla="*/ 2009330 w 2110226"/>
                  <a:gd name="connsiteY9" fmla="*/ 307830 h 1175806"/>
                  <a:gd name="connsiteX10" fmla="*/ 2109342 w 2110226"/>
                  <a:gd name="connsiteY10" fmla="*/ 343549 h 1175806"/>
                  <a:gd name="connsiteX11" fmla="*/ 2047430 w 2110226"/>
                  <a:gd name="connsiteY11" fmla="*/ 386411 h 1175806"/>
                  <a:gd name="connsiteX12" fmla="*/ 1871217 w 2110226"/>
                  <a:gd name="connsiteY12" fmla="*/ 529286 h 1175806"/>
                  <a:gd name="connsiteX13" fmla="*/ 1725961 w 2110226"/>
                  <a:gd name="connsiteY13" fmla="*/ 657874 h 1175806"/>
                  <a:gd name="connsiteX14" fmla="*/ 1537842 w 2110226"/>
                  <a:gd name="connsiteY14" fmla="*/ 807893 h 1175806"/>
                  <a:gd name="connsiteX15" fmla="*/ 1337817 w 2110226"/>
                  <a:gd name="connsiteY15" fmla="*/ 960293 h 1175806"/>
                  <a:gd name="connsiteX16" fmla="*/ 1187798 w 2110226"/>
                  <a:gd name="connsiteY16" fmla="*/ 1065068 h 1175806"/>
                  <a:gd name="connsiteX17" fmla="*/ 1080642 w 2110226"/>
                  <a:gd name="connsiteY17" fmla="*/ 1103168 h 1175806"/>
                  <a:gd name="connsiteX18" fmla="*/ 942530 w 2110226"/>
                  <a:gd name="connsiteY18" fmla="*/ 1117455 h 1175806"/>
                  <a:gd name="connsiteX19" fmla="*/ 894905 w 2110226"/>
                  <a:gd name="connsiteY19" fmla="*/ 1076974 h 1175806"/>
                  <a:gd name="connsiteX20" fmla="*/ 849661 w 2110226"/>
                  <a:gd name="connsiteY20" fmla="*/ 1031730 h 1175806"/>
                  <a:gd name="connsiteX21" fmla="*/ 742505 w 2110226"/>
                  <a:gd name="connsiteY21" fmla="*/ 1012680 h 1175806"/>
                  <a:gd name="connsiteX22" fmla="*/ 652017 w 2110226"/>
                  <a:gd name="connsiteY22" fmla="*/ 1046018 h 1175806"/>
                  <a:gd name="connsiteX23" fmla="*/ 540098 w 2110226"/>
                  <a:gd name="connsiteY23" fmla="*/ 1117455 h 1175806"/>
                  <a:gd name="connsiteX24" fmla="*/ 411511 w 2110226"/>
                  <a:gd name="connsiteY24" fmla="*/ 1162699 h 1175806"/>
                  <a:gd name="connsiteX25" fmla="*/ 259111 w 2110226"/>
                  <a:gd name="connsiteY25" fmla="*/ 1174605 h 1175806"/>
                  <a:gd name="connsiteX26" fmla="*/ 161480 w 2110226"/>
                  <a:gd name="connsiteY26" fmla="*/ 1138886 h 1175806"/>
                  <a:gd name="connsiteX27" fmla="*/ 75755 w 2110226"/>
                  <a:gd name="connsiteY27" fmla="*/ 1084118 h 1175806"/>
                  <a:gd name="connsiteX28" fmla="*/ 4317 w 2110226"/>
                  <a:gd name="connsiteY28" fmla="*/ 1034111 h 1175806"/>
                  <a:gd name="connsiteX29" fmla="*/ 23368 w 2110226"/>
                  <a:gd name="connsiteY29" fmla="*/ 581674 h 1175806"/>
                  <a:gd name="connsiteX30" fmla="*/ 28128 w 2110226"/>
                  <a:gd name="connsiteY30" fmla="*/ 455468 h 1175806"/>
                  <a:gd name="connsiteX31" fmla="*/ 11461 w 2110226"/>
                  <a:gd name="connsiteY31" fmla="*/ 386411 h 1175806"/>
                  <a:gd name="connsiteX0" fmla="*/ 42260 w 2107687"/>
                  <a:gd name="connsiteY0" fmla="*/ 386411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5589 w 2107687"/>
                  <a:gd name="connsiteY30" fmla="*/ 455468 h 1175806"/>
                  <a:gd name="connsiteX31" fmla="*/ 42260 w 2107687"/>
                  <a:gd name="connsiteY31" fmla="*/ 386411 h 1175806"/>
                  <a:gd name="connsiteX0" fmla="*/ 42260 w 2107687"/>
                  <a:gd name="connsiteY0" fmla="*/ 386411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42260 w 2107687"/>
                  <a:gd name="connsiteY31" fmla="*/ 386411 h 1175806"/>
                  <a:gd name="connsiteX0" fmla="*/ 27972 w 2107687"/>
                  <a:gd name="connsiteY0" fmla="*/ 398317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27972 w 2107687"/>
                  <a:gd name="connsiteY31" fmla="*/ 398317 h 1175806"/>
                  <a:gd name="connsiteX0" fmla="*/ 27972 w 2107687"/>
                  <a:gd name="connsiteY0" fmla="*/ 398317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27972 w 2107687"/>
                  <a:gd name="connsiteY31" fmla="*/ 398317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7092 w 2113950"/>
                  <a:gd name="connsiteY29" fmla="*/ 581674 h 1175806"/>
                  <a:gd name="connsiteX30" fmla="*/ 34233 w 2113950"/>
                  <a:gd name="connsiteY30" fmla="*/ 453087 h 1175806"/>
                  <a:gd name="connsiteX31" fmla="*/ 10423 w 2113950"/>
                  <a:gd name="connsiteY31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17565 w 2113950"/>
                  <a:gd name="connsiteY29" fmla="*/ 760268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36615 w 2113950"/>
                  <a:gd name="connsiteY29" fmla="*/ 762650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2327 w 2113950"/>
                  <a:gd name="connsiteY29" fmla="*/ 762650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9470 w 2113950"/>
                  <a:gd name="connsiteY29" fmla="*/ 760269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8040 w 2113950"/>
                  <a:gd name="connsiteY29" fmla="*/ 924574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36615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4709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31853 w 2113950"/>
                  <a:gd name="connsiteY28" fmla="*/ 1038873 h 1175806"/>
                  <a:gd name="connsiteX29" fmla="*/ 24709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34620 w 2119100"/>
                  <a:gd name="connsiteY30" fmla="*/ 760269 h 1175806"/>
                  <a:gd name="connsiteX31" fmla="*/ 32242 w 2119100"/>
                  <a:gd name="connsiteY31" fmla="*/ 581674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34620 w 2119100"/>
                  <a:gd name="connsiteY30" fmla="*/ 760269 h 1175806"/>
                  <a:gd name="connsiteX31" fmla="*/ 8430 w 2119100"/>
                  <a:gd name="connsiteY31" fmla="*/ 588818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22714 w 2119100"/>
                  <a:gd name="connsiteY30" fmla="*/ 757888 h 1175806"/>
                  <a:gd name="connsiteX31" fmla="*/ 8430 w 2119100"/>
                  <a:gd name="connsiteY31" fmla="*/ 588818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119100" h="1175806">
                    <a:moveTo>
                      <a:pt x="15573" y="407842"/>
                    </a:moveTo>
                    <a:cubicBezTo>
                      <a:pt x="50101" y="315370"/>
                      <a:pt x="157257" y="478486"/>
                      <a:pt x="220360" y="479280"/>
                    </a:cubicBezTo>
                    <a:cubicBezTo>
                      <a:pt x="283463" y="480074"/>
                      <a:pt x="394191" y="412605"/>
                      <a:pt x="394191" y="412605"/>
                    </a:cubicBezTo>
                    <a:cubicBezTo>
                      <a:pt x="500950" y="370933"/>
                      <a:pt x="745029" y="284018"/>
                      <a:pt x="860916" y="229249"/>
                    </a:cubicBezTo>
                    <a:cubicBezTo>
                      <a:pt x="976803" y="174480"/>
                      <a:pt x="1039510" y="118124"/>
                      <a:pt x="1089516" y="83993"/>
                    </a:cubicBezTo>
                    <a:cubicBezTo>
                      <a:pt x="1139522" y="49862"/>
                      <a:pt x="1145079" y="37955"/>
                      <a:pt x="1160954" y="24461"/>
                    </a:cubicBezTo>
                    <a:cubicBezTo>
                      <a:pt x="1176829" y="10967"/>
                      <a:pt x="1144285" y="-7289"/>
                      <a:pt x="1184766" y="3030"/>
                    </a:cubicBezTo>
                    <a:cubicBezTo>
                      <a:pt x="1225247" y="13349"/>
                      <a:pt x="1403841" y="86374"/>
                      <a:pt x="1403841" y="86374"/>
                    </a:cubicBezTo>
                    <a:cubicBezTo>
                      <a:pt x="1487978" y="118521"/>
                      <a:pt x="1587197" y="159002"/>
                      <a:pt x="1689591" y="195911"/>
                    </a:cubicBezTo>
                    <a:cubicBezTo>
                      <a:pt x="1791985" y="232820"/>
                      <a:pt x="1946766" y="283224"/>
                      <a:pt x="2018204" y="307830"/>
                    </a:cubicBezTo>
                    <a:cubicBezTo>
                      <a:pt x="2089642" y="332436"/>
                      <a:pt x="2111866" y="330452"/>
                      <a:pt x="2118216" y="343549"/>
                    </a:cubicBezTo>
                    <a:cubicBezTo>
                      <a:pt x="2124566" y="356646"/>
                      <a:pt x="2095992" y="355455"/>
                      <a:pt x="2056304" y="386411"/>
                    </a:cubicBezTo>
                    <a:cubicBezTo>
                      <a:pt x="2016617" y="417367"/>
                      <a:pt x="1933669" y="484042"/>
                      <a:pt x="1880091" y="529286"/>
                    </a:cubicBezTo>
                    <a:cubicBezTo>
                      <a:pt x="1826513" y="574530"/>
                      <a:pt x="1790398" y="611440"/>
                      <a:pt x="1734835" y="657874"/>
                    </a:cubicBezTo>
                    <a:cubicBezTo>
                      <a:pt x="1679273" y="704309"/>
                      <a:pt x="1611407" y="757490"/>
                      <a:pt x="1546716" y="807893"/>
                    </a:cubicBezTo>
                    <a:cubicBezTo>
                      <a:pt x="1482025" y="858296"/>
                      <a:pt x="1405032" y="917430"/>
                      <a:pt x="1346691" y="960293"/>
                    </a:cubicBezTo>
                    <a:cubicBezTo>
                      <a:pt x="1288350" y="1003156"/>
                      <a:pt x="1239535" y="1041256"/>
                      <a:pt x="1196672" y="1065068"/>
                    </a:cubicBezTo>
                    <a:cubicBezTo>
                      <a:pt x="1153810" y="1088881"/>
                      <a:pt x="1130394" y="1094437"/>
                      <a:pt x="1089516" y="1103168"/>
                    </a:cubicBezTo>
                    <a:cubicBezTo>
                      <a:pt x="1048638" y="1111899"/>
                      <a:pt x="982360" y="1121821"/>
                      <a:pt x="951404" y="1117455"/>
                    </a:cubicBezTo>
                    <a:cubicBezTo>
                      <a:pt x="920448" y="1113089"/>
                      <a:pt x="919257" y="1091261"/>
                      <a:pt x="903779" y="1076974"/>
                    </a:cubicBezTo>
                    <a:cubicBezTo>
                      <a:pt x="888301" y="1062687"/>
                      <a:pt x="883935" y="1042446"/>
                      <a:pt x="858535" y="1031730"/>
                    </a:cubicBezTo>
                    <a:cubicBezTo>
                      <a:pt x="833135" y="1021014"/>
                      <a:pt x="784320" y="1010299"/>
                      <a:pt x="751379" y="1012680"/>
                    </a:cubicBezTo>
                    <a:cubicBezTo>
                      <a:pt x="718438" y="1015061"/>
                      <a:pt x="694626" y="1028556"/>
                      <a:pt x="660891" y="1046018"/>
                    </a:cubicBezTo>
                    <a:cubicBezTo>
                      <a:pt x="627157" y="1063481"/>
                      <a:pt x="589056" y="1098008"/>
                      <a:pt x="548972" y="1117455"/>
                    </a:cubicBezTo>
                    <a:cubicBezTo>
                      <a:pt x="508888" y="1136902"/>
                      <a:pt x="467216" y="1153174"/>
                      <a:pt x="420385" y="1162699"/>
                    </a:cubicBezTo>
                    <a:cubicBezTo>
                      <a:pt x="373554" y="1172224"/>
                      <a:pt x="309657" y="1178574"/>
                      <a:pt x="267985" y="1174605"/>
                    </a:cubicBezTo>
                    <a:cubicBezTo>
                      <a:pt x="226313" y="1170636"/>
                      <a:pt x="200913" y="1153967"/>
                      <a:pt x="170354" y="1138886"/>
                    </a:cubicBezTo>
                    <a:cubicBezTo>
                      <a:pt x="139795" y="1123805"/>
                      <a:pt x="110823" y="1101580"/>
                      <a:pt x="84629" y="1084118"/>
                    </a:cubicBezTo>
                    <a:cubicBezTo>
                      <a:pt x="58435" y="1066656"/>
                      <a:pt x="46131" y="1065067"/>
                      <a:pt x="37003" y="1038873"/>
                    </a:cubicBezTo>
                    <a:cubicBezTo>
                      <a:pt x="27875" y="1012679"/>
                      <a:pt x="26288" y="972595"/>
                      <a:pt x="29859" y="926955"/>
                    </a:cubicBezTo>
                    <a:cubicBezTo>
                      <a:pt x="33431" y="881315"/>
                      <a:pt x="19539" y="815038"/>
                      <a:pt x="22714" y="757888"/>
                    </a:cubicBezTo>
                    <a:cubicBezTo>
                      <a:pt x="25889" y="700738"/>
                      <a:pt x="5652" y="640015"/>
                      <a:pt x="8430" y="588818"/>
                    </a:cubicBezTo>
                    <a:cubicBezTo>
                      <a:pt x="11208" y="537621"/>
                      <a:pt x="14380" y="497140"/>
                      <a:pt x="13189" y="462612"/>
                    </a:cubicBezTo>
                    <a:cubicBezTo>
                      <a:pt x="11998" y="428084"/>
                      <a:pt x="-17368" y="403873"/>
                      <a:pt x="15573" y="407842"/>
                    </a:cubicBezTo>
                    <a:close/>
                  </a:path>
                </a:pathLst>
              </a:custGeom>
              <a:solidFill>
                <a:srgbClr val="99D8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C72E13EF-A5BF-40B7-A176-45C053C1A95C}"/>
                  </a:ext>
                </a:extLst>
              </p:cNvPr>
              <p:cNvSpPr txBox="1"/>
              <p:nvPr/>
            </p:nvSpPr>
            <p:spPr>
              <a:xfrm>
                <a:off x="606243" y="2851540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E09F61DF-E01A-41B6-A677-F36F3E22F351}"/>
                  </a:ext>
                </a:extLst>
              </p:cNvPr>
              <p:cNvSpPr txBox="1"/>
              <p:nvPr/>
            </p:nvSpPr>
            <p:spPr>
              <a:xfrm>
                <a:off x="697684" y="3187664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Db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CA1BCCA1-072D-4260-8040-61C493459B52}"/>
                  </a:ext>
                </a:extLst>
              </p:cNvPr>
              <p:cNvSpPr txBox="1"/>
              <p:nvPr/>
            </p:nvSpPr>
            <p:spPr>
              <a:xfrm>
                <a:off x="657035" y="373773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Dt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DC102888-1FF6-4FAD-8102-E410D94F27F5}"/>
                  </a:ext>
                </a:extLst>
              </p:cNvPr>
              <p:cNvSpPr txBox="1"/>
              <p:nvPr/>
            </p:nvSpPr>
            <p:spPr>
              <a:xfrm>
                <a:off x="716564" y="398879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Dh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8DAC981-8340-47D4-A5D2-4306F8704158}"/>
                  </a:ext>
                </a:extLst>
              </p:cNvPr>
              <p:cNvSpPr txBox="1"/>
              <p:nvPr/>
            </p:nvSpPr>
            <p:spPr>
              <a:xfrm>
                <a:off x="986410" y="4367700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Ds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EC13AF3-067E-4C34-BFEA-D302B5D06C55}"/>
                  </a:ext>
                </a:extLst>
              </p:cNvPr>
              <p:cNvSpPr txBox="1"/>
              <p:nvPr/>
            </p:nvSpPr>
            <p:spPr>
              <a:xfrm rot="19440000">
                <a:off x="2752370" y="3454496"/>
                <a:ext cx="48695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Dgs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C1C155D7-16E2-414E-959E-80F8DDFFA229}"/>
                  </a:ext>
                </a:extLst>
              </p:cNvPr>
              <p:cNvSpPr txBox="1"/>
              <p:nvPr/>
            </p:nvSpPr>
            <p:spPr>
              <a:xfrm rot="19200000">
                <a:off x="2539773" y="3823813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Dg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EE926E6-39BC-4EBD-ACF6-450D3FFA0014}"/>
                  </a:ext>
                </a:extLst>
              </p:cNvPr>
              <p:cNvSpPr txBox="1"/>
              <p:nvPr/>
            </p:nvSpPr>
            <p:spPr>
              <a:xfrm rot="19200000">
                <a:off x="2415336" y="4236272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Sb</a:t>
                </a: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7F2715A-ACED-4447-A1CD-03B99D4833AE}"/>
                  </a:ext>
                </a:extLst>
              </p:cNvPr>
              <p:cNvSpPr/>
              <p:nvPr/>
            </p:nvSpPr>
            <p:spPr>
              <a:xfrm>
                <a:off x="2516450" y="3533948"/>
                <a:ext cx="1536534" cy="1140613"/>
              </a:xfrm>
              <a:custGeom>
                <a:avLst/>
                <a:gdLst>
                  <a:gd name="connsiteX0" fmla="*/ 1119640 w 1536534"/>
                  <a:gd name="connsiteY0" fmla="*/ 294829 h 1140613"/>
                  <a:gd name="connsiteX1" fmla="*/ 1398246 w 1536534"/>
                  <a:gd name="connsiteY1" fmla="*/ 13841 h 1140613"/>
                  <a:gd name="connsiteX2" fmla="*/ 1498258 w 1536534"/>
                  <a:gd name="connsiteY2" fmla="*/ 56704 h 1140613"/>
                  <a:gd name="connsiteX3" fmla="*/ 1514927 w 1536534"/>
                  <a:gd name="connsiteY3" fmla="*/ 175766 h 1140613"/>
                  <a:gd name="connsiteX4" fmla="*/ 1531596 w 1536534"/>
                  <a:gd name="connsiteY4" fmla="*/ 223391 h 1140613"/>
                  <a:gd name="connsiteX5" fmla="*/ 1419677 w 1536534"/>
                  <a:gd name="connsiteY5" fmla="*/ 361504 h 1140613"/>
                  <a:gd name="connsiteX6" fmla="*/ 1293471 w 1536534"/>
                  <a:gd name="connsiteY6" fmla="*/ 482948 h 1140613"/>
                  <a:gd name="connsiteX7" fmla="*/ 1110115 w 1536534"/>
                  <a:gd name="connsiteY7" fmla="*/ 659160 h 1140613"/>
                  <a:gd name="connsiteX8" fmla="*/ 921996 w 1536534"/>
                  <a:gd name="connsiteY8" fmla="*/ 806798 h 1140613"/>
                  <a:gd name="connsiteX9" fmla="*/ 698158 w 1536534"/>
                  <a:gd name="connsiteY9" fmla="*/ 954435 h 1140613"/>
                  <a:gd name="connsiteX10" fmla="*/ 521946 w 1536534"/>
                  <a:gd name="connsiteY10" fmla="*/ 1059210 h 1140613"/>
                  <a:gd name="connsiteX11" fmla="*/ 405265 w 1536534"/>
                  <a:gd name="connsiteY11" fmla="*/ 1133029 h 1140613"/>
                  <a:gd name="connsiteX12" fmla="*/ 376690 w 1536534"/>
                  <a:gd name="connsiteY12" fmla="*/ 1133029 h 1140613"/>
                  <a:gd name="connsiteX13" fmla="*/ 24265 w 1536534"/>
                  <a:gd name="connsiteY13" fmla="*/ 1133029 h 1140613"/>
                  <a:gd name="connsiteX14" fmla="*/ 93321 w 1536534"/>
                  <a:gd name="connsiteY14" fmla="*/ 1030635 h 1140613"/>
                  <a:gd name="connsiteX15" fmla="*/ 595765 w 1536534"/>
                  <a:gd name="connsiteY15" fmla="*/ 668685 h 1140613"/>
                  <a:gd name="connsiteX16" fmla="*/ 917233 w 1536534"/>
                  <a:gd name="connsiteY16" fmla="*/ 463898 h 1140613"/>
                  <a:gd name="connsiteX17" fmla="*/ 993433 w 1536534"/>
                  <a:gd name="connsiteY17" fmla="*/ 406748 h 1140613"/>
                  <a:gd name="connsiteX18" fmla="*/ 1119640 w 1536534"/>
                  <a:gd name="connsiteY18" fmla="*/ 294829 h 114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6534" h="1140613">
                    <a:moveTo>
                      <a:pt x="1119640" y="294829"/>
                    </a:moveTo>
                    <a:cubicBezTo>
                      <a:pt x="1187109" y="229345"/>
                      <a:pt x="1335143" y="53528"/>
                      <a:pt x="1398246" y="13841"/>
                    </a:cubicBezTo>
                    <a:cubicBezTo>
                      <a:pt x="1461349" y="-25846"/>
                      <a:pt x="1478811" y="29717"/>
                      <a:pt x="1498258" y="56704"/>
                    </a:cubicBezTo>
                    <a:cubicBezTo>
                      <a:pt x="1517705" y="83691"/>
                      <a:pt x="1509371" y="147985"/>
                      <a:pt x="1514927" y="175766"/>
                    </a:cubicBezTo>
                    <a:cubicBezTo>
                      <a:pt x="1520483" y="203547"/>
                      <a:pt x="1547471" y="192435"/>
                      <a:pt x="1531596" y="223391"/>
                    </a:cubicBezTo>
                    <a:cubicBezTo>
                      <a:pt x="1515721" y="254347"/>
                      <a:pt x="1459364" y="318245"/>
                      <a:pt x="1419677" y="361504"/>
                    </a:cubicBezTo>
                    <a:cubicBezTo>
                      <a:pt x="1379990" y="404763"/>
                      <a:pt x="1293471" y="482948"/>
                      <a:pt x="1293471" y="482948"/>
                    </a:cubicBezTo>
                    <a:cubicBezTo>
                      <a:pt x="1241877" y="532557"/>
                      <a:pt x="1172027" y="605185"/>
                      <a:pt x="1110115" y="659160"/>
                    </a:cubicBezTo>
                    <a:cubicBezTo>
                      <a:pt x="1048203" y="713135"/>
                      <a:pt x="990655" y="757586"/>
                      <a:pt x="921996" y="806798"/>
                    </a:cubicBezTo>
                    <a:cubicBezTo>
                      <a:pt x="853336" y="856011"/>
                      <a:pt x="764833" y="912366"/>
                      <a:pt x="698158" y="954435"/>
                    </a:cubicBezTo>
                    <a:cubicBezTo>
                      <a:pt x="631483" y="996504"/>
                      <a:pt x="570761" y="1029444"/>
                      <a:pt x="521946" y="1059210"/>
                    </a:cubicBezTo>
                    <a:cubicBezTo>
                      <a:pt x="473131" y="1088976"/>
                      <a:pt x="429474" y="1120726"/>
                      <a:pt x="405265" y="1133029"/>
                    </a:cubicBezTo>
                    <a:cubicBezTo>
                      <a:pt x="381056" y="1145332"/>
                      <a:pt x="376690" y="1133029"/>
                      <a:pt x="376690" y="1133029"/>
                    </a:cubicBezTo>
                    <a:cubicBezTo>
                      <a:pt x="313190" y="1133029"/>
                      <a:pt x="71493" y="1150095"/>
                      <a:pt x="24265" y="1133029"/>
                    </a:cubicBezTo>
                    <a:cubicBezTo>
                      <a:pt x="-22963" y="1115963"/>
                      <a:pt x="-1929" y="1108026"/>
                      <a:pt x="93321" y="1030635"/>
                    </a:cubicBezTo>
                    <a:cubicBezTo>
                      <a:pt x="188571" y="953244"/>
                      <a:pt x="458446" y="763141"/>
                      <a:pt x="595765" y="668685"/>
                    </a:cubicBezTo>
                    <a:cubicBezTo>
                      <a:pt x="733084" y="574229"/>
                      <a:pt x="850955" y="507554"/>
                      <a:pt x="917233" y="463898"/>
                    </a:cubicBezTo>
                    <a:cubicBezTo>
                      <a:pt x="983511" y="420242"/>
                      <a:pt x="960889" y="433735"/>
                      <a:pt x="993433" y="406748"/>
                    </a:cubicBezTo>
                    <a:cubicBezTo>
                      <a:pt x="1025977" y="379761"/>
                      <a:pt x="1052171" y="360313"/>
                      <a:pt x="1119640" y="294829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07583804-0858-44B5-A2A4-BAE765403B80}"/>
                  </a:ext>
                </a:extLst>
              </p:cNvPr>
              <p:cNvSpPr txBox="1"/>
              <p:nvPr/>
            </p:nvSpPr>
            <p:spPr>
              <a:xfrm rot="19200000">
                <a:off x="2851564" y="4244661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E6B7A8FA-8DF3-4DB9-90AB-5DC8964973B5}"/>
                  </a:ext>
                </a:extLst>
              </p:cNvPr>
              <p:cNvSpPr txBox="1"/>
              <p:nvPr/>
            </p:nvSpPr>
            <p:spPr>
              <a:xfrm rot="19200000">
                <a:off x="3225423" y="428275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FC66880-0615-4381-BFFA-EBC5E7836C61}"/>
                  </a:ext>
                </a:extLst>
              </p:cNvPr>
              <p:cNvSpPr/>
              <p:nvPr/>
            </p:nvSpPr>
            <p:spPr>
              <a:xfrm>
                <a:off x="42783" y="3017203"/>
                <a:ext cx="58616" cy="6830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46F2269D-C3B1-459B-B31F-1B1E3F6C4F5D}"/>
                  </a:ext>
                </a:extLst>
              </p:cNvPr>
              <p:cNvSpPr/>
              <p:nvPr/>
            </p:nvSpPr>
            <p:spPr>
              <a:xfrm>
                <a:off x="22008" y="3700238"/>
                <a:ext cx="82879" cy="99222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36173E7-CCFA-46A3-B0D5-54FB69AD9768}"/>
                </a:ext>
              </a:extLst>
            </p:cNvPr>
            <p:cNvSpPr/>
            <p:nvPr/>
          </p:nvSpPr>
          <p:spPr>
            <a:xfrm>
              <a:off x="-16042" y="3151606"/>
              <a:ext cx="3974431" cy="2150200"/>
            </a:xfrm>
            <a:custGeom>
              <a:avLst/>
              <a:gdLst>
                <a:gd name="connsiteX0" fmla="*/ 3593431 w 3593431"/>
                <a:gd name="connsiteY0" fmla="*/ 0 h 1732547"/>
                <a:gd name="connsiteX1" fmla="*/ 2951747 w 3593431"/>
                <a:gd name="connsiteY1" fmla="*/ 473242 h 1732547"/>
                <a:gd name="connsiteX2" fmla="*/ 2414337 w 3593431"/>
                <a:gd name="connsiteY2" fmla="*/ 826168 h 1732547"/>
                <a:gd name="connsiteX3" fmla="*/ 1957137 w 3593431"/>
                <a:gd name="connsiteY3" fmla="*/ 1130968 h 1732547"/>
                <a:gd name="connsiteX4" fmla="*/ 1556084 w 3593431"/>
                <a:gd name="connsiteY4" fmla="*/ 1443789 h 1732547"/>
                <a:gd name="connsiteX5" fmla="*/ 1122947 w 3593431"/>
                <a:gd name="connsiteY5" fmla="*/ 1716505 h 1732547"/>
                <a:gd name="connsiteX6" fmla="*/ 1050758 w 3593431"/>
                <a:gd name="connsiteY6" fmla="*/ 1732547 h 1732547"/>
                <a:gd name="connsiteX7" fmla="*/ 834189 w 3593431"/>
                <a:gd name="connsiteY7" fmla="*/ 1660357 h 1732547"/>
                <a:gd name="connsiteX8" fmla="*/ 625642 w 3593431"/>
                <a:gd name="connsiteY8" fmla="*/ 1580147 h 1732547"/>
                <a:gd name="connsiteX9" fmla="*/ 336884 w 3593431"/>
                <a:gd name="connsiteY9" fmla="*/ 1580147 h 1732547"/>
                <a:gd name="connsiteX10" fmla="*/ 0 w 3593431"/>
                <a:gd name="connsiteY10" fmla="*/ 1636294 h 1732547"/>
                <a:gd name="connsiteX0" fmla="*/ 3593431 w 3593431"/>
                <a:gd name="connsiteY0" fmla="*/ 0 h 1732547"/>
                <a:gd name="connsiteX1" fmla="*/ 2951747 w 3593431"/>
                <a:gd name="connsiteY1" fmla="*/ 473242 h 1732547"/>
                <a:gd name="connsiteX2" fmla="*/ 2414337 w 3593431"/>
                <a:gd name="connsiteY2" fmla="*/ 826168 h 1732547"/>
                <a:gd name="connsiteX3" fmla="*/ 1957137 w 3593431"/>
                <a:gd name="connsiteY3" fmla="*/ 1130968 h 1732547"/>
                <a:gd name="connsiteX4" fmla="*/ 1556084 w 3593431"/>
                <a:gd name="connsiteY4" fmla="*/ 1443789 h 1732547"/>
                <a:gd name="connsiteX5" fmla="*/ 1050758 w 3593431"/>
                <a:gd name="connsiteY5" fmla="*/ 1732547 h 1732547"/>
                <a:gd name="connsiteX6" fmla="*/ 834189 w 3593431"/>
                <a:gd name="connsiteY6" fmla="*/ 1660357 h 1732547"/>
                <a:gd name="connsiteX7" fmla="*/ 625642 w 3593431"/>
                <a:gd name="connsiteY7" fmla="*/ 1580147 h 1732547"/>
                <a:gd name="connsiteX8" fmla="*/ 336884 w 3593431"/>
                <a:gd name="connsiteY8" fmla="*/ 1580147 h 1732547"/>
                <a:gd name="connsiteX9" fmla="*/ 0 w 3593431"/>
                <a:gd name="connsiteY9" fmla="*/ 1636294 h 1732547"/>
                <a:gd name="connsiteX0" fmla="*/ 3593431 w 3593431"/>
                <a:gd name="connsiteY0" fmla="*/ 0 h 1748589"/>
                <a:gd name="connsiteX1" fmla="*/ 2951747 w 3593431"/>
                <a:gd name="connsiteY1" fmla="*/ 473242 h 1748589"/>
                <a:gd name="connsiteX2" fmla="*/ 2414337 w 3593431"/>
                <a:gd name="connsiteY2" fmla="*/ 826168 h 1748589"/>
                <a:gd name="connsiteX3" fmla="*/ 1957137 w 3593431"/>
                <a:gd name="connsiteY3" fmla="*/ 1130968 h 1748589"/>
                <a:gd name="connsiteX4" fmla="*/ 1556084 w 3593431"/>
                <a:gd name="connsiteY4" fmla="*/ 1443789 h 1748589"/>
                <a:gd name="connsiteX5" fmla="*/ 1090863 w 3593431"/>
                <a:gd name="connsiteY5" fmla="*/ 1748589 h 1748589"/>
                <a:gd name="connsiteX6" fmla="*/ 834189 w 3593431"/>
                <a:gd name="connsiteY6" fmla="*/ 1660357 h 1748589"/>
                <a:gd name="connsiteX7" fmla="*/ 625642 w 3593431"/>
                <a:gd name="connsiteY7" fmla="*/ 1580147 h 1748589"/>
                <a:gd name="connsiteX8" fmla="*/ 336884 w 3593431"/>
                <a:gd name="connsiteY8" fmla="*/ 1580147 h 1748589"/>
                <a:gd name="connsiteX9" fmla="*/ 0 w 3593431"/>
                <a:gd name="connsiteY9" fmla="*/ 1636294 h 1748589"/>
                <a:gd name="connsiteX0" fmla="*/ 3593431 w 3593431"/>
                <a:gd name="connsiteY0" fmla="*/ 0 h 1756581"/>
                <a:gd name="connsiteX1" fmla="*/ 2951747 w 3593431"/>
                <a:gd name="connsiteY1" fmla="*/ 473242 h 1756581"/>
                <a:gd name="connsiteX2" fmla="*/ 2414337 w 3593431"/>
                <a:gd name="connsiteY2" fmla="*/ 826168 h 1756581"/>
                <a:gd name="connsiteX3" fmla="*/ 1957137 w 3593431"/>
                <a:gd name="connsiteY3" fmla="*/ 1130968 h 1756581"/>
                <a:gd name="connsiteX4" fmla="*/ 1556084 w 3593431"/>
                <a:gd name="connsiteY4" fmla="*/ 1443789 h 1756581"/>
                <a:gd name="connsiteX5" fmla="*/ 1090863 w 3593431"/>
                <a:gd name="connsiteY5" fmla="*/ 1748589 h 1756581"/>
                <a:gd name="connsiteX6" fmla="*/ 834189 w 3593431"/>
                <a:gd name="connsiteY6" fmla="*/ 1660357 h 1756581"/>
                <a:gd name="connsiteX7" fmla="*/ 625642 w 3593431"/>
                <a:gd name="connsiteY7" fmla="*/ 1580147 h 1756581"/>
                <a:gd name="connsiteX8" fmla="*/ 336884 w 3593431"/>
                <a:gd name="connsiteY8" fmla="*/ 1580147 h 1756581"/>
                <a:gd name="connsiteX9" fmla="*/ 0 w 3593431"/>
                <a:gd name="connsiteY9" fmla="*/ 1636294 h 1756581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974431 w 3974431"/>
                <a:gd name="connsiteY0" fmla="*/ 0 h 2150200"/>
                <a:gd name="connsiteX1" fmla="*/ 2951747 w 3974431"/>
                <a:gd name="connsiteY1" fmla="*/ 866942 h 2150200"/>
                <a:gd name="connsiteX2" fmla="*/ 2414337 w 3974431"/>
                <a:gd name="connsiteY2" fmla="*/ 1219868 h 2150200"/>
                <a:gd name="connsiteX3" fmla="*/ 1957137 w 3974431"/>
                <a:gd name="connsiteY3" fmla="*/ 1524668 h 2150200"/>
                <a:gd name="connsiteX4" fmla="*/ 1556084 w 3974431"/>
                <a:gd name="connsiteY4" fmla="*/ 1837489 h 2150200"/>
                <a:gd name="connsiteX5" fmla="*/ 1090863 w 3974431"/>
                <a:gd name="connsiteY5" fmla="*/ 2142289 h 2150200"/>
                <a:gd name="connsiteX6" fmla="*/ 834189 w 3974431"/>
                <a:gd name="connsiteY6" fmla="*/ 2054057 h 2150200"/>
                <a:gd name="connsiteX7" fmla="*/ 625642 w 3974431"/>
                <a:gd name="connsiteY7" fmla="*/ 1973847 h 2150200"/>
                <a:gd name="connsiteX8" fmla="*/ 336884 w 3974431"/>
                <a:gd name="connsiteY8" fmla="*/ 1973847 h 2150200"/>
                <a:gd name="connsiteX9" fmla="*/ 0 w 3974431"/>
                <a:gd name="connsiteY9" fmla="*/ 2029994 h 2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431" h="2150200">
                  <a:moveTo>
                    <a:pt x="3974431" y="0"/>
                  </a:moveTo>
                  <a:cubicBezTo>
                    <a:pt x="3760536" y="157747"/>
                    <a:pt x="3211763" y="663631"/>
                    <a:pt x="2951747" y="866942"/>
                  </a:cubicBezTo>
                  <a:cubicBezTo>
                    <a:pt x="2691731" y="1070253"/>
                    <a:pt x="2580105" y="1110247"/>
                    <a:pt x="2414337" y="1219868"/>
                  </a:cubicBezTo>
                  <a:cubicBezTo>
                    <a:pt x="2248569" y="1329489"/>
                    <a:pt x="2100179" y="1421731"/>
                    <a:pt x="1957137" y="1524668"/>
                  </a:cubicBezTo>
                  <a:cubicBezTo>
                    <a:pt x="1814095" y="1627605"/>
                    <a:pt x="1700463" y="1734552"/>
                    <a:pt x="1556084" y="1837489"/>
                  </a:cubicBezTo>
                  <a:cubicBezTo>
                    <a:pt x="1411705" y="1940426"/>
                    <a:pt x="1211179" y="2106194"/>
                    <a:pt x="1090863" y="2142289"/>
                  </a:cubicBezTo>
                  <a:cubicBezTo>
                    <a:pt x="970547" y="2178384"/>
                    <a:pt x="903705" y="2080794"/>
                    <a:pt x="834189" y="2054057"/>
                  </a:cubicBezTo>
                  <a:lnTo>
                    <a:pt x="625642" y="1973847"/>
                  </a:lnTo>
                  <a:cubicBezTo>
                    <a:pt x="542758" y="1960479"/>
                    <a:pt x="449179" y="1955131"/>
                    <a:pt x="336884" y="1973847"/>
                  </a:cubicBezTo>
                  <a:lnTo>
                    <a:pt x="0" y="2029994"/>
                  </a:lnTo>
                </a:path>
              </a:pathLst>
            </a:custGeom>
            <a:noFill/>
            <a:ln w="63500">
              <a:solidFill>
                <a:srgbClr val="CC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104DC5D-CA95-4593-A2E0-B9D0E18D3D01}"/>
                </a:ext>
              </a:extLst>
            </p:cNvPr>
            <p:cNvSpPr/>
            <p:nvPr/>
          </p:nvSpPr>
          <p:spPr>
            <a:xfrm>
              <a:off x="48126" y="4066672"/>
              <a:ext cx="4018547" cy="2055331"/>
            </a:xfrm>
            <a:custGeom>
              <a:avLst/>
              <a:gdLst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18547" h="2055331">
                  <a:moveTo>
                    <a:pt x="4018547" y="0"/>
                  </a:moveTo>
                  <a:cubicBezTo>
                    <a:pt x="3922295" y="90905"/>
                    <a:pt x="3850106" y="172453"/>
                    <a:pt x="3729790" y="272716"/>
                  </a:cubicBezTo>
                  <a:cubicBezTo>
                    <a:pt x="3609474" y="372979"/>
                    <a:pt x="3458411" y="483937"/>
                    <a:pt x="3296653" y="601579"/>
                  </a:cubicBezTo>
                  <a:cubicBezTo>
                    <a:pt x="3134895" y="719221"/>
                    <a:pt x="2935705" y="852906"/>
                    <a:pt x="2759242" y="978569"/>
                  </a:cubicBezTo>
                  <a:cubicBezTo>
                    <a:pt x="2582779" y="1104232"/>
                    <a:pt x="2395621" y="1248611"/>
                    <a:pt x="2237874" y="1355558"/>
                  </a:cubicBezTo>
                  <a:lnTo>
                    <a:pt x="1764632" y="1676400"/>
                  </a:lnTo>
                  <a:cubicBezTo>
                    <a:pt x="1606885" y="1783347"/>
                    <a:pt x="1553410" y="1830137"/>
                    <a:pt x="1427747" y="1892969"/>
                  </a:cubicBezTo>
                  <a:cubicBezTo>
                    <a:pt x="1302084" y="1955801"/>
                    <a:pt x="1124285" y="2040022"/>
                    <a:pt x="1010653" y="2053390"/>
                  </a:cubicBezTo>
                  <a:cubicBezTo>
                    <a:pt x="897021" y="2066758"/>
                    <a:pt x="812800" y="2007937"/>
                    <a:pt x="745958" y="1973179"/>
                  </a:cubicBezTo>
                  <a:cubicBezTo>
                    <a:pt x="679116" y="1938421"/>
                    <a:pt x="679116" y="1876926"/>
                    <a:pt x="609600" y="1844842"/>
                  </a:cubicBezTo>
                  <a:cubicBezTo>
                    <a:pt x="540084" y="1812758"/>
                    <a:pt x="430463" y="1773990"/>
                    <a:pt x="328863" y="1780674"/>
                  </a:cubicBezTo>
                  <a:cubicBezTo>
                    <a:pt x="227263" y="1787358"/>
                    <a:pt x="109621" y="1850190"/>
                    <a:pt x="0" y="188494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5334114" y="2958275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15E12408-EE74-48E8-B38B-BA76D7C22FEB}"/>
              </a:ext>
            </a:extLst>
          </p:cNvPr>
          <p:cNvSpPr/>
          <p:nvPr/>
        </p:nvSpPr>
        <p:spPr>
          <a:xfrm>
            <a:off x="5907240" y="2433335"/>
            <a:ext cx="7973883" cy="2292903"/>
          </a:xfrm>
          <a:custGeom>
            <a:avLst/>
            <a:gdLst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735179 w 3096126"/>
              <a:gd name="connsiteY26" fmla="*/ 721895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1909010 w 3096126"/>
              <a:gd name="connsiteY23" fmla="*/ 425116 h 2005263"/>
              <a:gd name="connsiteX24" fmla="*/ 2133600 w 3096126"/>
              <a:gd name="connsiteY24" fmla="*/ 513348 h 2005263"/>
              <a:gd name="connsiteX25" fmla="*/ 2502568 w 3096126"/>
              <a:gd name="connsiteY25" fmla="*/ 641684 h 2005263"/>
              <a:gd name="connsiteX26" fmla="*/ 2679031 w 3096126"/>
              <a:gd name="connsiteY26" fmla="*/ 713874 h 2005263"/>
              <a:gd name="connsiteX27" fmla="*/ 2807368 w 3096126"/>
              <a:gd name="connsiteY27" fmla="*/ 745958 h 2005263"/>
              <a:gd name="connsiteX28" fmla="*/ 3096126 w 3096126"/>
              <a:gd name="connsiteY28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58779 w 3096126"/>
              <a:gd name="connsiteY20" fmla="*/ 144379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82842 w 3096126"/>
              <a:gd name="connsiteY20" fmla="*/ 128337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05263 h 2005263"/>
              <a:gd name="connsiteX1" fmla="*/ 1756610 w 3096126"/>
              <a:gd name="connsiteY1" fmla="*/ 1812758 h 2005263"/>
              <a:gd name="connsiteX2" fmla="*/ 1604210 w 3096126"/>
              <a:gd name="connsiteY2" fmla="*/ 1620253 h 2005263"/>
              <a:gd name="connsiteX3" fmla="*/ 1467852 w 3096126"/>
              <a:gd name="connsiteY3" fmla="*/ 1564106 h 2005263"/>
              <a:gd name="connsiteX4" fmla="*/ 1203158 w 3096126"/>
              <a:gd name="connsiteY4" fmla="*/ 1580148 h 2005263"/>
              <a:gd name="connsiteX5" fmla="*/ 1098884 w 3096126"/>
              <a:gd name="connsiteY5" fmla="*/ 1596190 h 2005263"/>
              <a:gd name="connsiteX6" fmla="*/ 842210 w 3096126"/>
              <a:gd name="connsiteY6" fmla="*/ 1475874 h 2005263"/>
              <a:gd name="connsiteX7" fmla="*/ 697831 w 3096126"/>
              <a:gd name="connsiteY7" fmla="*/ 1299411 h 2005263"/>
              <a:gd name="connsiteX8" fmla="*/ 625642 w 3096126"/>
              <a:gd name="connsiteY8" fmla="*/ 1203158 h 2005263"/>
              <a:gd name="connsiteX9" fmla="*/ 505326 w 3096126"/>
              <a:gd name="connsiteY9" fmla="*/ 1042737 h 2005263"/>
              <a:gd name="connsiteX10" fmla="*/ 465221 w 3096126"/>
              <a:gd name="connsiteY10" fmla="*/ 978569 h 2005263"/>
              <a:gd name="connsiteX11" fmla="*/ 352926 w 3096126"/>
              <a:gd name="connsiteY11" fmla="*/ 834190 h 2005263"/>
              <a:gd name="connsiteX12" fmla="*/ 216568 w 3096126"/>
              <a:gd name="connsiteY12" fmla="*/ 665748 h 2005263"/>
              <a:gd name="connsiteX13" fmla="*/ 80210 w 3096126"/>
              <a:gd name="connsiteY13" fmla="*/ 529390 h 2005263"/>
              <a:gd name="connsiteX14" fmla="*/ 0 w 3096126"/>
              <a:gd name="connsiteY14" fmla="*/ 328863 h 2005263"/>
              <a:gd name="connsiteX15" fmla="*/ 0 w 3096126"/>
              <a:gd name="connsiteY15" fmla="*/ 248653 h 2005263"/>
              <a:gd name="connsiteX16" fmla="*/ 16042 w 3096126"/>
              <a:gd name="connsiteY16" fmla="*/ 168442 h 2005263"/>
              <a:gd name="connsiteX17" fmla="*/ 184484 w 3096126"/>
              <a:gd name="connsiteY17" fmla="*/ 24063 h 2005263"/>
              <a:gd name="connsiteX18" fmla="*/ 401052 w 3096126"/>
              <a:gd name="connsiteY18" fmla="*/ 0 h 2005263"/>
              <a:gd name="connsiteX19" fmla="*/ 721894 w 3096126"/>
              <a:gd name="connsiteY19" fmla="*/ 8021 h 2005263"/>
              <a:gd name="connsiteX20" fmla="*/ 1082842 w 3096126"/>
              <a:gd name="connsiteY20" fmla="*/ 128337 h 2005263"/>
              <a:gd name="connsiteX21" fmla="*/ 1427747 w 3096126"/>
              <a:gd name="connsiteY21" fmla="*/ 240632 h 2005263"/>
              <a:gd name="connsiteX22" fmla="*/ 1828800 w 3096126"/>
              <a:gd name="connsiteY22" fmla="*/ 385011 h 2005263"/>
              <a:gd name="connsiteX23" fmla="*/ 2133600 w 3096126"/>
              <a:gd name="connsiteY23" fmla="*/ 513348 h 2005263"/>
              <a:gd name="connsiteX24" fmla="*/ 2502568 w 3096126"/>
              <a:gd name="connsiteY24" fmla="*/ 641684 h 2005263"/>
              <a:gd name="connsiteX25" fmla="*/ 2679031 w 3096126"/>
              <a:gd name="connsiteY25" fmla="*/ 713874 h 2005263"/>
              <a:gd name="connsiteX26" fmla="*/ 2807368 w 3096126"/>
              <a:gd name="connsiteY26" fmla="*/ 745958 h 2005263"/>
              <a:gd name="connsiteX27" fmla="*/ 3096126 w 3096126"/>
              <a:gd name="connsiteY27" fmla="*/ 906379 h 200526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0 w 3096126"/>
              <a:gd name="connsiteY15" fmla="*/ 253693 h 2010303"/>
              <a:gd name="connsiteX16" fmla="*/ 16042 w 3096126"/>
              <a:gd name="connsiteY16" fmla="*/ 173482 h 2010303"/>
              <a:gd name="connsiteX17" fmla="*/ 184484 w 3096126"/>
              <a:gd name="connsiteY17" fmla="*/ 29103 h 2010303"/>
              <a:gd name="connsiteX18" fmla="*/ 401052 w 3096126"/>
              <a:gd name="connsiteY18" fmla="*/ 5040 h 2010303"/>
              <a:gd name="connsiteX19" fmla="*/ 721894 w 3096126"/>
              <a:gd name="connsiteY19" fmla="*/ 13061 h 2010303"/>
              <a:gd name="connsiteX20" fmla="*/ 1082842 w 3096126"/>
              <a:gd name="connsiteY20" fmla="*/ 133377 h 2010303"/>
              <a:gd name="connsiteX21" fmla="*/ 1427747 w 3096126"/>
              <a:gd name="connsiteY21" fmla="*/ 245672 h 2010303"/>
              <a:gd name="connsiteX22" fmla="*/ 1828800 w 3096126"/>
              <a:gd name="connsiteY22" fmla="*/ 390051 h 2010303"/>
              <a:gd name="connsiteX23" fmla="*/ 2133600 w 3096126"/>
              <a:gd name="connsiteY23" fmla="*/ 518388 h 2010303"/>
              <a:gd name="connsiteX24" fmla="*/ 2502568 w 3096126"/>
              <a:gd name="connsiteY24" fmla="*/ 646724 h 2010303"/>
              <a:gd name="connsiteX25" fmla="*/ 2679031 w 3096126"/>
              <a:gd name="connsiteY25" fmla="*/ 718914 h 2010303"/>
              <a:gd name="connsiteX26" fmla="*/ 2807368 w 3096126"/>
              <a:gd name="connsiteY26" fmla="*/ 750998 h 2010303"/>
              <a:gd name="connsiteX27" fmla="*/ 3096126 w 3096126"/>
              <a:gd name="connsiteY27" fmla="*/ 911419 h 2010303"/>
              <a:gd name="connsiteX0" fmla="*/ 1868905 w 3096126"/>
              <a:gd name="connsiteY0" fmla="*/ 2010303 h 2010303"/>
              <a:gd name="connsiteX1" fmla="*/ 1756610 w 3096126"/>
              <a:gd name="connsiteY1" fmla="*/ 1817798 h 2010303"/>
              <a:gd name="connsiteX2" fmla="*/ 1604210 w 3096126"/>
              <a:gd name="connsiteY2" fmla="*/ 1625293 h 2010303"/>
              <a:gd name="connsiteX3" fmla="*/ 1467852 w 3096126"/>
              <a:gd name="connsiteY3" fmla="*/ 1569146 h 2010303"/>
              <a:gd name="connsiteX4" fmla="*/ 1203158 w 3096126"/>
              <a:gd name="connsiteY4" fmla="*/ 1585188 h 2010303"/>
              <a:gd name="connsiteX5" fmla="*/ 1098884 w 3096126"/>
              <a:gd name="connsiteY5" fmla="*/ 1601230 h 2010303"/>
              <a:gd name="connsiteX6" fmla="*/ 842210 w 3096126"/>
              <a:gd name="connsiteY6" fmla="*/ 1480914 h 2010303"/>
              <a:gd name="connsiteX7" fmla="*/ 697831 w 3096126"/>
              <a:gd name="connsiteY7" fmla="*/ 1304451 h 2010303"/>
              <a:gd name="connsiteX8" fmla="*/ 625642 w 3096126"/>
              <a:gd name="connsiteY8" fmla="*/ 1208198 h 2010303"/>
              <a:gd name="connsiteX9" fmla="*/ 505326 w 3096126"/>
              <a:gd name="connsiteY9" fmla="*/ 1047777 h 2010303"/>
              <a:gd name="connsiteX10" fmla="*/ 465221 w 3096126"/>
              <a:gd name="connsiteY10" fmla="*/ 983609 h 2010303"/>
              <a:gd name="connsiteX11" fmla="*/ 352926 w 3096126"/>
              <a:gd name="connsiteY11" fmla="*/ 839230 h 2010303"/>
              <a:gd name="connsiteX12" fmla="*/ 216568 w 3096126"/>
              <a:gd name="connsiteY12" fmla="*/ 670788 h 2010303"/>
              <a:gd name="connsiteX13" fmla="*/ 80210 w 3096126"/>
              <a:gd name="connsiteY13" fmla="*/ 534430 h 2010303"/>
              <a:gd name="connsiteX14" fmla="*/ 0 w 3096126"/>
              <a:gd name="connsiteY14" fmla="*/ 333903 h 2010303"/>
              <a:gd name="connsiteX15" fmla="*/ 16042 w 3096126"/>
              <a:gd name="connsiteY15" fmla="*/ 173482 h 2010303"/>
              <a:gd name="connsiteX16" fmla="*/ 184484 w 3096126"/>
              <a:gd name="connsiteY16" fmla="*/ 29103 h 2010303"/>
              <a:gd name="connsiteX17" fmla="*/ 401052 w 3096126"/>
              <a:gd name="connsiteY17" fmla="*/ 5040 h 2010303"/>
              <a:gd name="connsiteX18" fmla="*/ 721894 w 3096126"/>
              <a:gd name="connsiteY18" fmla="*/ 13061 h 2010303"/>
              <a:gd name="connsiteX19" fmla="*/ 1082842 w 3096126"/>
              <a:gd name="connsiteY19" fmla="*/ 133377 h 2010303"/>
              <a:gd name="connsiteX20" fmla="*/ 1427747 w 3096126"/>
              <a:gd name="connsiteY20" fmla="*/ 245672 h 2010303"/>
              <a:gd name="connsiteX21" fmla="*/ 1828800 w 3096126"/>
              <a:gd name="connsiteY21" fmla="*/ 390051 h 2010303"/>
              <a:gd name="connsiteX22" fmla="*/ 2133600 w 3096126"/>
              <a:gd name="connsiteY22" fmla="*/ 518388 h 2010303"/>
              <a:gd name="connsiteX23" fmla="*/ 2502568 w 3096126"/>
              <a:gd name="connsiteY23" fmla="*/ 646724 h 2010303"/>
              <a:gd name="connsiteX24" fmla="*/ 2679031 w 3096126"/>
              <a:gd name="connsiteY24" fmla="*/ 718914 h 2010303"/>
              <a:gd name="connsiteX25" fmla="*/ 2807368 w 3096126"/>
              <a:gd name="connsiteY25" fmla="*/ 750998 h 2010303"/>
              <a:gd name="connsiteX26" fmla="*/ 3096126 w 3096126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47777 h 2010303"/>
              <a:gd name="connsiteX10" fmla="*/ 473079 w 3103984"/>
              <a:gd name="connsiteY10" fmla="*/ 983609 h 2010303"/>
              <a:gd name="connsiteX11" fmla="*/ 360784 w 3103984"/>
              <a:gd name="connsiteY11" fmla="*/ 839230 h 2010303"/>
              <a:gd name="connsiteX12" fmla="*/ 224426 w 3103984"/>
              <a:gd name="connsiteY12" fmla="*/ 670788 h 2010303"/>
              <a:gd name="connsiteX13" fmla="*/ 88068 w 3103984"/>
              <a:gd name="connsiteY13" fmla="*/ 534430 h 2010303"/>
              <a:gd name="connsiteX14" fmla="*/ 7858 w 3103984"/>
              <a:gd name="connsiteY14" fmla="*/ 333903 h 2010303"/>
              <a:gd name="connsiteX15" fmla="*/ 23900 w 3103984"/>
              <a:gd name="connsiteY15" fmla="*/ 173482 h 2010303"/>
              <a:gd name="connsiteX16" fmla="*/ 192342 w 3103984"/>
              <a:gd name="connsiteY16" fmla="*/ 29103 h 2010303"/>
              <a:gd name="connsiteX17" fmla="*/ 408910 w 3103984"/>
              <a:gd name="connsiteY17" fmla="*/ 5040 h 2010303"/>
              <a:gd name="connsiteX18" fmla="*/ 729752 w 3103984"/>
              <a:gd name="connsiteY18" fmla="*/ 13061 h 2010303"/>
              <a:gd name="connsiteX19" fmla="*/ 1090700 w 3103984"/>
              <a:gd name="connsiteY19" fmla="*/ 133377 h 2010303"/>
              <a:gd name="connsiteX20" fmla="*/ 1435605 w 3103984"/>
              <a:gd name="connsiteY20" fmla="*/ 245672 h 2010303"/>
              <a:gd name="connsiteX21" fmla="*/ 1836658 w 3103984"/>
              <a:gd name="connsiteY21" fmla="*/ 390051 h 2010303"/>
              <a:gd name="connsiteX22" fmla="*/ 2141458 w 3103984"/>
              <a:gd name="connsiteY22" fmla="*/ 518388 h 2010303"/>
              <a:gd name="connsiteX23" fmla="*/ 2510426 w 3103984"/>
              <a:gd name="connsiteY23" fmla="*/ 646724 h 2010303"/>
              <a:gd name="connsiteX24" fmla="*/ 2686889 w 3103984"/>
              <a:gd name="connsiteY24" fmla="*/ 718914 h 2010303"/>
              <a:gd name="connsiteX25" fmla="*/ 2815226 w 3103984"/>
              <a:gd name="connsiteY25" fmla="*/ 750998 h 2010303"/>
              <a:gd name="connsiteX26" fmla="*/ 3103984 w 3103984"/>
              <a:gd name="connsiteY26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473079 w 3103984"/>
              <a:gd name="connsiteY9" fmla="*/ 983609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11016 w 3103984"/>
              <a:gd name="connsiteY4" fmla="*/ 1585188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3103984"/>
              <a:gd name="connsiteY0" fmla="*/ 2010303 h 2010303"/>
              <a:gd name="connsiteX1" fmla="*/ 1764468 w 3103984"/>
              <a:gd name="connsiteY1" fmla="*/ 1817798 h 2010303"/>
              <a:gd name="connsiteX2" fmla="*/ 1612068 w 3103984"/>
              <a:gd name="connsiteY2" fmla="*/ 1625293 h 2010303"/>
              <a:gd name="connsiteX3" fmla="*/ 1475710 w 3103984"/>
              <a:gd name="connsiteY3" fmla="*/ 1569146 h 2010303"/>
              <a:gd name="connsiteX4" fmla="*/ 1267163 w 3103984"/>
              <a:gd name="connsiteY4" fmla="*/ 1577167 h 2010303"/>
              <a:gd name="connsiteX5" fmla="*/ 1106742 w 3103984"/>
              <a:gd name="connsiteY5" fmla="*/ 1601230 h 2010303"/>
              <a:gd name="connsiteX6" fmla="*/ 850068 w 3103984"/>
              <a:gd name="connsiteY6" fmla="*/ 1480914 h 2010303"/>
              <a:gd name="connsiteX7" fmla="*/ 705689 w 3103984"/>
              <a:gd name="connsiteY7" fmla="*/ 1304451 h 2010303"/>
              <a:gd name="connsiteX8" fmla="*/ 633500 w 3103984"/>
              <a:gd name="connsiteY8" fmla="*/ 1208198 h 2010303"/>
              <a:gd name="connsiteX9" fmla="*/ 513184 w 3103984"/>
              <a:gd name="connsiteY9" fmla="*/ 1039756 h 2010303"/>
              <a:gd name="connsiteX10" fmla="*/ 360784 w 3103984"/>
              <a:gd name="connsiteY10" fmla="*/ 839230 h 2010303"/>
              <a:gd name="connsiteX11" fmla="*/ 224426 w 3103984"/>
              <a:gd name="connsiteY11" fmla="*/ 670788 h 2010303"/>
              <a:gd name="connsiteX12" fmla="*/ 88068 w 3103984"/>
              <a:gd name="connsiteY12" fmla="*/ 534430 h 2010303"/>
              <a:gd name="connsiteX13" fmla="*/ 7858 w 3103984"/>
              <a:gd name="connsiteY13" fmla="*/ 333903 h 2010303"/>
              <a:gd name="connsiteX14" fmla="*/ 23900 w 3103984"/>
              <a:gd name="connsiteY14" fmla="*/ 173482 h 2010303"/>
              <a:gd name="connsiteX15" fmla="*/ 192342 w 3103984"/>
              <a:gd name="connsiteY15" fmla="*/ 29103 h 2010303"/>
              <a:gd name="connsiteX16" fmla="*/ 408910 w 3103984"/>
              <a:gd name="connsiteY16" fmla="*/ 5040 h 2010303"/>
              <a:gd name="connsiteX17" fmla="*/ 729752 w 3103984"/>
              <a:gd name="connsiteY17" fmla="*/ 13061 h 2010303"/>
              <a:gd name="connsiteX18" fmla="*/ 1090700 w 3103984"/>
              <a:gd name="connsiteY18" fmla="*/ 133377 h 2010303"/>
              <a:gd name="connsiteX19" fmla="*/ 1435605 w 3103984"/>
              <a:gd name="connsiteY19" fmla="*/ 245672 h 2010303"/>
              <a:gd name="connsiteX20" fmla="*/ 1836658 w 3103984"/>
              <a:gd name="connsiteY20" fmla="*/ 390051 h 2010303"/>
              <a:gd name="connsiteX21" fmla="*/ 2141458 w 3103984"/>
              <a:gd name="connsiteY21" fmla="*/ 518388 h 2010303"/>
              <a:gd name="connsiteX22" fmla="*/ 2510426 w 3103984"/>
              <a:gd name="connsiteY22" fmla="*/ 646724 h 2010303"/>
              <a:gd name="connsiteX23" fmla="*/ 2686889 w 3103984"/>
              <a:gd name="connsiteY23" fmla="*/ 718914 h 2010303"/>
              <a:gd name="connsiteX24" fmla="*/ 2815226 w 3103984"/>
              <a:gd name="connsiteY24" fmla="*/ 750998 h 2010303"/>
              <a:gd name="connsiteX25" fmla="*/ 3103984 w 3103984"/>
              <a:gd name="connsiteY25" fmla="*/ 911419 h 2010303"/>
              <a:gd name="connsiteX0" fmla="*/ 1876763 w 2815226"/>
              <a:gd name="connsiteY0" fmla="*/ 2010303 h 2010303"/>
              <a:gd name="connsiteX1" fmla="*/ 1764468 w 2815226"/>
              <a:gd name="connsiteY1" fmla="*/ 1817798 h 2010303"/>
              <a:gd name="connsiteX2" fmla="*/ 1612068 w 2815226"/>
              <a:gd name="connsiteY2" fmla="*/ 1625293 h 2010303"/>
              <a:gd name="connsiteX3" fmla="*/ 1475710 w 2815226"/>
              <a:gd name="connsiteY3" fmla="*/ 1569146 h 2010303"/>
              <a:gd name="connsiteX4" fmla="*/ 1267163 w 2815226"/>
              <a:gd name="connsiteY4" fmla="*/ 1577167 h 2010303"/>
              <a:gd name="connsiteX5" fmla="*/ 1106742 w 2815226"/>
              <a:gd name="connsiteY5" fmla="*/ 1601230 h 2010303"/>
              <a:gd name="connsiteX6" fmla="*/ 850068 w 2815226"/>
              <a:gd name="connsiteY6" fmla="*/ 1480914 h 2010303"/>
              <a:gd name="connsiteX7" fmla="*/ 705689 w 2815226"/>
              <a:gd name="connsiteY7" fmla="*/ 1304451 h 2010303"/>
              <a:gd name="connsiteX8" fmla="*/ 633500 w 2815226"/>
              <a:gd name="connsiteY8" fmla="*/ 1208198 h 2010303"/>
              <a:gd name="connsiteX9" fmla="*/ 513184 w 2815226"/>
              <a:gd name="connsiteY9" fmla="*/ 1039756 h 2010303"/>
              <a:gd name="connsiteX10" fmla="*/ 360784 w 2815226"/>
              <a:gd name="connsiteY10" fmla="*/ 839230 h 2010303"/>
              <a:gd name="connsiteX11" fmla="*/ 224426 w 2815226"/>
              <a:gd name="connsiteY11" fmla="*/ 670788 h 2010303"/>
              <a:gd name="connsiteX12" fmla="*/ 88068 w 2815226"/>
              <a:gd name="connsiteY12" fmla="*/ 534430 h 2010303"/>
              <a:gd name="connsiteX13" fmla="*/ 7858 w 2815226"/>
              <a:gd name="connsiteY13" fmla="*/ 333903 h 2010303"/>
              <a:gd name="connsiteX14" fmla="*/ 23900 w 2815226"/>
              <a:gd name="connsiteY14" fmla="*/ 173482 h 2010303"/>
              <a:gd name="connsiteX15" fmla="*/ 192342 w 2815226"/>
              <a:gd name="connsiteY15" fmla="*/ 29103 h 2010303"/>
              <a:gd name="connsiteX16" fmla="*/ 408910 w 2815226"/>
              <a:gd name="connsiteY16" fmla="*/ 5040 h 2010303"/>
              <a:gd name="connsiteX17" fmla="*/ 729752 w 2815226"/>
              <a:gd name="connsiteY17" fmla="*/ 13061 h 2010303"/>
              <a:gd name="connsiteX18" fmla="*/ 1090700 w 2815226"/>
              <a:gd name="connsiteY18" fmla="*/ 133377 h 2010303"/>
              <a:gd name="connsiteX19" fmla="*/ 1435605 w 2815226"/>
              <a:gd name="connsiteY19" fmla="*/ 245672 h 2010303"/>
              <a:gd name="connsiteX20" fmla="*/ 1836658 w 2815226"/>
              <a:gd name="connsiteY20" fmla="*/ 390051 h 2010303"/>
              <a:gd name="connsiteX21" fmla="*/ 2141458 w 2815226"/>
              <a:gd name="connsiteY21" fmla="*/ 518388 h 2010303"/>
              <a:gd name="connsiteX22" fmla="*/ 2510426 w 2815226"/>
              <a:gd name="connsiteY22" fmla="*/ 646724 h 2010303"/>
              <a:gd name="connsiteX23" fmla="*/ 2686889 w 2815226"/>
              <a:gd name="connsiteY23" fmla="*/ 718914 h 2010303"/>
              <a:gd name="connsiteX24" fmla="*/ 2815226 w 2815226"/>
              <a:gd name="connsiteY24" fmla="*/ 750998 h 2010303"/>
              <a:gd name="connsiteX0" fmla="*/ 1876763 w 2686889"/>
              <a:gd name="connsiteY0" fmla="*/ 2010303 h 2010303"/>
              <a:gd name="connsiteX1" fmla="*/ 1764468 w 2686889"/>
              <a:gd name="connsiteY1" fmla="*/ 1817798 h 2010303"/>
              <a:gd name="connsiteX2" fmla="*/ 1612068 w 2686889"/>
              <a:gd name="connsiteY2" fmla="*/ 1625293 h 2010303"/>
              <a:gd name="connsiteX3" fmla="*/ 1475710 w 2686889"/>
              <a:gd name="connsiteY3" fmla="*/ 1569146 h 2010303"/>
              <a:gd name="connsiteX4" fmla="*/ 1267163 w 2686889"/>
              <a:gd name="connsiteY4" fmla="*/ 1577167 h 2010303"/>
              <a:gd name="connsiteX5" fmla="*/ 1106742 w 2686889"/>
              <a:gd name="connsiteY5" fmla="*/ 1601230 h 2010303"/>
              <a:gd name="connsiteX6" fmla="*/ 850068 w 2686889"/>
              <a:gd name="connsiteY6" fmla="*/ 1480914 h 2010303"/>
              <a:gd name="connsiteX7" fmla="*/ 705689 w 2686889"/>
              <a:gd name="connsiteY7" fmla="*/ 1304451 h 2010303"/>
              <a:gd name="connsiteX8" fmla="*/ 633500 w 2686889"/>
              <a:gd name="connsiteY8" fmla="*/ 1208198 h 2010303"/>
              <a:gd name="connsiteX9" fmla="*/ 513184 w 2686889"/>
              <a:gd name="connsiteY9" fmla="*/ 1039756 h 2010303"/>
              <a:gd name="connsiteX10" fmla="*/ 360784 w 2686889"/>
              <a:gd name="connsiteY10" fmla="*/ 839230 h 2010303"/>
              <a:gd name="connsiteX11" fmla="*/ 224426 w 2686889"/>
              <a:gd name="connsiteY11" fmla="*/ 670788 h 2010303"/>
              <a:gd name="connsiteX12" fmla="*/ 88068 w 2686889"/>
              <a:gd name="connsiteY12" fmla="*/ 534430 h 2010303"/>
              <a:gd name="connsiteX13" fmla="*/ 7858 w 2686889"/>
              <a:gd name="connsiteY13" fmla="*/ 333903 h 2010303"/>
              <a:gd name="connsiteX14" fmla="*/ 23900 w 2686889"/>
              <a:gd name="connsiteY14" fmla="*/ 173482 h 2010303"/>
              <a:gd name="connsiteX15" fmla="*/ 192342 w 2686889"/>
              <a:gd name="connsiteY15" fmla="*/ 29103 h 2010303"/>
              <a:gd name="connsiteX16" fmla="*/ 408910 w 2686889"/>
              <a:gd name="connsiteY16" fmla="*/ 5040 h 2010303"/>
              <a:gd name="connsiteX17" fmla="*/ 729752 w 2686889"/>
              <a:gd name="connsiteY17" fmla="*/ 13061 h 2010303"/>
              <a:gd name="connsiteX18" fmla="*/ 1090700 w 2686889"/>
              <a:gd name="connsiteY18" fmla="*/ 133377 h 2010303"/>
              <a:gd name="connsiteX19" fmla="*/ 1435605 w 2686889"/>
              <a:gd name="connsiteY19" fmla="*/ 245672 h 2010303"/>
              <a:gd name="connsiteX20" fmla="*/ 1836658 w 2686889"/>
              <a:gd name="connsiteY20" fmla="*/ 390051 h 2010303"/>
              <a:gd name="connsiteX21" fmla="*/ 2141458 w 2686889"/>
              <a:gd name="connsiteY21" fmla="*/ 518388 h 2010303"/>
              <a:gd name="connsiteX22" fmla="*/ 2510426 w 2686889"/>
              <a:gd name="connsiteY22" fmla="*/ 646724 h 2010303"/>
              <a:gd name="connsiteX23" fmla="*/ 2686889 w 2686889"/>
              <a:gd name="connsiteY23" fmla="*/ 718914 h 2010303"/>
              <a:gd name="connsiteX0" fmla="*/ 1876763 w 2510426"/>
              <a:gd name="connsiteY0" fmla="*/ 2010303 h 2010303"/>
              <a:gd name="connsiteX1" fmla="*/ 1764468 w 2510426"/>
              <a:gd name="connsiteY1" fmla="*/ 1817798 h 2010303"/>
              <a:gd name="connsiteX2" fmla="*/ 1612068 w 2510426"/>
              <a:gd name="connsiteY2" fmla="*/ 1625293 h 2010303"/>
              <a:gd name="connsiteX3" fmla="*/ 1475710 w 2510426"/>
              <a:gd name="connsiteY3" fmla="*/ 1569146 h 2010303"/>
              <a:gd name="connsiteX4" fmla="*/ 1267163 w 2510426"/>
              <a:gd name="connsiteY4" fmla="*/ 1577167 h 2010303"/>
              <a:gd name="connsiteX5" fmla="*/ 1106742 w 2510426"/>
              <a:gd name="connsiteY5" fmla="*/ 1601230 h 2010303"/>
              <a:gd name="connsiteX6" fmla="*/ 850068 w 2510426"/>
              <a:gd name="connsiteY6" fmla="*/ 1480914 h 2010303"/>
              <a:gd name="connsiteX7" fmla="*/ 705689 w 2510426"/>
              <a:gd name="connsiteY7" fmla="*/ 1304451 h 2010303"/>
              <a:gd name="connsiteX8" fmla="*/ 633500 w 2510426"/>
              <a:gd name="connsiteY8" fmla="*/ 1208198 h 2010303"/>
              <a:gd name="connsiteX9" fmla="*/ 513184 w 2510426"/>
              <a:gd name="connsiteY9" fmla="*/ 1039756 h 2010303"/>
              <a:gd name="connsiteX10" fmla="*/ 360784 w 2510426"/>
              <a:gd name="connsiteY10" fmla="*/ 839230 h 2010303"/>
              <a:gd name="connsiteX11" fmla="*/ 224426 w 2510426"/>
              <a:gd name="connsiteY11" fmla="*/ 670788 h 2010303"/>
              <a:gd name="connsiteX12" fmla="*/ 88068 w 2510426"/>
              <a:gd name="connsiteY12" fmla="*/ 534430 h 2010303"/>
              <a:gd name="connsiteX13" fmla="*/ 7858 w 2510426"/>
              <a:gd name="connsiteY13" fmla="*/ 333903 h 2010303"/>
              <a:gd name="connsiteX14" fmla="*/ 23900 w 2510426"/>
              <a:gd name="connsiteY14" fmla="*/ 173482 h 2010303"/>
              <a:gd name="connsiteX15" fmla="*/ 192342 w 2510426"/>
              <a:gd name="connsiteY15" fmla="*/ 29103 h 2010303"/>
              <a:gd name="connsiteX16" fmla="*/ 408910 w 2510426"/>
              <a:gd name="connsiteY16" fmla="*/ 5040 h 2010303"/>
              <a:gd name="connsiteX17" fmla="*/ 729752 w 2510426"/>
              <a:gd name="connsiteY17" fmla="*/ 13061 h 2010303"/>
              <a:gd name="connsiteX18" fmla="*/ 1090700 w 2510426"/>
              <a:gd name="connsiteY18" fmla="*/ 133377 h 2010303"/>
              <a:gd name="connsiteX19" fmla="*/ 1435605 w 2510426"/>
              <a:gd name="connsiteY19" fmla="*/ 245672 h 2010303"/>
              <a:gd name="connsiteX20" fmla="*/ 1836658 w 2510426"/>
              <a:gd name="connsiteY20" fmla="*/ 390051 h 2010303"/>
              <a:gd name="connsiteX21" fmla="*/ 2141458 w 2510426"/>
              <a:gd name="connsiteY21" fmla="*/ 518388 h 2010303"/>
              <a:gd name="connsiteX22" fmla="*/ 2510426 w 2510426"/>
              <a:gd name="connsiteY22" fmla="*/ 646724 h 2010303"/>
              <a:gd name="connsiteX0" fmla="*/ 1876763 w 2141458"/>
              <a:gd name="connsiteY0" fmla="*/ 2010303 h 2010303"/>
              <a:gd name="connsiteX1" fmla="*/ 1764468 w 2141458"/>
              <a:gd name="connsiteY1" fmla="*/ 1817798 h 2010303"/>
              <a:gd name="connsiteX2" fmla="*/ 1612068 w 2141458"/>
              <a:gd name="connsiteY2" fmla="*/ 1625293 h 2010303"/>
              <a:gd name="connsiteX3" fmla="*/ 1475710 w 2141458"/>
              <a:gd name="connsiteY3" fmla="*/ 1569146 h 2010303"/>
              <a:gd name="connsiteX4" fmla="*/ 1267163 w 2141458"/>
              <a:gd name="connsiteY4" fmla="*/ 1577167 h 2010303"/>
              <a:gd name="connsiteX5" fmla="*/ 1106742 w 2141458"/>
              <a:gd name="connsiteY5" fmla="*/ 1601230 h 2010303"/>
              <a:gd name="connsiteX6" fmla="*/ 850068 w 2141458"/>
              <a:gd name="connsiteY6" fmla="*/ 1480914 h 2010303"/>
              <a:gd name="connsiteX7" fmla="*/ 705689 w 2141458"/>
              <a:gd name="connsiteY7" fmla="*/ 1304451 h 2010303"/>
              <a:gd name="connsiteX8" fmla="*/ 633500 w 2141458"/>
              <a:gd name="connsiteY8" fmla="*/ 1208198 h 2010303"/>
              <a:gd name="connsiteX9" fmla="*/ 513184 w 2141458"/>
              <a:gd name="connsiteY9" fmla="*/ 1039756 h 2010303"/>
              <a:gd name="connsiteX10" fmla="*/ 360784 w 2141458"/>
              <a:gd name="connsiteY10" fmla="*/ 839230 h 2010303"/>
              <a:gd name="connsiteX11" fmla="*/ 224426 w 2141458"/>
              <a:gd name="connsiteY11" fmla="*/ 670788 h 2010303"/>
              <a:gd name="connsiteX12" fmla="*/ 88068 w 2141458"/>
              <a:gd name="connsiteY12" fmla="*/ 534430 h 2010303"/>
              <a:gd name="connsiteX13" fmla="*/ 7858 w 2141458"/>
              <a:gd name="connsiteY13" fmla="*/ 333903 h 2010303"/>
              <a:gd name="connsiteX14" fmla="*/ 23900 w 2141458"/>
              <a:gd name="connsiteY14" fmla="*/ 173482 h 2010303"/>
              <a:gd name="connsiteX15" fmla="*/ 192342 w 2141458"/>
              <a:gd name="connsiteY15" fmla="*/ 29103 h 2010303"/>
              <a:gd name="connsiteX16" fmla="*/ 408910 w 2141458"/>
              <a:gd name="connsiteY16" fmla="*/ 5040 h 2010303"/>
              <a:gd name="connsiteX17" fmla="*/ 729752 w 2141458"/>
              <a:gd name="connsiteY17" fmla="*/ 13061 h 2010303"/>
              <a:gd name="connsiteX18" fmla="*/ 1090700 w 2141458"/>
              <a:gd name="connsiteY18" fmla="*/ 133377 h 2010303"/>
              <a:gd name="connsiteX19" fmla="*/ 1435605 w 2141458"/>
              <a:gd name="connsiteY19" fmla="*/ 245672 h 2010303"/>
              <a:gd name="connsiteX20" fmla="*/ 1836658 w 2141458"/>
              <a:gd name="connsiteY20" fmla="*/ 390051 h 2010303"/>
              <a:gd name="connsiteX21" fmla="*/ 2141458 w 2141458"/>
              <a:gd name="connsiteY21" fmla="*/ 518388 h 2010303"/>
              <a:gd name="connsiteX0" fmla="*/ 1876763 w 2098928"/>
              <a:gd name="connsiteY0" fmla="*/ 2010303 h 2010303"/>
              <a:gd name="connsiteX1" fmla="*/ 1764468 w 2098928"/>
              <a:gd name="connsiteY1" fmla="*/ 1817798 h 2010303"/>
              <a:gd name="connsiteX2" fmla="*/ 1612068 w 2098928"/>
              <a:gd name="connsiteY2" fmla="*/ 1625293 h 2010303"/>
              <a:gd name="connsiteX3" fmla="*/ 1475710 w 2098928"/>
              <a:gd name="connsiteY3" fmla="*/ 1569146 h 2010303"/>
              <a:gd name="connsiteX4" fmla="*/ 1267163 w 2098928"/>
              <a:gd name="connsiteY4" fmla="*/ 1577167 h 2010303"/>
              <a:gd name="connsiteX5" fmla="*/ 1106742 w 2098928"/>
              <a:gd name="connsiteY5" fmla="*/ 1601230 h 2010303"/>
              <a:gd name="connsiteX6" fmla="*/ 850068 w 2098928"/>
              <a:gd name="connsiteY6" fmla="*/ 1480914 h 2010303"/>
              <a:gd name="connsiteX7" fmla="*/ 705689 w 2098928"/>
              <a:gd name="connsiteY7" fmla="*/ 1304451 h 2010303"/>
              <a:gd name="connsiteX8" fmla="*/ 633500 w 2098928"/>
              <a:gd name="connsiteY8" fmla="*/ 1208198 h 2010303"/>
              <a:gd name="connsiteX9" fmla="*/ 513184 w 2098928"/>
              <a:gd name="connsiteY9" fmla="*/ 1039756 h 2010303"/>
              <a:gd name="connsiteX10" fmla="*/ 360784 w 2098928"/>
              <a:gd name="connsiteY10" fmla="*/ 839230 h 2010303"/>
              <a:gd name="connsiteX11" fmla="*/ 224426 w 2098928"/>
              <a:gd name="connsiteY11" fmla="*/ 670788 h 2010303"/>
              <a:gd name="connsiteX12" fmla="*/ 88068 w 2098928"/>
              <a:gd name="connsiteY12" fmla="*/ 534430 h 2010303"/>
              <a:gd name="connsiteX13" fmla="*/ 7858 w 2098928"/>
              <a:gd name="connsiteY13" fmla="*/ 333903 h 2010303"/>
              <a:gd name="connsiteX14" fmla="*/ 23900 w 2098928"/>
              <a:gd name="connsiteY14" fmla="*/ 173482 h 2010303"/>
              <a:gd name="connsiteX15" fmla="*/ 192342 w 2098928"/>
              <a:gd name="connsiteY15" fmla="*/ 29103 h 2010303"/>
              <a:gd name="connsiteX16" fmla="*/ 408910 w 2098928"/>
              <a:gd name="connsiteY16" fmla="*/ 5040 h 2010303"/>
              <a:gd name="connsiteX17" fmla="*/ 729752 w 2098928"/>
              <a:gd name="connsiteY17" fmla="*/ 13061 h 2010303"/>
              <a:gd name="connsiteX18" fmla="*/ 1090700 w 2098928"/>
              <a:gd name="connsiteY18" fmla="*/ 133377 h 2010303"/>
              <a:gd name="connsiteX19" fmla="*/ 1435605 w 2098928"/>
              <a:gd name="connsiteY19" fmla="*/ 245672 h 2010303"/>
              <a:gd name="connsiteX20" fmla="*/ 1836658 w 2098928"/>
              <a:gd name="connsiteY20" fmla="*/ 390051 h 2010303"/>
              <a:gd name="connsiteX21" fmla="*/ 2098928 w 2098928"/>
              <a:gd name="connsiteY21" fmla="*/ 497123 h 2010303"/>
              <a:gd name="connsiteX0" fmla="*/ 1876763 w 6979272"/>
              <a:gd name="connsiteY0" fmla="*/ 2010303 h 2081374"/>
              <a:gd name="connsiteX1" fmla="*/ 1764468 w 6979272"/>
              <a:gd name="connsiteY1" fmla="*/ 1817798 h 2081374"/>
              <a:gd name="connsiteX2" fmla="*/ 1612068 w 6979272"/>
              <a:gd name="connsiteY2" fmla="*/ 1625293 h 2081374"/>
              <a:gd name="connsiteX3" fmla="*/ 1475710 w 6979272"/>
              <a:gd name="connsiteY3" fmla="*/ 1569146 h 2081374"/>
              <a:gd name="connsiteX4" fmla="*/ 1267163 w 6979272"/>
              <a:gd name="connsiteY4" fmla="*/ 1577167 h 2081374"/>
              <a:gd name="connsiteX5" fmla="*/ 1106742 w 6979272"/>
              <a:gd name="connsiteY5" fmla="*/ 1601230 h 2081374"/>
              <a:gd name="connsiteX6" fmla="*/ 850068 w 6979272"/>
              <a:gd name="connsiteY6" fmla="*/ 1480914 h 2081374"/>
              <a:gd name="connsiteX7" fmla="*/ 705689 w 6979272"/>
              <a:gd name="connsiteY7" fmla="*/ 1304451 h 2081374"/>
              <a:gd name="connsiteX8" fmla="*/ 633500 w 6979272"/>
              <a:gd name="connsiteY8" fmla="*/ 1208198 h 2081374"/>
              <a:gd name="connsiteX9" fmla="*/ 513184 w 6979272"/>
              <a:gd name="connsiteY9" fmla="*/ 1039756 h 2081374"/>
              <a:gd name="connsiteX10" fmla="*/ 360784 w 6979272"/>
              <a:gd name="connsiteY10" fmla="*/ 839230 h 2081374"/>
              <a:gd name="connsiteX11" fmla="*/ 224426 w 6979272"/>
              <a:gd name="connsiteY11" fmla="*/ 670788 h 2081374"/>
              <a:gd name="connsiteX12" fmla="*/ 88068 w 6979272"/>
              <a:gd name="connsiteY12" fmla="*/ 534430 h 2081374"/>
              <a:gd name="connsiteX13" fmla="*/ 7858 w 6979272"/>
              <a:gd name="connsiteY13" fmla="*/ 333903 h 2081374"/>
              <a:gd name="connsiteX14" fmla="*/ 23900 w 6979272"/>
              <a:gd name="connsiteY14" fmla="*/ 173482 h 2081374"/>
              <a:gd name="connsiteX15" fmla="*/ 192342 w 6979272"/>
              <a:gd name="connsiteY15" fmla="*/ 29103 h 2081374"/>
              <a:gd name="connsiteX16" fmla="*/ 408910 w 6979272"/>
              <a:gd name="connsiteY16" fmla="*/ 5040 h 2081374"/>
              <a:gd name="connsiteX17" fmla="*/ 729752 w 6979272"/>
              <a:gd name="connsiteY17" fmla="*/ 13061 h 2081374"/>
              <a:gd name="connsiteX18" fmla="*/ 1090700 w 6979272"/>
              <a:gd name="connsiteY18" fmla="*/ 133377 h 2081374"/>
              <a:gd name="connsiteX19" fmla="*/ 1435605 w 6979272"/>
              <a:gd name="connsiteY19" fmla="*/ 245672 h 2081374"/>
              <a:gd name="connsiteX20" fmla="*/ 1836658 w 6979272"/>
              <a:gd name="connsiteY20" fmla="*/ 390051 h 2081374"/>
              <a:gd name="connsiteX21" fmla="*/ 6979272 w 6979272"/>
              <a:gd name="connsiteY21" fmla="*/ 2081374 h 208137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435605 w 6979272"/>
              <a:gd name="connsiteY19" fmla="*/ 240632 h 2076334"/>
              <a:gd name="connsiteX20" fmla="*/ 1836658 w 6979272"/>
              <a:gd name="connsiteY20" fmla="*/ 385011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1836658 w 6979272"/>
              <a:gd name="connsiteY20" fmla="*/ 385011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6979272 w 6979272"/>
              <a:gd name="connsiteY21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78183 w 6979272"/>
              <a:gd name="connsiteY21" fmla="*/ 768837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6979272 w 6979272"/>
              <a:gd name="connsiteY22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843458 w 6979272"/>
              <a:gd name="connsiteY22" fmla="*/ 1311098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843458 w 6979272"/>
              <a:gd name="connsiteY22" fmla="*/ 1311098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510032 w 6979272"/>
              <a:gd name="connsiteY19" fmla="*/ 155572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6979272 w 6979272"/>
              <a:gd name="connsiteY23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736400 h 2076334"/>
              <a:gd name="connsiteX24" fmla="*/ 6979272 w 6979272"/>
              <a:gd name="connsiteY24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842726 h 2076334"/>
              <a:gd name="connsiteX24" fmla="*/ 6979272 w 6979272"/>
              <a:gd name="connsiteY24" fmla="*/ 2076334 h 2076334"/>
              <a:gd name="connsiteX0" fmla="*/ 1876763 w 6979272"/>
              <a:gd name="connsiteY0" fmla="*/ 2005263 h 2076334"/>
              <a:gd name="connsiteX1" fmla="*/ 1764468 w 6979272"/>
              <a:gd name="connsiteY1" fmla="*/ 1812758 h 2076334"/>
              <a:gd name="connsiteX2" fmla="*/ 1612068 w 6979272"/>
              <a:gd name="connsiteY2" fmla="*/ 1620253 h 2076334"/>
              <a:gd name="connsiteX3" fmla="*/ 1475710 w 6979272"/>
              <a:gd name="connsiteY3" fmla="*/ 1564106 h 2076334"/>
              <a:gd name="connsiteX4" fmla="*/ 1267163 w 6979272"/>
              <a:gd name="connsiteY4" fmla="*/ 1572127 h 2076334"/>
              <a:gd name="connsiteX5" fmla="*/ 1106742 w 6979272"/>
              <a:gd name="connsiteY5" fmla="*/ 1596190 h 2076334"/>
              <a:gd name="connsiteX6" fmla="*/ 850068 w 6979272"/>
              <a:gd name="connsiteY6" fmla="*/ 1475874 h 2076334"/>
              <a:gd name="connsiteX7" fmla="*/ 705689 w 6979272"/>
              <a:gd name="connsiteY7" fmla="*/ 1299411 h 2076334"/>
              <a:gd name="connsiteX8" fmla="*/ 633500 w 6979272"/>
              <a:gd name="connsiteY8" fmla="*/ 1203158 h 2076334"/>
              <a:gd name="connsiteX9" fmla="*/ 513184 w 6979272"/>
              <a:gd name="connsiteY9" fmla="*/ 1034716 h 2076334"/>
              <a:gd name="connsiteX10" fmla="*/ 360784 w 6979272"/>
              <a:gd name="connsiteY10" fmla="*/ 834190 h 2076334"/>
              <a:gd name="connsiteX11" fmla="*/ 224426 w 6979272"/>
              <a:gd name="connsiteY11" fmla="*/ 665748 h 2076334"/>
              <a:gd name="connsiteX12" fmla="*/ 88068 w 6979272"/>
              <a:gd name="connsiteY12" fmla="*/ 529390 h 2076334"/>
              <a:gd name="connsiteX13" fmla="*/ 7858 w 6979272"/>
              <a:gd name="connsiteY13" fmla="*/ 328863 h 2076334"/>
              <a:gd name="connsiteX14" fmla="*/ 23900 w 6979272"/>
              <a:gd name="connsiteY14" fmla="*/ 168442 h 2076334"/>
              <a:gd name="connsiteX15" fmla="*/ 192342 w 6979272"/>
              <a:gd name="connsiteY15" fmla="*/ 24063 h 2076334"/>
              <a:gd name="connsiteX16" fmla="*/ 408910 w 6979272"/>
              <a:gd name="connsiteY16" fmla="*/ 0 h 2076334"/>
              <a:gd name="connsiteX17" fmla="*/ 729752 w 6979272"/>
              <a:gd name="connsiteY17" fmla="*/ 8021 h 2076334"/>
              <a:gd name="connsiteX18" fmla="*/ 1154495 w 6979272"/>
              <a:gd name="connsiteY18" fmla="*/ 22012 h 2076334"/>
              <a:gd name="connsiteX19" fmla="*/ 1669520 w 6979272"/>
              <a:gd name="connsiteY19" fmla="*/ 134306 h 2076334"/>
              <a:gd name="connsiteX20" fmla="*/ 2485244 w 6979272"/>
              <a:gd name="connsiteY20" fmla="*/ 374378 h 2076334"/>
              <a:gd name="connsiteX21" fmla="*/ 3525020 w 6979272"/>
              <a:gd name="connsiteY21" fmla="*/ 864530 h 2076334"/>
              <a:gd name="connsiteX22" fmla="*/ 4790295 w 6979272"/>
              <a:gd name="connsiteY22" fmla="*/ 1449321 h 2076334"/>
              <a:gd name="connsiteX23" fmla="*/ 5832286 w 6979272"/>
              <a:gd name="connsiteY23" fmla="*/ 1842726 h 2076334"/>
              <a:gd name="connsiteX24" fmla="*/ 6979272 w 6979272"/>
              <a:gd name="connsiteY24" fmla="*/ 2076334 h 2076334"/>
              <a:gd name="connsiteX0" fmla="*/ 1876763 w 7973883"/>
              <a:gd name="connsiteY0" fmla="*/ 2005263 h 2292903"/>
              <a:gd name="connsiteX1" fmla="*/ 1764468 w 7973883"/>
              <a:gd name="connsiteY1" fmla="*/ 1812758 h 2292903"/>
              <a:gd name="connsiteX2" fmla="*/ 1612068 w 7973883"/>
              <a:gd name="connsiteY2" fmla="*/ 1620253 h 2292903"/>
              <a:gd name="connsiteX3" fmla="*/ 1475710 w 7973883"/>
              <a:gd name="connsiteY3" fmla="*/ 1564106 h 2292903"/>
              <a:gd name="connsiteX4" fmla="*/ 1267163 w 7973883"/>
              <a:gd name="connsiteY4" fmla="*/ 1572127 h 2292903"/>
              <a:gd name="connsiteX5" fmla="*/ 1106742 w 7973883"/>
              <a:gd name="connsiteY5" fmla="*/ 1596190 h 2292903"/>
              <a:gd name="connsiteX6" fmla="*/ 850068 w 7973883"/>
              <a:gd name="connsiteY6" fmla="*/ 1475874 h 2292903"/>
              <a:gd name="connsiteX7" fmla="*/ 705689 w 7973883"/>
              <a:gd name="connsiteY7" fmla="*/ 1299411 h 2292903"/>
              <a:gd name="connsiteX8" fmla="*/ 633500 w 7973883"/>
              <a:gd name="connsiteY8" fmla="*/ 1203158 h 2292903"/>
              <a:gd name="connsiteX9" fmla="*/ 513184 w 7973883"/>
              <a:gd name="connsiteY9" fmla="*/ 1034716 h 2292903"/>
              <a:gd name="connsiteX10" fmla="*/ 360784 w 7973883"/>
              <a:gd name="connsiteY10" fmla="*/ 834190 h 2292903"/>
              <a:gd name="connsiteX11" fmla="*/ 224426 w 7973883"/>
              <a:gd name="connsiteY11" fmla="*/ 665748 h 2292903"/>
              <a:gd name="connsiteX12" fmla="*/ 88068 w 7973883"/>
              <a:gd name="connsiteY12" fmla="*/ 529390 h 2292903"/>
              <a:gd name="connsiteX13" fmla="*/ 7858 w 7973883"/>
              <a:gd name="connsiteY13" fmla="*/ 328863 h 2292903"/>
              <a:gd name="connsiteX14" fmla="*/ 23900 w 7973883"/>
              <a:gd name="connsiteY14" fmla="*/ 168442 h 2292903"/>
              <a:gd name="connsiteX15" fmla="*/ 192342 w 7973883"/>
              <a:gd name="connsiteY15" fmla="*/ 24063 h 2292903"/>
              <a:gd name="connsiteX16" fmla="*/ 408910 w 7973883"/>
              <a:gd name="connsiteY16" fmla="*/ 0 h 2292903"/>
              <a:gd name="connsiteX17" fmla="*/ 729752 w 7973883"/>
              <a:gd name="connsiteY17" fmla="*/ 8021 h 2292903"/>
              <a:gd name="connsiteX18" fmla="*/ 1154495 w 7973883"/>
              <a:gd name="connsiteY18" fmla="*/ 22012 h 2292903"/>
              <a:gd name="connsiteX19" fmla="*/ 1669520 w 7973883"/>
              <a:gd name="connsiteY19" fmla="*/ 134306 h 2292903"/>
              <a:gd name="connsiteX20" fmla="*/ 2485244 w 7973883"/>
              <a:gd name="connsiteY20" fmla="*/ 374378 h 2292903"/>
              <a:gd name="connsiteX21" fmla="*/ 3525020 w 7973883"/>
              <a:gd name="connsiteY21" fmla="*/ 864530 h 2292903"/>
              <a:gd name="connsiteX22" fmla="*/ 4790295 w 7973883"/>
              <a:gd name="connsiteY22" fmla="*/ 1449321 h 2292903"/>
              <a:gd name="connsiteX23" fmla="*/ 5832286 w 7973883"/>
              <a:gd name="connsiteY23" fmla="*/ 1842726 h 2292903"/>
              <a:gd name="connsiteX24" fmla="*/ 7973883 w 7973883"/>
              <a:gd name="connsiteY24" fmla="*/ 2292903 h 229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73883" h="2292903">
                <a:moveTo>
                  <a:pt x="1876763" y="2005263"/>
                </a:moveTo>
                <a:cubicBezTo>
                  <a:pt x="1839331" y="1941095"/>
                  <a:pt x="1808584" y="1876926"/>
                  <a:pt x="1764468" y="1812758"/>
                </a:cubicBezTo>
                <a:cubicBezTo>
                  <a:pt x="1720352" y="1748590"/>
                  <a:pt x="1660194" y="1661695"/>
                  <a:pt x="1612068" y="1620253"/>
                </a:cubicBezTo>
                <a:cubicBezTo>
                  <a:pt x="1563942" y="1578811"/>
                  <a:pt x="1533194" y="1572127"/>
                  <a:pt x="1475710" y="1564106"/>
                </a:cubicBezTo>
                <a:cubicBezTo>
                  <a:pt x="1418226" y="1556085"/>
                  <a:pt x="1328658" y="1566780"/>
                  <a:pt x="1267163" y="1572127"/>
                </a:cubicBezTo>
                <a:cubicBezTo>
                  <a:pt x="1205668" y="1577474"/>
                  <a:pt x="1176258" y="1612232"/>
                  <a:pt x="1106742" y="1596190"/>
                </a:cubicBezTo>
                <a:cubicBezTo>
                  <a:pt x="1037226" y="1580148"/>
                  <a:pt x="916910" y="1525337"/>
                  <a:pt x="850068" y="1475874"/>
                </a:cubicBezTo>
                <a:cubicBezTo>
                  <a:pt x="783226" y="1426411"/>
                  <a:pt x="741784" y="1344864"/>
                  <a:pt x="705689" y="1299411"/>
                </a:cubicBezTo>
                <a:cubicBezTo>
                  <a:pt x="669594" y="1253958"/>
                  <a:pt x="665584" y="1247274"/>
                  <a:pt x="633500" y="1203158"/>
                </a:cubicBezTo>
                <a:cubicBezTo>
                  <a:pt x="601416" y="1159042"/>
                  <a:pt x="538584" y="1069474"/>
                  <a:pt x="513184" y="1034716"/>
                </a:cubicBezTo>
                <a:cubicBezTo>
                  <a:pt x="487784" y="999958"/>
                  <a:pt x="408910" y="895685"/>
                  <a:pt x="360784" y="834190"/>
                </a:cubicBezTo>
                <a:cubicBezTo>
                  <a:pt x="312658" y="772695"/>
                  <a:pt x="269879" y="716548"/>
                  <a:pt x="224426" y="665748"/>
                </a:cubicBezTo>
                <a:cubicBezTo>
                  <a:pt x="178973" y="614948"/>
                  <a:pt x="124163" y="585537"/>
                  <a:pt x="88068" y="529390"/>
                </a:cubicBezTo>
                <a:cubicBezTo>
                  <a:pt x="51973" y="473243"/>
                  <a:pt x="18553" y="389021"/>
                  <a:pt x="7858" y="328863"/>
                </a:cubicBezTo>
                <a:cubicBezTo>
                  <a:pt x="-2837" y="268705"/>
                  <a:pt x="-6847" y="219242"/>
                  <a:pt x="23900" y="168442"/>
                </a:cubicBezTo>
                <a:cubicBezTo>
                  <a:pt x="54647" y="117642"/>
                  <a:pt x="128174" y="52137"/>
                  <a:pt x="192342" y="24063"/>
                </a:cubicBezTo>
                <a:cubicBezTo>
                  <a:pt x="256510" y="-4011"/>
                  <a:pt x="319342" y="2674"/>
                  <a:pt x="408910" y="0"/>
                </a:cubicBezTo>
                <a:lnTo>
                  <a:pt x="729752" y="8021"/>
                </a:lnTo>
                <a:lnTo>
                  <a:pt x="1154495" y="22012"/>
                </a:lnTo>
                <a:cubicBezTo>
                  <a:pt x="1311123" y="43059"/>
                  <a:pt x="1447729" y="75578"/>
                  <a:pt x="1669520" y="134306"/>
                </a:cubicBezTo>
                <a:cubicBezTo>
                  <a:pt x="1891311" y="193034"/>
                  <a:pt x="2140552" y="272167"/>
                  <a:pt x="2485244" y="374378"/>
                </a:cubicBezTo>
                <a:lnTo>
                  <a:pt x="3525020" y="864530"/>
                </a:lnTo>
                <a:cubicBezTo>
                  <a:pt x="3909195" y="1043687"/>
                  <a:pt x="4405751" y="1286288"/>
                  <a:pt x="4790295" y="1449321"/>
                </a:cubicBezTo>
                <a:cubicBezTo>
                  <a:pt x="5174839" y="1612354"/>
                  <a:pt x="5301688" y="1702129"/>
                  <a:pt x="5832286" y="1842726"/>
                </a:cubicBezTo>
                <a:cubicBezTo>
                  <a:pt x="6362884" y="1983323"/>
                  <a:pt x="7260017" y="2142844"/>
                  <a:pt x="7973883" y="229290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64795C2A-C148-41C8-B5DB-8032C2A8D6FF}"/>
              </a:ext>
            </a:extLst>
          </p:cNvPr>
          <p:cNvSpPr/>
          <p:nvPr/>
        </p:nvSpPr>
        <p:spPr>
          <a:xfrm>
            <a:off x="5002889" y="1575117"/>
            <a:ext cx="8952119" cy="2262095"/>
          </a:xfrm>
          <a:custGeom>
            <a:avLst/>
            <a:gdLst>
              <a:gd name="connsiteX0" fmla="*/ 2622884 w 2622884"/>
              <a:gd name="connsiteY0" fmla="*/ 280737 h 2141621"/>
              <a:gd name="connsiteX1" fmla="*/ 2269958 w 2622884"/>
              <a:gd name="connsiteY1" fmla="*/ 104274 h 2141621"/>
              <a:gd name="connsiteX2" fmla="*/ 1868905 w 2622884"/>
              <a:gd name="connsiteY2" fmla="*/ 56148 h 2141621"/>
              <a:gd name="connsiteX3" fmla="*/ 1355558 w 2622884"/>
              <a:gd name="connsiteY3" fmla="*/ 0 h 2141621"/>
              <a:gd name="connsiteX4" fmla="*/ 1187116 w 2622884"/>
              <a:gd name="connsiteY4" fmla="*/ 8021 h 2141621"/>
              <a:gd name="connsiteX5" fmla="*/ 930442 w 2622884"/>
              <a:gd name="connsiteY5" fmla="*/ 104274 h 2141621"/>
              <a:gd name="connsiteX6" fmla="*/ 858253 w 2622884"/>
              <a:gd name="connsiteY6" fmla="*/ 128337 h 2141621"/>
              <a:gd name="connsiteX7" fmla="*/ 521368 w 2622884"/>
              <a:gd name="connsiteY7" fmla="*/ 264695 h 2141621"/>
              <a:gd name="connsiteX8" fmla="*/ 152400 w 2622884"/>
              <a:gd name="connsiteY8" fmla="*/ 489284 h 2141621"/>
              <a:gd name="connsiteX9" fmla="*/ 16042 w 2622884"/>
              <a:gd name="connsiteY9" fmla="*/ 737937 h 2141621"/>
              <a:gd name="connsiteX10" fmla="*/ 0 w 2622884"/>
              <a:gd name="connsiteY10" fmla="*/ 938463 h 2141621"/>
              <a:gd name="connsiteX11" fmla="*/ 56147 w 2622884"/>
              <a:gd name="connsiteY11" fmla="*/ 1307432 h 2141621"/>
              <a:gd name="connsiteX12" fmla="*/ 128337 w 2622884"/>
              <a:gd name="connsiteY12" fmla="*/ 1532021 h 2141621"/>
              <a:gd name="connsiteX13" fmla="*/ 240631 w 2622884"/>
              <a:gd name="connsiteY13" fmla="*/ 1844842 h 2141621"/>
              <a:gd name="connsiteX14" fmla="*/ 328863 w 2622884"/>
              <a:gd name="connsiteY14" fmla="*/ 1973179 h 2141621"/>
              <a:gd name="connsiteX15" fmla="*/ 449179 w 2622884"/>
              <a:gd name="connsiteY15" fmla="*/ 2141621 h 2141621"/>
              <a:gd name="connsiteX0" fmla="*/ 2622884 w 2622884"/>
              <a:gd name="connsiteY0" fmla="*/ 280737 h 2141621"/>
              <a:gd name="connsiteX1" fmla="*/ 2269958 w 2622884"/>
              <a:gd name="connsiteY1" fmla="*/ 104274 h 2141621"/>
              <a:gd name="connsiteX2" fmla="*/ 1868905 w 2622884"/>
              <a:gd name="connsiteY2" fmla="*/ 56148 h 2141621"/>
              <a:gd name="connsiteX3" fmla="*/ 1355558 w 2622884"/>
              <a:gd name="connsiteY3" fmla="*/ 0 h 2141621"/>
              <a:gd name="connsiteX4" fmla="*/ 1187116 w 2622884"/>
              <a:gd name="connsiteY4" fmla="*/ 8021 h 2141621"/>
              <a:gd name="connsiteX5" fmla="*/ 930442 w 2622884"/>
              <a:gd name="connsiteY5" fmla="*/ 104274 h 2141621"/>
              <a:gd name="connsiteX6" fmla="*/ 521368 w 2622884"/>
              <a:gd name="connsiteY6" fmla="*/ 264695 h 2141621"/>
              <a:gd name="connsiteX7" fmla="*/ 152400 w 2622884"/>
              <a:gd name="connsiteY7" fmla="*/ 489284 h 2141621"/>
              <a:gd name="connsiteX8" fmla="*/ 16042 w 2622884"/>
              <a:gd name="connsiteY8" fmla="*/ 737937 h 2141621"/>
              <a:gd name="connsiteX9" fmla="*/ 0 w 2622884"/>
              <a:gd name="connsiteY9" fmla="*/ 938463 h 2141621"/>
              <a:gd name="connsiteX10" fmla="*/ 56147 w 2622884"/>
              <a:gd name="connsiteY10" fmla="*/ 1307432 h 2141621"/>
              <a:gd name="connsiteX11" fmla="*/ 128337 w 2622884"/>
              <a:gd name="connsiteY11" fmla="*/ 1532021 h 2141621"/>
              <a:gd name="connsiteX12" fmla="*/ 240631 w 2622884"/>
              <a:gd name="connsiteY12" fmla="*/ 1844842 h 2141621"/>
              <a:gd name="connsiteX13" fmla="*/ 328863 w 2622884"/>
              <a:gd name="connsiteY13" fmla="*/ 1973179 h 2141621"/>
              <a:gd name="connsiteX14" fmla="*/ 449179 w 2622884"/>
              <a:gd name="connsiteY14" fmla="*/ 2141621 h 2141621"/>
              <a:gd name="connsiteX0" fmla="*/ 2627447 w 2627447"/>
              <a:gd name="connsiteY0" fmla="*/ 280737 h 2141621"/>
              <a:gd name="connsiteX1" fmla="*/ 2274521 w 2627447"/>
              <a:gd name="connsiteY1" fmla="*/ 104274 h 2141621"/>
              <a:gd name="connsiteX2" fmla="*/ 1873468 w 2627447"/>
              <a:gd name="connsiteY2" fmla="*/ 56148 h 2141621"/>
              <a:gd name="connsiteX3" fmla="*/ 1360121 w 2627447"/>
              <a:gd name="connsiteY3" fmla="*/ 0 h 2141621"/>
              <a:gd name="connsiteX4" fmla="*/ 1191679 w 2627447"/>
              <a:gd name="connsiteY4" fmla="*/ 8021 h 2141621"/>
              <a:gd name="connsiteX5" fmla="*/ 935005 w 2627447"/>
              <a:gd name="connsiteY5" fmla="*/ 104274 h 2141621"/>
              <a:gd name="connsiteX6" fmla="*/ 525931 w 2627447"/>
              <a:gd name="connsiteY6" fmla="*/ 264695 h 2141621"/>
              <a:gd name="connsiteX7" fmla="*/ 156963 w 2627447"/>
              <a:gd name="connsiteY7" fmla="*/ 489284 h 2141621"/>
              <a:gd name="connsiteX8" fmla="*/ 20605 w 2627447"/>
              <a:gd name="connsiteY8" fmla="*/ 737937 h 2141621"/>
              <a:gd name="connsiteX9" fmla="*/ 4563 w 2627447"/>
              <a:gd name="connsiteY9" fmla="*/ 938463 h 2141621"/>
              <a:gd name="connsiteX10" fmla="*/ 60710 w 2627447"/>
              <a:gd name="connsiteY10" fmla="*/ 1307432 h 2141621"/>
              <a:gd name="connsiteX11" fmla="*/ 132900 w 2627447"/>
              <a:gd name="connsiteY11" fmla="*/ 1532021 h 2141621"/>
              <a:gd name="connsiteX12" fmla="*/ 245194 w 2627447"/>
              <a:gd name="connsiteY12" fmla="*/ 1844842 h 2141621"/>
              <a:gd name="connsiteX13" fmla="*/ 333426 w 2627447"/>
              <a:gd name="connsiteY13" fmla="*/ 1973179 h 2141621"/>
              <a:gd name="connsiteX14" fmla="*/ 453742 w 2627447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940301 w 2632743"/>
              <a:gd name="connsiteY5" fmla="*/ 104274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0737 h 2141621"/>
              <a:gd name="connsiteX1" fmla="*/ 2279817 w 2632743"/>
              <a:gd name="connsiteY1" fmla="*/ 104274 h 2141621"/>
              <a:gd name="connsiteX2" fmla="*/ 1878764 w 2632743"/>
              <a:gd name="connsiteY2" fmla="*/ 56148 h 2141621"/>
              <a:gd name="connsiteX3" fmla="*/ 1365417 w 2632743"/>
              <a:gd name="connsiteY3" fmla="*/ 0 h 2141621"/>
              <a:gd name="connsiteX4" fmla="*/ 1196975 w 2632743"/>
              <a:gd name="connsiteY4" fmla="*/ 8021 h 2141621"/>
              <a:gd name="connsiteX5" fmla="*/ 855240 w 2632743"/>
              <a:gd name="connsiteY5" fmla="*/ 83009 h 2141621"/>
              <a:gd name="connsiteX6" fmla="*/ 531227 w 2632743"/>
              <a:gd name="connsiteY6" fmla="*/ 264695 h 2141621"/>
              <a:gd name="connsiteX7" fmla="*/ 162259 w 2632743"/>
              <a:gd name="connsiteY7" fmla="*/ 489284 h 2141621"/>
              <a:gd name="connsiteX8" fmla="*/ 25901 w 2632743"/>
              <a:gd name="connsiteY8" fmla="*/ 737937 h 2141621"/>
              <a:gd name="connsiteX9" fmla="*/ 9859 w 2632743"/>
              <a:gd name="connsiteY9" fmla="*/ 938463 h 2141621"/>
              <a:gd name="connsiteX10" fmla="*/ 66006 w 2632743"/>
              <a:gd name="connsiteY10" fmla="*/ 1307432 h 2141621"/>
              <a:gd name="connsiteX11" fmla="*/ 138196 w 2632743"/>
              <a:gd name="connsiteY11" fmla="*/ 1532021 h 2141621"/>
              <a:gd name="connsiteX12" fmla="*/ 250490 w 2632743"/>
              <a:gd name="connsiteY12" fmla="*/ 1844842 h 2141621"/>
              <a:gd name="connsiteX13" fmla="*/ 338722 w 2632743"/>
              <a:gd name="connsiteY13" fmla="*/ 1973179 h 2141621"/>
              <a:gd name="connsiteX14" fmla="*/ 459038 w 2632743"/>
              <a:gd name="connsiteY14" fmla="*/ 2141621 h 2141621"/>
              <a:gd name="connsiteX0" fmla="*/ 2632743 w 2632743"/>
              <a:gd name="connsiteY0" fmla="*/ 289110 h 2149994"/>
              <a:gd name="connsiteX1" fmla="*/ 2279817 w 2632743"/>
              <a:gd name="connsiteY1" fmla="*/ 112647 h 2149994"/>
              <a:gd name="connsiteX2" fmla="*/ 1878764 w 2632743"/>
              <a:gd name="connsiteY2" fmla="*/ 64521 h 2149994"/>
              <a:gd name="connsiteX3" fmla="*/ 1365417 w 2632743"/>
              <a:gd name="connsiteY3" fmla="*/ 8373 h 2149994"/>
              <a:gd name="connsiteX4" fmla="*/ 1196975 w 2632743"/>
              <a:gd name="connsiteY4" fmla="*/ 16394 h 2149994"/>
              <a:gd name="connsiteX5" fmla="*/ 855240 w 2632743"/>
              <a:gd name="connsiteY5" fmla="*/ 91382 h 2149994"/>
              <a:gd name="connsiteX6" fmla="*/ 531227 w 2632743"/>
              <a:gd name="connsiteY6" fmla="*/ 273068 h 2149994"/>
              <a:gd name="connsiteX7" fmla="*/ 162259 w 2632743"/>
              <a:gd name="connsiteY7" fmla="*/ 497657 h 2149994"/>
              <a:gd name="connsiteX8" fmla="*/ 25901 w 2632743"/>
              <a:gd name="connsiteY8" fmla="*/ 746310 h 2149994"/>
              <a:gd name="connsiteX9" fmla="*/ 9859 w 2632743"/>
              <a:gd name="connsiteY9" fmla="*/ 946836 h 2149994"/>
              <a:gd name="connsiteX10" fmla="*/ 66006 w 2632743"/>
              <a:gd name="connsiteY10" fmla="*/ 1315805 h 2149994"/>
              <a:gd name="connsiteX11" fmla="*/ 138196 w 2632743"/>
              <a:gd name="connsiteY11" fmla="*/ 1540394 h 2149994"/>
              <a:gd name="connsiteX12" fmla="*/ 250490 w 2632743"/>
              <a:gd name="connsiteY12" fmla="*/ 1853215 h 2149994"/>
              <a:gd name="connsiteX13" fmla="*/ 338722 w 2632743"/>
              <a:gd name="connsiteY13" fmla="*/ 1981552 h 2149994"/>
              <a:gd name="connsiteX14" fmla="*/ 459038 w 2632743"/>
              <a:gd name="connsiteY14" fmla="*/ 2149994 h 2149994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32743 w 2632743"/>
              <a:gd name="connsiteY0" fmla="*/ 285374 h 2146258"/>
              <a:gd name="connsiteX1" fmla="*/ 2279817 w 2632743"/>
              <a:gd name="connsiteY1" fmla="*/ 108911 h 2146258"/>
              <a:gd name="connsiteX2" fmla="*/ 1878764 w 2632743"/>
              <a:gd name="connsiteY2" fmla="*/ 60785 h 2146258"/>
              <a:gd name="connsiteX3" fmla="*/ 1365417 w 2632743"/>
              <a:gd name="connsiteY3" fmla="*/ 4637 h 2146258"/>
              <a:gd name="connsiteX4" fmla="*/ 1196975 w 2632743"/>
              <a:gd name="connsiteY4" fmla="*/ 12658 h 2146258"/>
              <a:gd name="connsiteX5" fmla="*/ 855240 w 2632743"/>
              <a:gd name="connsiteY5" fmla="*/ 87646 h 2146258"/>
              <a:gd name="connsiteX6" fmla="*/ 531227 w 2632743"/>
              <a:gd name="connsiteY6" fmla="*/ 269332 h 2146258"/>
              <a:gd name="connsiteX7" fmla="*/ 162259 w 2632743"/>
              <a:gd name="connsiteY7" fmla="*/ 493921 h 2146258"/>
              <a:gd name="connsiteX8" fmla="*/ 25901 w 2632743"/>
              <a:gd name="connsiteY8" fmla="*/ 742574 h 2146258"/>
              <a:gd name="connsiteX9" fmla="*/ 9859 w 2632743"/>
              <a:gd name="connsiteY9" fmla="*/ 943100 h 2146258"/>
              <a:gd name="connsiteX10" fmla="*/ 66006 w 2632743"/>
              <a:gd name="connsiteY10" fmla="*/ 1312069 h 2146258"/>
              <a:gd name="connsiteX11" fmla="*/ 138196 w 2632743"/>
              <a:gd name="connsiteY11" fmla="*/ 1536658 h 2146258"/>
              <a:gd name="connsiteX12" fmla="*/ 250490 w 2632743"/>
              <a:gd name="connsiteY12" fmla="*/ 1849479 h 2146258"/>
              <a:gd name="connsiteX13" fmla="*/ 338722 w 2632743"/>
              <a:gd name="connsiteY13" fmla="*/ 1977816 h 2146258"/>
              <a:gd name="connsiteX14" fmla="*/ 459038 w 2632743"/>
              <a:gd name="connsiteY14" fmla="*/ 2146258 h 2146258"/>
              <a:gd name="connsiteX0" fmla="*/ 2659941 w 2659941"/>
              <a:gd name="connsiteY0" fmla="*/ 285374 h 2146258"/>
              <a:gd name="connsiteX1" fmla="*/ 2307015 w 2659941"/>
              <a:gd name="connsiteY1" fmla="*/ 108911 h 2146258"/>
              <a:gd name="connsiteX2" fmla="*/ 1905962 w 2659941"/>
              <a:gd name="connsiteY2" fmla="*/ 60785 h 2146258"/>
              <a:gd name="connsiteX3" fmla="*/ 1392615 w 2659941"/>
              <a:gd name="connsiteY3" fmla="*/ 4637 h 2146258"/>
              <a:gd name="connsiteX4" fmla="*/ 1224173 w 2659941"/>
              <a:gd name="connsiteY4" fmla="*/ 12658 h 2146258"/>
              <a:gd name="connsiteX5" fmla="*/ 882438 w 2659941"/>
              <a:gd name="connsiteY5" fmla="*/ 87646 h 2146258"/>
              <a:gd name="connsiteX6" fmla="*/ 558425 w 2659941"/>
              <a:gd name="connsiteY6" fmla="*/ 269332 h 2146258"/>
              <a:gd name="connsiteX7" fmla="*/ 189457 w 2659941"/>
              <a:gd name="connsiteY7" fmla="*/ 493921 h 2146258"/>
              <a:gd name="connsiteX8" fmla="*/ 53099 w 2659941"/>
              <a:gd name="connsiteY8" fmla="*/ 742574 h 2146258"/>
              <a:gd name="connsiteX9" fmla="*/ 5159 w 2659941"/>
              <a:gd name="connsiteY9" fmla="*/ 1038793 h 2146258"/>
              <a:gd name="connsiteX10" fmla="*/ 93204 w 2659941"/>
              <a:gd name="connsiteY10" fmla="*/ 1312069 h 2146258"/>
              <a:gd name="connsiteX11" fmla="*/ 165394 w 2659941"/>
              <a:gd name="connsiteY11" fmla="*/ 1536658 h 2146258"/>
              <a:gd name="connsiteX12" fmla="*/ 277688 w 2659941"/>
              <a:gd name="connsiteY12" fmla="*/ 1849479 h 2146258"/>
              <a:gd name="connsiteX13" fmla="*/ 365920 w 2659941"/>
              <a:gd name="connsiteY13" fmla="*/ 1977816 h 2146258"/>
              <a:gd name="connsiteX14" fmla="*/ 486236 w 2659941"/>
              <a:gd name="connsiteY14" fmla="*/ 2146258 h 2146258"/>
              <a:gd name="connsiteX0" fmla="*/ 2668837 w 2668837"/>
              <a:gd name="connsiteY0" fmla="*/ 285374 h 2146258"/>
              <a:gd name="connsiteX1" fmla="*/ 2315911 w 2668837"/>
              <a:gd name="connsiteY1" fmla="*/ 108911 h 2146258"/>
              <a:gd name="connsiteX2" fmla="*/ 1914858 w 2668837"/>
              <a:gd name="connsiteY2" fmla="*/ 60785 h 2146258"/>
              <a:gd name="connsiteX3" fmla="*/ 1401511 w 2668837"/>
              <a:gd name="connsiteY3" fmla="*/ 4637 h 2146258"/>
              <a:gd name="connsiteX4" fmla="*/ 1233069 w 2668837"/>
              <a:gd name="connsiteY4" fmla="*/ 12658 h 2146258"/>
              <a:gd name="connsiteX5" fmla="*/ 891334 w 2668837"/>
              <a:gd name="connsiteY5" fmla="*/ 87646 h 2146258"/>
              <a:gd name="connsiteX6" fmla="*/ 567321 w 2668837"/>
              <a:gd name="connsiteY6" fmla="*/ 269332 h 2146258"/>
              <a:gd name="connsiteX7" fmla="*/ 198353 w 2668837"/>
              <a:gd name="connsiteY7" fmla="*/ 493921 h 2146258"/>
              <a:gd name="connsiteX8" fmla="*/ 19465 w 2668837"/>
              <a:gd name="connsiteY8" fmla="*/ 710676 h 2146258"/>
              <a:gd name="connsiteX9" fmla="*/ 14055 w 2668837"/>
              <a:gd name="connsiteY9" fmla="*/ 1038793 h 2146258"/>
              <a:gd name="connsiteX10" fmla="*/ 102100 w 2668837"/>
              <a:gd name="connsiteY10" fmla="*/ 1312069 h 2146258"/>
              <a:gd name="connsiteX11" fmla="*/ 174290 w 2668837"/>
              <a:gd name="connsiteY11" fmla="*/ 1536658 h 2146258"/>
              <a:gd name="connsiteX12" fmla="*/ 286584 w 2668837"/>
              <a:gd name="connsiteY12" fmla="*/ 1849479 h 2146258"/>
              <a:gd name="connsiteX13" fmla="*/ 374816 w 2668837"/>
              <a:gd name="connsiteY13" fmla="*/ 1977816 h 2146258"/>
              <a:gd name="connsiteX14" fmla="*/ 495132 w 2668837"/>
              <a:gd name="connsiteY14" fmla="*/ 2146258 h 2146258"/>
              <a:gd name="connsiteX0" fmla="*/ 8133972 w 8133972"/>
              <a:gd name="connsiteY0" fmla="*/ 2132304 h 2196285"/>
              <a:gd name="connsiteX1" fmla="*/ 2315911 w 8133972"/>
              <a:gd name="connsiteY1" fmla="*/ 158938 h 2196285"/>
              <a:gd name="connsiteX2" fmla="*/ 1914858 w 8133972"/>
              <a:gd name="connsiteY2" fmla="*/ 110812 h 2196285"/>
              <a:gd name="connsiteX3" fmla="*/ 1401511 w 8133972"/>
              <a:gd name="connsiteY3" fmla="*/ 54664 h 2196285"/>
              <a:gd name="connsiteX4" fmla="*/ 1233069 w 8133972"/>
              <a:gd name="connsiteY4" fmla="*/ 62685 h 2196285"/>
              <a:gd name="connsiteX5" fmla="*/ 891334 w 8133972"/>
              <a:gd name="connsiteY5" fmla="*/ 137673 h 2196285"/>
              <a:gd name="connsiteX6" fmla="*/ 567321 w 8133972"/>
              <a:gd name="connsiteY6" fmla="*/ 319359 h 2196285"/>
              <a:gd name="connsiteX7" fmla="*/ 198353 w 8133972"/>
              <a:gd name="connsiteY7" fmla="*/ 543948 h 2196285"/>
              <a:gd name="connsiteX8" fmla="*/ 19465 w 8133972"/>
              <a:gd name="connsiteY8" fmla="*/ 760703 h 2196285"/>
              <a:gd name="connsiteX9" fmla="*/ 14055 w 8133972"/>
              <a:gd name="connsiteY9" fmla="*/ 1088820 h 2196285"/>
              <a:gd name="connsiteX10" fmla="*/ 102100 w 8133972"/>
              <a:gd name="connsiteY10" fmla="*/ 1362096 h 2196285"/>
              <a:gd name="connsiteX11" fmla="*/ 174290 w 8133972"/>
              <a:gd name="connsiteY11" fmla="*/ 1586685 h 2196285"/>
              <a:gd name="connsiteX12" fmla="*/ 286584 w 8133972"/>
              <a:gd name="connsiteY12" fmla="*/ 1899506 h 2196285"/>
              <a:gd name="connsiteX13" fmla="*/ 374816 w 8133972"/>
              <a:gd name="connsiteY13" fmla="*/ 2027843 h 2196285"/>
              <a:gd name="connsiteX14" fmla="*/ 495132 w 8133972"/>
              <a:gd name="connsiteY14" fmla="*/ 2196285 h 2196285"/>
              <a:gd name="connsiteX0" fmla="*/ 8133972 w 8133972"/>
              <a:gd name="connsiteY0" fmla="*/ 2155074 h 2219055"/>
              <a:gd name="connsiteX1" fmla="*/ 2315911 w 8133972"/>
              <a:gd name="connsiteY1" fmla="*/ 181708 h 2219055"/>
              <a:gd name="connsiteX2" fmla="*/ 1401511 w 8133972"/>
              <a:gd name="connsiteY2" fmla="*/ 77434 h 2219055"/>
              <a:gd name="connsiteX3" fmla="*/ 1233069 w 8133972"/>
              <a:gd name="connsiteY3" fmla="*/ 85455 h 2219055"/>
              <a:gd name="connsiteX4" fmla="*/ 891334 w 8133972"/>
              <a:gd name="connsiteY4" fmla="*/ 160443 h 2219055"/>
              <a:gd name="connsiteX5" fmla="*/ 567321 w 8133972"/>
              <a:gd name="connsiteY5" fmla="*/ 342129 h 2219055"/>
              <a:gd name="connsiteX6" fmla="*/ 198353 w 8133972"/>
              <a:gd name="connsiteY6" fmla="*/ 566718 h 2219055"/>
              <a:gd name="connsiteX7" fmla="*/ 19465 w 8133972"/>
              <a:gd name="connsiteY7" fmla="*/ 783473 h 2219055"/>
              <a:gd name="connsiteX8" fmla="*/ 14055 w 8133972"/>
              <a:gd name="connsiteY8" fmla="*/ 1111590 h 2219055"/>
              <a:gd name="connsiteX9" fmla="*/ 102100 w 8133972"/>
              <a:gd name="connsiteY9" fmla="*/ 1384866 h 2219055"/>
              <a:gd name="connsiteX10" fmla="*/ 174290 w 8133972"/>
              <a:gd name="connsiteY10" fmla="*/ 1609455 h 2219055"/>
              <a:gd name="connsiteX11" fmla="*/ 286584 w 8133972"/>
              <a:gd name="connsiteY11" fmla="*/ 1922276 h 2219055"/>
              <a:gd name="connsiteX12" fmla="*/ 374816 w 8133972"/>
              <a:gd name="connsiteY12" fmla="*/ 2050613 h 2219055"/>
              <a:gd name="connsiteX13" fmla="*/ 495132 w 8133972"/>
              <a:gd name="connsiteY13" fmla="*/ 2219055 h 2219055"/>
              <a:gd name="connsiteX0" fmla="*/ 8133972 w 8133972"/>
              <a:gd name="connsiteY0" fmla="*/ 2082277 h 2146258"/>
              <a:gd name="connsiteX1" fmla="*/ 3908376 w 8133972"/>
              <a:gd name="connsiteY1" fmla="*/ 610998 h 2146258"/>
              <a:gd name="connsiteX2" fmla="*/ 2315911 w 8133972"/>
              <a:gd name="connsiteY2" fmla="*/ 108911 h 2146258"/>
              <a:gd name="connsiteX3" fmla="*/ 1401511 w 8133972"/>
              <a:gd name="connsiteY3" fmla="*/ 4637 h 2146258"/>
              <a:gd name="connsiteX4" fmla="*/ 1233069 w 8133972"/>
              <a:gd name="connsiteY4" fmla="*/ 12658 h 2146258"/>
              <a:gd name="connsiteX5" fmla="*/ 891334 w 8133972"/>
              <a:gd name="connsiteY5" fmla="*/ 87646 h 2146258"/>
              <a:gd name="connsiteX6" fmla="*/ 567321 w 8133972"/>
              <a:gd name="connsiteY6" fmla="*/ 269332 h 2146258"/>
              <a:gd name="connsiteX7" fmla="*/ 198353 w 8133972"/>
              <a:gd name="connsiteY7" fmla="*/ 493921 h 2146258"/>
              <a:gd name="connsiteX8" fmla="*/ 19465 w 8133972"/>
              <a:gd name="connsiteY8" fmla="*/ 710676 h 2146258"/>
              <a:gd name="connsiteX9" fmla="*/ 14055 w 8133972"/>
              <a:gd name="connsiteY9" fmla="*/ 1038793 h 2146258"/>
              <a:gd name="connsiteX10" fmla="*/ 102100 w 8133972"/>
              <a:gd name="connsiteY10" fmla="*/ 1312069 h 2146258"/>
              <a:gd name="connsiteX11" fmla="*/ 174290 w 8133972"/>
              <a:gd name="connsiteY11" fmla="*/ 1536658 h 2146258"/>
              <a:gd name="connsiteX12" fmla="*/ 286584 w 8133972"/>
              <a:gd name="connsiteY12" fmla="*/ 1849479 h 2146258"/>
              <a:gd name="connsiteX13" fmla="*/ 374816 w 8133972"/>
              <a:gd name="connsiteY13" fmla="*/ 1977816 h 2146258"/>
              <a:gd name="connsiteX14" fmla="*/ 495132 w 8133972"/>
              <a:gd name="connsiteY14" fmla="*/ 2146258 h 2146258"/>
              <a:gd name="connsiteX0" fmla="*/ 8133972 w 8133972"/>
              <a:gd name="connsiteY0" fmla="*/ 2082277 h 2146258"/>
              <a:gd name="connsiteX1" fmla="*/ 6385762 w 8133972"/>
              <a:gd name="connsiteY1" fmla="*/ 1450969 h 2146258"/>
              <a:gd name="connsiteX2" fmla="*/ 3908376 w 8133972"/>
              <a:gd name="connsiteY2" fmla="*/ 610998 h 2146258"/>
              <a:gd name="connsiteX3" fmla="*/ 2315911 w 8133972"/>
              <a:gd name="connsiteY3" fmla="*/ 108911 h 2146258"/>
              <a:gd name="connsiteX4" fmla="*/ 1401511 w 8133972"/>
              <a:gd name="connsiteY4" fmla="*/ 4637 h 2146258"/>
              <a:gd name="connsiteX5" fmla="*/ 1233069 w 8133972"/>
              <a:gd name="connsiteY5" fmla="*/ 12658 h 2146258"/>
              <a:gd name="connsiteX6" fmla="*/ 891334 w 8133972"/>
              <a:gd name="connsiteY6" fmla="*/ 87646 h 2146258"/>
              <a:gd name="connsiteX7" fmla="*/ 567321 w 8133972"/>
              <a:gd name="connsiteY7" fmla="*/ 269332 h 2146258"/>
              <a:gd name="connsiteX8" fmla="*/ 198353 w 8133972"/>
              <a:gd name="connsiteY8" fmla="*/ 493921 h 2146258"/>
              <a:gd name="connsiteX9" fmla="*/ 19465 w 8133972"/>
              <a:gd name="connsiteY9" fmla="*/ 710676 h 2146258"/>
              <a:gd name="connsiteX10" fmla="*/ 14055 w 8133972"/>
              <a:gd name="connsiteY10" fmla="*/ 1038793 h 2146258"/>
              <a:gd name="connsiteX11" fmla="*/ 102100 w 8133972"/>
              <a:gd name="connsiteY11" fmla="*/ 1312069 h 2146258"/>
              <a:gd name="connsiteX12" fmla="*/ 174290 w 8133972"/>
              <a:gd name="connsiteY12" fmla="*/ 1536658 h 2146258"/>
              <a:gd name="connsiteX13" fmla="*/ 286584 w 8133972"/>
              <a:gd name="connsiteY13" fmla="*/ 1849479 h 2146258"/>
              <a:gd name="connsiteX14" fmla="*/ 374816 w 8133972"/>
              <a:gd name="connsiteY14" fmla="*/ 1977816 h 2146258"/>
              <a:gd name="connsiteX15" fmla="*/ 495132 w 8133972"/>
              <a:gd name="connsiteY15" fmla="*/ 2146258 h 2146258"/>
              <a:gd name="connsiteX0" fmla="*/ 8133972 w 8133972"/>
              <a:gd name="connsiteY0" fmla="*/ 2076222 h 2140203"/>
              <a:gd name="connsiteX1" fmla="*/ 6385762 w 8133972"/>
              <a:gd name="connsiteY1" fmla="*/ 1444914 h 2140203"/>
              <a:gd name="connsiteX2" fmla="*/ 3908376 w 8133972"/>
              <a:gd name="connsiteY2" fmla="*/ 604943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85762 w 8133972"/>
              <a:gd name="connsiteY1" fmla="*/ 1444914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6222 h 2140203"/>
              <a:gd name="connsiteX1" fmla="*/ 6364497 w 8133972"/>
              <a:gd name="connsiteY1" fmla="*/ 1615035 h 2140203"/>
              <a:gd name="connsiteX2" fmla="*/ 3940273 w 8133972"/>
              <a:gd name="connsiteY2" fmla="*/ 498618 h 2140203"/>
              <a:gd name="connsiteX3" fmla="*/ 2315911 w 8133972"/>
              <a:gd name="connsiteY3" fmla="*/ 102856 h 2140203"/>
              <a:gd name="connsiteX4" fmla="*/ 1720488 w 8133972"/>
              <a:gd name="connsiteY4" fmla="*/ 9215 h 2140203"/>
              <a:gd name="connsiteX5" fmla="*/ 1233069 w 8133972"/>
              <a:gd name="connsiteY5" fmla="*/ 6603 h 2140203"/>
              <a:gd name="connsiteX6" fmla="*/ 891334 w 8133972"/>
              <a:gd name="connsiteY6" fmla="*/ 81591 h 2140203"/>
              <a:gd name="connsiteX7" fmla="*/ 567321 w 8133972"/>
              <a:gd name="connsiteY7" fmla="*/ 263277 h 2140203"/>
              <a:gd name="connsiteX8" fmla="*/ 198353 w 8133972"/>
              <a:gd name="connsiteY8" fmla="*/ 487866 h 2140203"/>
              <a:gd name="connsiteX9" fmla="*/ 19465 w 8133972"/>
              <a:gd name="connsiteY9" fmla="*/ 704621 h 2140203"/>
              <a:gd name="connsiteX10" fmla="*/ 14055 w 8133972"/>
              <a:gd name="connsiteY10" fmla="*/ 1032738 h 2140203"/>
              <a:gd name="connsiteX11" fmla="*/ 102100 w 8133972"/>
              <a:gd name="connsiteY11" fmla="*/ 1306014 h 2140203"/>
              <a:gd name="connsiteX12" fmla="*/ 174290 w 8133972"/>
              <a:gd name="connsiteY12" fmla="*/ 1530603 h 2140203"/>
              <a:gd name="connsiteX13" fmla="*/ 286584 w 8133972"/>
              <a:gd name="connsiteY13" fmla="*/ 1843424 h 2140203"/>
              <a:gd name="connsiteX14" fmla="*/ 374816 w 8133972"/>
              <a:gd name="connsiteY14" fmla="*/ 1971761 h 2140203"/>
              <a:gd name="connsiteX15" fmla="*/ 495132 w 8133972"/>
              <a:gd name="connsiteY15" fmla="*/ 2140203 h 2140203"/>
              <a:gd name="connsiteX0" fmla="*/ 8133972 w 8133972"/>
              <a:gd name="connsiteY0" fmla="*/ 2077610 h 2141591"/>
              <a:gd name="connsiteX1" fmla="*/ 6364497 w 8133972"/>
              <a:gd name="connsiteY1" fmla="*/ 1616423 h 2141591"/>
              <a:gd name="connsiteX2" fmla="*/ 3940273 w 8133972"/>
              <a:gd name="connsiteY2" fmla="*/ 500006 h 2141591"/>
              <a:gd name="connsiteX3" fmla="*/ 2379707 w 8133972"/>
              <a:gd name="connsiteY3" fmla="*/ 82979 h 2141591"/>
              <a:gd name="connsiteX4" fmla="*/ 1720488 w 8133972"/>
              <a:gd name="connsiteY4" fmla="*/ 10603 h 2141591"/>
              <a:gd name="connsiteX5" fmla="*/ 1233069 w 8133972"/>
              <a:gd name="connsiteY5" fmla="*/ 7991 h 2141591"/>
              <a:gd name="connsiteX6" fmla="*/ 891334 w 8133972"/>
              <a:gd name="connsiteY6" fmla="*/ 82979 h 2141591"/>
              <a:gd name="connsiteX7" fmla="*/ 567321 w 8133972"/>
              <a:gd name="connsiteY7" fmla="*/ 264665 h 2141591"/>
              <a:gd name="connsiteX8" fmla="*/ 198353 w 8133972"/>
              <a:gd name="connsiteY8" fmla="*/ 489254 h 2141591"/>
              <a:gd name="connsiteX9" fmla="*/ 19465 w 8133972"/>
              <a:gd name="connsiteY9" fmla="*/ 706009 h 2141591"/>
              <a:gd name="connsiteX10" fmla="*/ 14055 w 8133972"/>
              <a:gd name="connsiteY10" fmla="*/ 1034126 h 2141591"/>
              <a:gd name="connsiteX11" fmla="*/ 102100 w 8133972"/>
              <a:gd name="connsiteY11" fmla="*/ 1307402 h 2141591"/>
              <a:gd name="connsiteX12" fmla="*/ 174290 w 8133972"/>
              <a:gd name="connsiteY12" fmla="*/ 1531991 h 2141591"/>
              <a:gd name="connsiteX13" fmla="*/ 286584 w 8133972"/>
              <a:gd name="connsiteY13" fmla="*/ 1844812 h 2141591"/>
              <a:gd name="connsiteX14" fmla="*/ 374816 w 8133972"/>
              <a:gd name="connsiteY14" fmla="*/ 1973149 h 2141591"/>
              <a:gd name="connsiteX15" fmla="*/ 495132 w 8133972"/>
              <a:gd name="connsiteY15" fmla="*/ 2141591 h 2141591"/>
              <a:gd name="connsiteX0" fmla="*/ 8133972 w 8133972"/>
              <a:gd name="connsiteY0" fmla="*/ 2077610 h 2141591"/>
              <a:gd name="connsiteX1" fmla="*/ 6364497 w 8133972"/>
              <a:gd name="connsiteY1" fmla="*/ 1616423 h 2141591"/>
              <a:gd name="connsiteX2" fmla="*/ 4386841 w 8133972"/>
              <a:gd name="connsiteY2" fmla="*/ 595699 h 2141591"/>
              <a:gd name="connsiteX3" fmla="*/ 2379707 w 8133972"/>
              <a:gd name="connsiteY3" fmla="*/ 82979 h 2141591"/>
              <a:gd name="connsiteX4" fmla="*/ 1720488 w 8133972"/>
              <a:gd name="connsiteY4" fmla="*/ 10603 h 2141591"/>
              <a:gd name="connsiteX5" fmla="*/ 1233069 w 8133972"/>
              <a:gd name="connsiteY5" fmla="*/ 7991 h 2141591"/>
              <a:gd name="connsiteX6" fmla="*/ 891334 w 8133972"/>
              <a:gd name="connsiteY6" fmla="*/ 82979 h 2141591"/>
              <a:gd name="connsiteX7" fmla="*/ 567321 w 8133972"/>
              <a:gd name="connsiteY7" fmla="*/ 264665 h 2141591"/>
              <a:gd name="connsiteX8" fmla="*/ 198353 w 8133972"/>
              <a:gd name="connsiteY8" fmla="*/ 489254 h 2141591"/>
              <a:gd name="connsiteX9" fmla="*/ 19465 w 8133972"/>
              <a:gd name="connsiteY9" fmla="*/ 706009 h 2141591"/>
              <a:gd name="connsiteX10" fmla="*/ 14055 w 8133972"/>
              <a:gd name="connsiteY10" fmla="*/ 1034126 h 2141591"/>
              <a:gd name="connsiteX11" fmla="*/ 102100 w 8133972"/>
              <a:gd name="connsiteY11" fmla="*/ 1307402 h 2141591"/>
              <a:gd name="connsiteX12" fmla="*/ 174290 w 8133972"/>
              <a:gd name="connsiteY12" fmla="*/ 1531991 h 2141591"/>
              <a:gd name="connsiteX13" fmla="*/ 286584 w 8133972"/>
              <a:gd name="connsiteY13" fmla="*/ 1844812 h 2141591"/>
              <a:gd name="connsiteX14" fmla="*/ 374816 w 8133972"/>
              <a:gd name="connsiteY14" fmla="*/ 1973149 h 2141591"/>
              <a:gd name="connsiteX15" fmla="*/ 495132 w 8133972"/>
              <a:gd name="connsiteY15" fmla="*/ 2141591 h 2141591"/>
              <a:gd name="connsiteX0" fmla="*/ 8952119 w 8952119"/>
              <a:gd name="connsiteY0" fmla="*/ 2262095 h 2262095"/>
              <a:gd name="connsiteX1" fmla="*/ 6364497 w 8952119"/>
              <a:gd name="connsiteY1" fmla="*/ 1616423 h 2262095"/>
              <a:gd name="connsiteX2" fmla="*/ 4386841 w 8952119"/>
              <a:gd name="connsiteY2" fmla="*/ 595699 h 2262095"/>
              <a:gd name="connsiteX3" fmla="*/ 2379707 w 8952119"/>
              <a:gd name="connsiteY3" fmla="*/ 82979 h 2262095"/>
              <a:gd name="connsiteX4" fmla="*/ 1720488 w 8952119"/>
              <a:gd name="connsiteY4" fmla="*/ 10603 h 2262095"/>
              <a:gd name="connsiteX5" fmla="*/ 1233069 w 8952119"/>
              <a:gd name="connsiteY5" fmla="*/ 7991 h 2262095"/>
              <a:gd name="connsiteX6" fmla="*/ 891334 w 8952119"/>
              <a:gd name="connsiteY6" fmla="*/ 82979 h 2262095"/>
              <a:gd name="connsiteX7" fmla="*/ 567321 w 8952119"/>
              <a:gd name="connsiteY7" fmla="*/ 264665 h 2262095"/>
              <a:gd name="connsiteX8" fmla="*/ 198353 w 8952119"/>
              <a:gd name="connsiteY8" fmla="*/ 489254 h 2262095"/>
              <a:gd name="connsiteX9" fmla="*/ 19465 w 8952119"/>
              <a:gd name="connsiteY9" fmla="*/ 706009 h 2262095"/>
              <a:gd name="connsiteX10" fmla="*/ 14055 w 8952119"/>
              <a:gd name="connsiteY10" fmla="*/ 1034126 h 2262095"/>
              <a:gd name="connsiteX11" fmla="*/ 102100 w 8952119"/>
              <a:gd name="connsiteY11" fmla="*/ 1307402 h 2262095"/>
              <a:gd name="connsiteX12" fmla="*/ 174290 w 8952119"/>
              <a:gd name="connsiteY12" fmla="*/ 1531991 h 2262095"/>
              <a:gd name="connsiteX13" fmla="*/ 286584 w 8952119"/>
              <a:gd name="connsiteY13" fmla="*/ 1844812 h 2262095"/>
              <a:gd name="connsiteX14" fmla="*/ 374816 w 8952119"/>
              <a:gd name="connsiteY14" fmla="*/ 1973149 h 2262095"/>
              <a:gd name="connsiteX15" fmla="*/ 495132 w 8952119"/>
              <a:gd name="connsiteY15" fmla="*/ 2141591 h 226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952119" h="2262095">
                <a:moveTo>
                  <a:pt x="8952119" y="2262095"/>
                </a:moveTo>
                <a:cubicBezTo>
                  <a:pt x="8362294" y="2108366"/>
                  <a:pt x="7125377" y="1894156"/>
                  <a:pt x="6364497" y="1616423"/>
                </a:cubicBezTo>
                <a:cubicBezTo>
                  <a:pt x="5603617" y="1338690"/>
                  <a:pt x="5050973" y="851273"/>
                  <a:pt x="4386841" y="595699"/>
                </a:cubicBezTo>
                <a:cubicBezTo>
                  <a:pt x="3722709" y="340125"/>
                  <a:pt x="2824099" y="180495"/>
                  <a:pt x="2379707" y="82979"/>
                </a:cubicBezTo>
                <a:cubicBezTo>
                  <a:pt x="1935315" y="-14537"/>
                  <a:pt x="1911594" y="23101"/>
                  <a:pt x="1720488" y="10603"/>
                </a:cubicBezTo>
                <a:cubicBezTo>
                  <a:pt x="1529382" y="-1895"/>
                  <a:pt x="1371261" y="-4072"/>
                  <a:pt x="1233069" y="7991"/>
                </a:cubicBezTo>
                <a:cubicBezTo>
                  <a:pt x="1094877" y="20054"/>
                  <a:pt x="1005246" y="57983"/>
                  <a:pt x="891334" y="82979"/>
                </a:cubicBezTo>
                <a:cubicBezTo>
                  <a:pt x="805776" y="115063"/>
                  <a:pt x="682818" y="196953"/>
                  <a:pt x="567321" y="264665"/>
                </a:cubicBezTo>
                <a:cubicBezTo>
                  <a:pt x="451824" y="332377"/>
                  <a:pt x="289662" y="415697"/>
                  <a:pt x="198353" y="489254"/>
                </a:cubicBezTo>
                <a:cubicBezTo>
                  <a:pt x="107044" y="562811"/>
                  <a:pt x="50181" y="615197"/>
                  <a:pt x="19465" y="706009"/>
                </a:cubicBezTo>
                <a:cubicBezTo>
                  <a:pt x="-11251" y="796821"/>
                  <a:pt x="283" y="933894"/>
                  <a:pt x="14055" y="1034126"/>
                </a:cubicBezTo>
                <a:cubicBezTo>
                  <a:pt x="27827" y="1134358"/>
                  <a:pt x="72752" y="1216310"/>
                  <a:pt x="102100" y="1307402"/>
                </a:cubicBezTo>
                <a:cubicBezTo>
                  <a:pt x="128806" y="1390379"/>
                  <a:pt x="143543" y="1442423"/>
                  <a:pt x="174290" y="1531991"/>
                </a:cubicBezTo>
                <a:lnTo>
                  <a:pt x="286584" y="1844812"/>
                </a:lnTo>
                <a:lnTo>
                  <a:pt x="374816" y="1973149"/>
                </a:lnTo>
                <a:lnTo>
                  <a:pt x="495132" y="2141591"/>
                </a:ln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0033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6C9ACF1E-795E-49E8-8A1D-CEA7BEC8CF99}"/>
              </a:ext>
            </a:extLst>
          </p:cNvPr>
          <p:cNvSpPr/>
          <p:nvPr/>
        </p:nvSpPr>
        <p:spPr>
          <a:xfrm>
            <a:off x="4150425" y="4546631"/>
            <a:ext cx="5085533" cy="2024663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85533" h="2024663">
                <a:moveTo>
                  <a:pt x="4561554" y="0"/>
                </a:moveTo>
                <a:cubicBezTo>
                  <a:pt x="4516436" y="81882"/>
                  <a:pt x="4480972" y="144630"/>
                  <a:pt x="4568271" y="254811"/>
                </a:cubicBezTo>
                <a:cubicBezTo>
                  <a:pt x="4655570" y="364992"/>
                  <a:pt x="5075369" y="582679"/>
                  <a:pt x="5085348" y="661086"/>
                </a:cubicBezTo>
                <a:cubicBezTo>
                  <a:pt x="5095328" y="739493"/>
                  <a:pt x="4700337" y="639696"/>
                  <a:pt x="4628148" y="725254"/>
                </a:cubicBezTo>
                <a:cubicBezTo>
                  <a:pt x="4555959" y="810812"/>
                  <a:pt x="4704348" y="1115613"/>
                  <a:pt x="4652211" y="1174434"/>
                </a:cubicBezTo>
                <a:cubicBezTo>
                  <a:pt x="4600074" y="1233255"/>
                  <a:pt x="4375485" y="1030055"/>
                  <a:pt x="4315327" y="1078181"/>
                </a:cubicBezTo>
                <a:cubicBezTo>
                  <a:pt x="4255169" y="1126307"/>
                  <a:pt x="4342063" y="1423085"/>
                  <a:pt x="4291263" y="1463190"/>
                </a:cubicBezTo>
                <a:cubicBezTo>
                  <a:pt x="4240463" y="1503295"/>
                  <a:pt x="4101432" y="1382980"/>
                  <a:pt x="4010527" y="1318811"/>
                </a:cubicBezTo>
                <a:cubicBezTo>
                  <a:pt x="3919622" y="1254643"/>
                  <a:pt x="3838074" y="1137000"/>
                  <a:pt x="3745832" y="1078179"/>
                </a:cubicBezTo>
                <a:lnTo>
                  <a:pt x="3457074" y="965884"/>
                </a:lnTo>
                <a:lnTo>
                  <a:pt x="3216442" y="957863"/>
                </a:lnTo>
                <a:lnTo>
                  <a:pt x="2871537" y="1222558"/>
                </a:lnTo>
                <a:lnTo>
                  <a:pt x="2783305" y="1270684"/>
                </a:lnTo>
                <a:lnTo>
                  <a:pt x="2646948" y="1206516"/>
                </a:lnTo>
                <a:lnTo>
                  <a:pt x="2326105" y="1399021"/>
                </a:lnTo>
                <a:lnTo>
                  <a:pt x="2093495" y="1503295"/>
                </a:lnTo>
                <a:cubicBezTo>
                  <a:pt x="2001253" y="1523348"/>
                  <a:pt x="1854200" y="1511316"/>
                  <a:pt x="1772653" y="1519337"/>
                </a:cubicBezTo>
                <a:cubicBezTo>
                  <a:pt x="1691106" y="1527358"/>
                  <a:pt x="1651001" y="1523347"/>
                  <a:pt x="1604211" y="1551421"/>
                </a:cubicBezTo>
                <a:cubicBezTo>
                  <a:pt x="1557422" y="1579495"/>
                  <a:pt x="1572127" y="1675747"/>
                  <a:pt x="1491916" y="1687779"/>
                </a:cubicBezTo>
                <a:cubicBezTo>
                  <a:pt x="1411706" y="1699811"/>
                  <a:pt x="1233906" y="1649011"/>
                  <a:pt x="1122948" y="1623611"/>
                </a:cubicBezTo>
                <a:cubicBezTo>
                  <a:pt x="1011990" y="1598211"/>
                  <a:pt x="922422" y="1511316"/>
                  <a:pt x="826169" y="1535379"/>
                </a:cubicBezTo>
                <a:cubicBezTo>
                  <a:pt x="729916" y="1559442"/>
                  <a:pt x="652380" y="1715852"/>
                  <a:pt x="545432" y="1767989"/>
                </a:cubicBezTo>
                <a:cubicBezTo>
                  <a:pt x="438484" y="1820126"/>
                  <a:pt x="275389" y="1805421"/>
                  <a:pt x="184484" y="1848200"/>
                </a:cubicBezTo>
                <a:cubicBezTo>
                  <a:pt x="93579" y="1890979"/>
                  <a:pt x="61495" y="1965842"/>
                  <a:pt x="0" y="2024663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1C78ED7C-490F-4EBE-B74C-E813E22B5B6A}"/>
              </a:ext>
            </a:extLst>
          </p:cNvPr>
          <p:cNvSpPr/>
          <p:nvPr/>
        </p:nvSpPr>
        <p:spPr>
          <a:xfrm>
            <a:off x="3901774" y="4493845"/>
            <a:ext cx="4001049" cy="1251284"/>
          </a:xfrm>
          <a:custGeom>
            <a:avLst/>
            <a:gdLst>
              <a:gd name="connsiteX0" fmla="*/ 0 w 3994484"/>
              <a:gd name="connsiteY0" fmla="*/ 1363579 h 1363579"/>
              <a:gd name="connsiteX1" fmla="*/ 208547 w 3994484"/>
              <a:gd name="connsiteY1" fmla="*/ 1211179 h 1363579"/>
              <a:gd name="connsiteX2" fmla="*/ 368968 w 3994484"/>
              <a:gd name="connsiteY2" fmla="*/ 1163053 h 1363579"/>
              <a:gd name="connsiteX3" fmla="*/ 545431 w 3994484"/>
              <a:gd name="connsiteY3" fmla="*/ 1227221 h 1363579"/>
              <a:gd name="connsiteX4" fmla="*/ 874294 w 3994484"/>
              <a:gd name="connsiteY4" fmla="*/ 1147011 h 1363579"/>
              <a:gd name="connsiteX5" fmla="*/ 1098884 w 3994484"/>
              <a:gd name="connsiteY5" fmla="*/ 1010653 h 1363579"/>
              <a:gd name="connsiteX6" fmla="*/ 1235242 w 3994484"/>
              <a:gd name="connsiteY6" fmla="*/ 874295 h 1363579"/>
              <a:gd name="connsiteX7" fmla="*/ 1419726 w 3994484"/>
              <a:gd name="connsiteY7" fmla="*/ 914400 h 1363579"/>
              <a:gd name="connsiteX8" fmla="*/ 1612231 w 3994484"/>
              <a:gd name="connsiteY8" fmla="*/ 1010653 h 1363579"/>
              <a:gd name="connsiteX9" fmla="*/ 1852863 w 3994484"/>
              <a:gd name="connsiteY9" fmla="*/ 1034716 h 1363579"/>
              <a:gd name="connsiteX10" fmla="*/ 2181726 w 3994484"/>
              <a:gd name="connsiteY10" fmla="*/ 850232 h 1363579"/>
              <a:gd name="connsiteX11" fmla="*/ 2478505 w 3994484"/>
              <a:gd name="connsiteY11" fmla="*/ 665747 h 1363579"/>
              <a:gd name="connsiteX12" fmla="*/ 2662989 w 3994484"/>
              <a:gd name="connsiteY12" fmla="*/ 537411 h 1363579"/>
              <a:gd name="connsiteX13" fmla="*/ 2751221 w 3994484"/>
              <a:gd name="connsiteY13" fmla="*/ 521368 h 1363579"/>
              <a:gd name="connsiteX14" fmla="*/ 2799347 w 3994484"/>
              <a:gd name="connsiteY14" fmla="*/ 633663 h 1363579"/>
              <a:gd name="connsiteX15" fmla="*/ 2871536 w 3994484"/>
              <a:gd name="connsiteY15" fmla="*/ 705853 h 1363579"/>
              <a:gd name="connsiteX16" fmla="*/ 3015915 w 3994484"/>
              <a:gd name="connsiteY16" fmla="*/ 529389 h 1363579"/>
              <a:gd name="connsiteX17" fmla="*/ 3128210 w 3994484"/>
              <a:gd name="connsiteY17" fmla="*/ 465221 h 1363579"/>
              <a:gd name="connsiteX18" fmla="*/ 3176336 w 3994484"/>
              <a:gd name="connsiteY18" fmla="*/ 521368 h 1363579"/>
              <a:gd name="connsiteX19" fmla="*/ 3368842 w 3994484"/>
              <a:gd name="connsiteY19" fmla="*/ 352926 h 1363579"/>
              <a:gd name="connsiteX20" fmla="*/ 3441031 w 3994484"/>
              <a:gd name="connsiteY20" fmla="*/ 288758 h 1363579"/>
              <a:gd name="connsiteX21" fmla="*/ 3569368 w 3994484"/>
              <a:gd name="connsiteY21" fmla="*/ 328863 h 1363579"/>
              <a:gd name="connsiteX22" fmla="*/ 3761873 w 3994484"/>
              <a:gd name="connsiteY22" fmla="*/ 489284 h 1363579"/>
              <a:gd name="connsiteX23" fmla="*/ 3890210 w 3994484"/>
              <a:gd name="connsiteY23" fmla="*/ 593558 h 1363579"/>
              <a:gd name="connsiteX24" fmla="*/ 3994484 w 3994484"/>
              <a:gd name="connsiteY24" fmla="*/ 489284 h 1363579"/>
              <a:gd name="connsiteX25" fmla="*/ 3978442 w 3994484"/>
              <a:gd name="connsiteY25" fmla="*/ 376989 h 1363579"/>
              <a:gd name="connsiteX26" fmla="*/ 3890210 w 3994484"/>
              <a:gd name="connsiteY26" fmla="*/ 0 h 1363579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4007464"/>
              <a:gd name="connsiteY0" fmla="*/ 1114926 h 1114926"/>
              <a:gd name="connsiteX1" fmla="*/ 208547 w 4007464"/>
              <a:gd name="connsiteY1" fmla="*/ 962526 h 1114926"/>
              <a:gd name="connsiteX2" fmla="*/ 368968 w 4007464"/>
              <a:gd name="connsiteY2" fmla="*/ 914400 h 1114926"/>
              <a:gd name="connsiteX3" fmla="*/ 545431 w 4007464"/>
              <a:gd name="connsiteY3" fmla="*/ 978568 h 1114926"/>
              <a:gd name="connsiteX4" fmla="*/ 874294 w 4007464"/>
              <a:gd name="connsiteY4" fmla="*/ 898358 h 1114926"/>
              <a:gd name="connsiteX5" fmla="*/ 1098884 w 4007464"/>
              <a:gd name="connsiteY5" fmla="*/ 762000 h 1114926"/>
              <a:gd name="connsiteX6" fmla="*/ 1235242 w 4007464"/>
              <a:gd name="connsiteY6" fmla="*/ 625642 h 1114926"/>
              <a:gd name="connsiteX7" fmla="*/ 1419726 w 4007464"/>
              <a:gd name="connsiteY7" fmla="*/ 665747 h 1114926"/>
              <a:gd name="connsiteX8" fmla="*/ 1612231 w 4007464"/>
              <a:gd name="connsiteY8" fmla="*/ 762000 h 1114926"/>
              <a:gd name="connsiteX9" fmla="*/ 1852863 w 4007464"/>
              <a:gd name="connsiteY9" fmla="*/ 786063 h 1114926"/>
              <a:gd name="connsiteX10" fmla="*/ 2181726 w 4007464"/>
              <a:gd name="connsiteY10" fmla="*/ 601579 h 1114926"/>
              <a:gd name="connsiteX11" fmla="*/ 2478505 w 4007464"/>
              <a:gd name="connsiteY11" fmla="*/ 417094 h 1114926"/>
              <a:gd name="connsiteX12" fmla="*/ 2662989 w 4007464"/>
              <a:gd name="connsiteY12" fmla="*/ 288758 h 1114926"/>
              <a:gd name="connsiteX13" fmla="*/ 2751221 w 4007464"/>
              <a:gd name="connsiteY13" fmla="*/ 272715 h 1114926"/>
              <a:gd name="connsiteX14" fmla="*/ 2799347 w 4007464"/>
              <a:gd name="connsiteY14" fmla="*/ 385010 h 1114926"/>
              <a:gd name="connsiteX15" fmla="*/ 2871536 w 4007464"/>
              <a:gd name="connsiteY15" fmla="*/ 457200 h 1114926"/>
              <a:gd name="connsiteX16" fmla="*/ 3015915 w 4007464"/>
              <a:gd name="connsiteY16" fmla="*/ 280736 h 1114926"/>
              <a:gd name="connsiteX17" fmla="*/ 3128210 w 4007464"/>
              <a:gd name="connsiteY17" fmla="*/ 216568 h 1114926"/>
              <a:gd name="connsiteX18" fmla="*/ 3176336 w 4007464"/>
              <a:gd name="connsiteY18" fmla="*/ 272715 h 1114926"/>
              <a:gd name="connsiteX19" fmla="*/ 3368842 w 4007464"/>
              <a:gd name="connsiteY19" fmla="*/ 104273 h 1114926"/>
              <a:gd name="connsiteX20" fmla="*/ 3441031 w 4007464"/>
              <a:gd name="connsiteY20" fmla="*/ 40105 h 1114926"/>
              <a:gd name="connsiteX21" fmla="*/ 3569368 w 4007464"/>
              <a:gd name="connsiteY21" fmla="*/ 80210 h 1114926"/>
              <a:gd name="connsiteX22" fmla="*/ 3761873 w 4007464"/>
              <a:gd name="connsiteY22" fmla="*/ 240631 h 1114926"/>
              <a:gd name="connsiteX23" fmla="*/ 3890210 w 4007464"/>
              <a:gd name="connsiteY23" fmla="*/ 344905 h 1114926"/>
              <a:gd name="connsiteX24" fmla="*/ 3994484 w 4007464"/>
              <a:gd name="connsiteY24" fmla="*/ 240631 h 1114926"/>
              <a:gd name="connsiteX25" fmla="*/ 3978442 w 4007464"/>
              <a:gd name="connsiteY25" fmla="*/ 128336 h 1114926"/>
              <a:gd name="connsiteX26" fmla="*/ 3962400 w 4007464"/>
              <a:gd name="connsiteY26" fmla="*/ 0 h 1114926"/>
              <a:gd name="connsiteX0" fmla="*/ 0 w 3999006"/>
              <a:gd name="connsiteY0" fmla="*/ 1114926 h 1114926"/>
              <a:gd name="connsiteX1" fmla="*/ 208547 w 3999006"/>
              <a:gd name="connsiteY1" fmla="*/ 962526 h 1114926"/>
              <a:gd name="connsiteX2" fmla="*/ 368968 w 3999006"/>
              <a:gd name="connsiteY2" fmla="*/ 914400 h 1114926"/>
              <a:gd name="connsiteX3" fmla="*/ 545431 w 3999006"/>
              <a:gd name="connsiteY3" fmla="*/ 978568 h 1114926"/>
              <a:gd name="connsiteX4" fmla="*/ 874294 w 3999006"/>
              <a:gd name="connsiteY4" fmla="*/ 898358 h 1114926"/>
              <a:gd name="connsiteX5" fmla="*/ 1098884 w 3999006"/>
              <a:gd name="connsiteY5" fmla="*/ 762000 h 1114926"/>
              <a:gd name="connsiteX6" fmla="*/ 1235242 w 3999006"/>
              <a:gd name="connsiteY6" fmla="*/ 625642 h 1114926"/>
              <a:gd name="connsiteX7" fmla="*/ 1419726 w 3999006"/>
              <a:gd name="connsiteY7" fmla="*/ 665747 h 1114926"/>
              <a:gd name="connsiteX8" fmla="*/ 1612231 w 3999006"/>
              <a:gd name="connsiteY8" fmla="*/ 762000 h 1114926"/>
              <a:gd name="connsiteX9" fmla="*/ 1852863 w 3999006"/>
              <a:gd name="connsiteY9" fmla="*/ 786063 h 1114926"/>
              <a:gd name="connsiteX10" fmla="*/ 2181726 w 3999006"/>
              <a:gd name="connsiteY10" fmla="*/ 601579 h 1114926"/>
              <a:gd name="connsiteX11" fmla="*/ 2478505 w 3999006"/>
              <a:gd name="connsiteY11" fmla="*/ 417094 h 1114926"/>
              <a:gd name="connsiteX12" fmla="*/ 2662989 w 3999006"/>
              <a:gd name="connsiteY12" fmla="*/ 288758 h 1114926"/>
              <a:gd name="connsiteX13" fmla="*/ 2751221 w 3999006"/>
              <a:gd name="connsiteY13" fmla="*/ 272715 h 1114926"/>
              <a:gd name="connsiteX14" fmla="*/ 2799347 w 3999006"/>
              <a:gd name="connsiteY14" fmla="*/ 385010 h 1114926"/>
              <a:gd name="connsiteX15" fmla="*/ 2871536 w 3999006"/>
              <a:gd name="connsiteY15" fmla="*/ 457200 h 1114926"/>
              <a:gd name="connsiteX16" fmla="*/ 3015915 w 3999006"/>
              <a:gd name="connsiteY16" fmla="*/ 280736 h 1114926"/>
              <a:gd name="connsiteX17" fmla="*/ 3128210 w 3999006"/>
              <a:gd name="connsiteY17" fmla="*/ 216568 h 1114926"/>
              <a:gd name="connsiteX18" fmla="*/ 3176336 w 3999006"/>
              <a:gd name="connsiteY18" fmla="*/ 272715 h 1114926"/>
              <a:gd name="connsiteX19" fmla="*/ 3368842 w 3999006"/>
              <a:gd name="connsiteY19" fmla="*/ 104273 h 1114926"/>
              <a:gd name="connsiteX20" fmla="*/ 3441031 w 3999006"/>
              <a:gd name="connsiteY20" fmla="*/ 40105 h 1114926"/>
              <a:gd name="connsiteX21" fmla="*/ 3569368 w 3999006"/>
              <a:gd name="connsiteY21" fmla="*/ 80210 h 1114926"/>
              <a:gd name="connsiteX22" fmla="*/ 3761873 w 3999006"/>
              <a:gd name="connsiteY22" fmla="*/ 240631 h 1114926"/>
              <a:gd name="connsiteX23" fmla="*/ 3890210 w 3999006"/>
              <a:gd name="connsiteY23" fmla="*/ 344905 h 1114926"/>
              <a:gd name="connsiteX24" fmla="*/ 3994484 w 3999006"/>
              <a:gd name="connsiteY24" fmla="*/ 240631 h 1114926"/>
              <a:gd name="connsiteX25" fmla="*/ 3978442 w 3999006"/>
              <a:gd name="connsiteY25" fmla="*/ 128336 h 1114926"/>
              <a:gd name="connsiteX26" fmla="*/ 3962400 w 3999006"/>
              <a:gd name="connsiteY26" fmla="*/ 0 h 1114926"/>
              <a:gd name="connsiteX0" fmla="*/ 0 w 4001049"/>
              <a:gd name="connsiteY0" fmla="*/ 1251284 h 1251284"/>
              <a:gd name="connsiteX1" fmla="*/ 208547 w 4001049"/>
              <a:gd name="connsiteY1" fmla="*/ 1098884 h 1251284"/>
              <a:gd name="connsiteX2" fmla="*/ 368968 w 4001049"/>
              <a:gd name="connsiteY2" fmla="*/ 1050758 h 1251284"/>
              <a:gd name="connsiteX3" fmla="*/ 545431 w 4001049"/>
              <a:gd name="connsiteY3" fmla="*/ 1114926 h 1251284"/>
              <a:gd name="connsiteX4" fmla="*/ 874294 w 4001049"/>
              <a:gd name="connsiteY4" fmla="*/ 1034716 h 1251284"/>
              <a:gd name="connsiteX5" fmla="*/ 1098884 w 4001049"/>
              <a:gd name="connsiteY5" fmla="*/ 898358 h 1251284"/>
              <a:gd name="connsiteX6" fmla="*/ 1235242 w 4001049"/>
              <a:gd name="connsiteY6" fmla="*/ 762000 h 1251284"/>
              <a:gd name="connsiteX7" fmla="*/ 1419726 w 4001049"/>
              <a:gd name="connsiteY7" fmla="*/ 802105 h 1251284"/>
              <a:gd name="connsiteX8" fmla="*/ 1612231 w 4001049"/>
              <a:gd name="connsiteY8" fmla="*/ 898358 h 1251284"/>
              <a:gd name="connsiteX9" fmla="*/ 1852863 w 4001049"/>
              <a:gd name="connsiteY9" fmla="*/ 922421 h 1251284"/>
              <a:gd name="connsiteX10" fmla="*/ 2181726 w 4001049"/>
              <a:gd name="connsiteY10" fmla="*/ 737937 h 1251284"/>
              <a:gd name="connsiteX11" fmla="*/ 2478505 w 4001049"/>
              <a:gd name="connsiteY11" fmla="*/ 553452 h 1251284"/>
              <a:gd name="connsiteX12" fmla="*/ 2662989 w 4001049"/>
              <a:gd name="connsiteY12" fmla="*/ 425116 h 1251284"/>
              <a:gd name="connsiteX13" fmla="*/ 2751221 w 4001049"/>
              <a:gd name="connsiteY13" fmla="*/ 409073 h 1251284"/>
              <a:gd name="connsiteX14" fmla="*/ 2799347 w 4001049"/>
              <a:gd name="connsiteY14" fmla="*/ 521368 h 1251284"/>
              <a:gd name="connsiteX15" fmla="*/ 2871536 w 4001049"/>
              <a:gd name="connsiteY15" fmla="*/ 593558 h 1251284"/>
              <a:gd name="connsiteX16" fmla="*/ 3015915 w 4001049"/>
              <a:gd name="connsiteY16" fmla="*/ 417094 h 1251284"/>
              <a:gd name="connsiteX17" fmla="*/ 3128210 w 4001049"/>
              <a:gd name="connsiteY17" fmla="*/ 352926 h 1251284"/>
              <a:gd name="connsiteX18" fmla="*/ 3176336 w 4001049"/>
              <a:gd name="connsiteY18" fmla="*/ 409073 h 1251284"/>
              <a:gd name="connsiteX19" fmla="*/ 3368842 w 4001049"/>
              <a:gd name="connsiteY19" fmla="*/ 240631 h 1251284"/>
              <a:gd name="connsiteX20" fmla="*/ 3441031 w 4001049"/>
              <a:gd name="connsiteY20" fmla="*/ 176463 h 1251284"/>
              <a:gd name="connsiteX21" fmla="*/ 3569368 w 4001049"/>
              <a:gd name="connsiteY21" fmla="*/ 216568 h 1251284"/>
              <a:gd name="connsiteX22" fmla="*/ 3761873 w 4001049"/>
              <a:gd name="connsiteY22" fmla="*/ 376989 h 1251284"/>
              <a:gd name="connsiteX23" fmla="*/ 3890210 w 4001049"/>
              <a:gd name="connsiteY23" fmla="*/ 481263 h 1251284"/>
              <a:gd name="connsiteX24" fmla="*/ 3994484 w 4001049"/>
              <a:gd name="connsiteY24" fmla="*/ 376989 h 1251284"/>
              <a:gd name="connsiteX25" fmla="*/ 3978442 w 4001049"/>
              <a:gd name="connsiteY25" fmla="*/ 264694 h 1251284"/>
              <a:gd name="connsiteX26" fmla="*/ 3882189 w 4001049"/>
              <a:gd name="connsiteY26" fmla="*/ 0 h 125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01049" h="1251284">
                <a:moveTo>
                  <a:pt x="0" y="1251284"/>
                </a:moveTo>
                <a:cubicBezTo>
                  <a:pt x="69516" y="1200484"/>
                  <a:pt x="147052" y="1132305"/>
                  <a:pt x="208547" y="1098884"/>
                </a:cubicBezTo>
                <a:cubicBezTo>
                  <a:pt x="270042" y="1065463"/>
                  <a:pt x="312821" y="1048084"/>
                  <a:pt x="368968" y="1050758"/>
                </a:cubicBezTo>
                <a:cubicBezTo>
                  <a:pt x="425115" y="1053432"/>
                  <a:pt x="435810" y="1141663"/>
                  <a:pt x="545431" y="1114926"/>
                </a:cubicBezTo>
                <a:lnTo>
                  <a:pt x="874294" y="1034716"/>
                </a:lnTo>
                <a:cubicBezTo>
                  <a:pt x="966536" y="998621"/>
                  <a:pt x="1053431" y="943811"/>
                  <a:pt x="1098884" y="898358"/>
                </a:cubicBezTo>
                <a:lnTo>
                  <a:pt x="1235242" y="762000"/>
                </a:lnTo>
                <a:cubicBezTo>
                  <a:pt x="1288716" y="745958"/>
                  <a:pt x="1355558" y="770021"/>
                  <a:pt x="1419726" y="802105"/>
                </a:cubicBezTo>
                <a:lnTo>
                  <a:pt x="1612231" y="898358"/>
                </a:lnTo>
                <a:cubicBezTo>
                  <a:pt x="1684421" y="918411"/>
                  <a:pt x="1743242" y="983916"/>
                  <a:pt x="1852863" y="922421"/>
                </a:cubicBezTo>
                <a:lnTo>
                  <a:pt x="2181726" y="737937"/>
                </a:lnTo>
                <a:cubicBezTo>
                  <a:pt x="2286000" y="676442"/>
                  <a:pt x="2417010" y="596231"/>
                  <a:pt x="2478505" y="553452"/>
                </a:cubicBezTo>
                <a:lnTo>
                  <a:pt x="2662989" y="425116"/>
                </a:lnTo>
                <a:cubicBezTo>
                  <a:pt x="2708442" y="401053"/>
                  <a:pt x="2735179" y="371641"/>
                  <a:pt x="2751221" y="409073"/>
                </a:cubicBezTo>
                <a:lnTo>
                  <a:pt x="2799347" y="521368"/>
                </a:lnTo>
                <a:cubicBezTo>
                  <a:pt x="2819400" y="552116"/>
                  <a:pt x="2823410" y="652379"/>
                  <a:pt x="2871536" y="593558"/>
                </a:cubicBezTo>
                <a:lnTo>
                  <a:pt x="3015915" y="417094"/>
                </a:lnTo>
                <a:cubicBezTo>
                  <a:pt x="3058694" y="376989"/>
                  <a:pt x="3112168" y="334210"/>
                  <a:pt x="3128210" y="352926"/>
                </a:cubicBezTo>
                <a:lnTo>
                  <a:pt x="3176336" y="409073"/>
                </a:lnTo>
                <a:cubicBezTo>
                  <a:pt x="3216441" y="390357"/>
                  <a:pt x="3344779" y="262020"/>
                  <a:pt x="3368842" y="240631"/>
                </a:cubicBezTo>
                <a:lnTo>
                  <a:pt x="3441031" y="176463"/>
                </a:lnTo>
                <a:cubicBezTo>
                  <a:pt x="3474452" y="172453"/>
                  <a:pt x="3505200" y="163094"/>
                  <a:pt x="3569368" y="216568"/>
                </a:cubicBezTo>
                <a:lnTo>
                  <a:pt x="3761873" y="376989"/>
                </a:lnTo>
                <a:cubicBezTo>
                  <a:pt x="3815347" y="421105"/>
                  <a:pt x="3855452" y="516021"/>
                  <a:pt x="3890210" y="481263"/>
                </a:cubicBezTo>
                <a:lnTo>
                  <a:pt x="3994484" y="376989"/>
                </a:lnTo>
                <a:cubicBezTo>
                  <a:pt x="4009189" y="340894"/>
                  <a:pt x="3997158" y="327525"/>
                  <a:pt x="3978442" y="264694"/>
                </a:cubicBezTo>
                <a:cubicBezTo>
                  <a:pt x="3959726" y="201863"/>
                  <a:pt x="3914273" y="88231"/>
                  <a:pt x="3882189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5994C6-8DCB-44FB-999E-6DC71136C3EC}"/>
              </a:ext>
            </a:extLst>
          </p:cNvPr>
          <p:cNvSpPr/>
          <p:nvPr/>
        </p:nvSpPr>
        <p:spPr>
          <a:xfrm>
            <a:off x="-8021" y="1881959"/>
            <a:ext cx="9079782" cy="2736514"/>
          </a:xfrm>
          <a:custGeom>
            <a:avLst/>
            <a:gdLst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52863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4926" h="2671011">
                <a:moveTo>
                  <a:pt x="0" y="0"/>
                </a:moveTo>
                <a:cubicBezTo>
                  <a:pt x="240632" y="141705"/>
                  <a:pt x="446506" y="302127"/>
                  <a:pt x="721895" y="425116"/>
                </a:cubicBezTo>
                <a:cubicBezTo>
                  <a:pt x="997284" y="548105"/>
                  <a:pt x="1307432" y="644358"/>
                  <a:pt x="1652337" y="737937"/>
                </a:cubicBezTo>
                <a:lnTo>
                  <a:pt x="2687053" y="1018674"/>
                </a:lnTo>
                <a:cubicBezTo>
                  <a:pt x="3018590" y="1100221"/>
                  <a:pt x="3245853" y="1096210"/>
                  <a:pt x="3641558" y="1227221"/>
                </a:cubicBezTo>
                <a:lnTo>
                  <a:pt x="4828674" y="1620253"/>
                </a:lnTo>
                <a:cubicBezTo>
                  <a:pt x="5144169" y="1727200"/>
                  <a:pt x="5184273" y="1737896"/>
                  <a:pt x="5534526" y="1868906"/>
                </a:cubicBezTo>
                <a:lnTo>
                  <a:pt x="6585284" y="2261937"/>
                </a:lnTo>
                <a:cubicBezTo>
                  <a:pt x="6956926" y="2371558"/>
                  <a:pt x="7440863" y="2478506"/>
                  <a:pt x="7764379" y="2526632"/>
                </a:cubicBezTo>
                <a:lnTo>
                  <a:pt x="8734926" y="2671011"/>
                </a:lnTo>
              </a:path>
            </a:pathLst>
          </a:custGeom>
          <a:noFill/>
          <a:ln w="635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9F25BC9-8BE7-47AB-9D0A-B0F147496DB3}"/>
              </a:ext>
            </a:extLst>
          </p:cNvPr>
          <p:cNvSpPr/>
          <p:nvPr/>
        </p:nvSpPr>
        <p:spPr>
          <a:xfrm>
            <a:off x="3713748" y="3783175"/>
            <a:ext cx="2548634" cy="1082843"/>
          </a:xfrm>
          <a:custGeom>
            <a:avLst/>
            <a:gdLst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791326 w 5221705"/>
              <a:gd name="connsiteY9" fmla="*/ 2582779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526631 w 5221705"/>
              <a:gd name="connsiteY9" fmla="*/ 2494547 h 3064042"/>
              <a:gd name="connsiteX10" fmla="*/ 2069431 w 5221705"/>
              <a:gd name="connsiteY10" fmla="*/ 2294021 h 3064042"/>
              <a:gd name="connsiteX11" fmla="*/ 1612231 w 5221705"/>
              <a:gd name="connsiteY11" fmla="*/ 1860884 h 3064042"/>
              <a:gd name="connsiteX12" fmla="*/ 1323473 w 5221705"/>
              <a:gd name="connsiteY12" fmla="*/ 1339516 h 3064042"/>
              <a:gd name="connsiteX13" fmla="*/ 1379621 w 5221705"/>
              <a:gd name="connsiteY13" fmla="*/ 649705 h 3064042"/>
              <a:gd name="connsiteX14" fmla="*/ 1515979 w 5221705"/>
              <a:gd name="connsiteY14" fmla="*/ 296779 h 3064042"/>
              <a:gd name="connsiteX15" fmla="*/ 1716505 w 5221705"/>
              <a:gd name="connsiteY15" fmla="*/ 136358 h 3064042"/>
              <a:gd name="connsiteX16" fmla="*/ 1997242 w 5221705"/>
              <a:gd name="connsiteY16" fmla="*/ 0 h 3064042"/>
              <a:gd name="connsiteX17" fmla="*/ 4018547 w 5221705"/>
              <a:gd name="connsiteY17" fmla="*/ 40105 h 3064042"/>
              <a:gd name="connsiteX18" fmla="*/ 4531894 w 5221705"/>
              <a:gd name="connsiteY18" fmla="*/ 288758 h 3064042"/>
              <a:gd name="connsiteX19" fmla="*/ 4940968 w 5221705"/>
              <a:gd name="connsiteY19" fmla="*/ 489284 h 3064042"/>
              <a:gd name="connsiteX20" fmla="*/ 5221705 w 5221705"/>
              <a:gd name="connsiteY20" fmla="*/ 625642 h 3064042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4018547 w 5221705"/>
              <a:gd name="connsiteY17" fmla="*/ 96253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858126 w 5221705"/>
              <a:gd name="connsiteY17" fmla="*/ 8022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48063 w 5221705"/>
              <a:gd name="connsiteY14" fmla="*/ 368969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2903807 w 5221705"/>
              <a:gd name="connsiteY17" fmla="*/ 43089 h 3120190"/>
              <a:gd name="connsiteX18" fmla="*/ 3785937 w 5221705"/>
              <a:gd name="connsiteY18" fmla="*/ 56149 h 3120190"/>
              <a:gd name="connsiteX19" fmla="*/ 4531894 w 5221705"/>
              <a:gd name="connsiteY19" fmla="*/ 344906 h 3120190"/>
              <a:gd name="connsiteX20" fmla="*/ 4940968 w 5221705"/>
              <a:gd name="connsiteY20" fmla="*/ 545432 h 3120190"/>
              <a:gd name="connsiteX21" fmla="*/ 5221705 w 5221705"/>
              <a:gd name="connsiteY21" fmla="*/ 681790 h 31201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1997242 w 5221705"/>
              <a:gd name="connsiteY16" fmla="*/ 116400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2135465 w 5221705"/>
              <a:gd name="connsiteY16" fmla="*/ 41972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7807 h 3237807"/>
              <a:gd name="connsiteX1" fmla="*/ 256673 w 5221705"/>
              <a:gd name="connsiteY1" fmla="*/ 3061344 h 3237807"/>
              <a:gd name="connsiteX2" fmla="*/ 577516 w 5221705"/>
              <a:gd name="connsiteY2" fmla="*/ 3069365 h 3237807"/>
              <a:gd name="connsiteX3" fmla="*/ 874294 w 5221705"/>
              <a:gd name="connsiteY3" fmla="*/ 2836754 h 3237807"/>
              <a:gd name="connsiteX4" fmla="*/ 1034716 w 5221705"/>
              <a:gd name="connsiteY4" fmla="*/ 2676333 h 3237807"/>
              <a:gd name="connsiteX5" fmla="*/ 1347537 w 5221705"/>
              <a:gd name="connsiteY5" fmla="*/ 2596123 h 3237807"/>
              <a:gd name="connsiteX6" fmla="*/ 1668379 w 5221705"/>
              <a:gd name="connsiteY6" fmla="*/ 2660291 h 3237807"/>
              <a:gd name="connsiteX7" fmla="*/ 2029326 w 5221705"/>
              <a:gd name="connsiteY7" fmla="*/ 2796649 h 3237807"/>
              <a:gd name="connsiteX8" fmla="*/ 2430379 w 5221705"/>
              <a:gd name="connsiteY8" fmla="*/ 2756544 h 3237807"/>
              <a:gd name="connsiteX9" fmla="*/ 2526631 w 5221705"/>
              <a:gd name="connsiteY9" fmla="*/ 2668312 h 3237807"/>
              <a:gd name="connsiteX10" fmla="*/ 2069431 w 5221705"/>
              <a:gd name="connsiteY10" fmla="*/ 2467786 h 3237807"/>
              <a:gd name="connsiteX11" fmla="*/ 1716505 w 5221705"/>
              <a:gd name="connsiteY11" fmla="*/ 2034649 h 3237807"/>
              <a:gd name="connsiteX12" fmla="*/ 1419726 w 5221705"/>
              <a:gd name="connsiteY12" fmla="*/ 1553387 h 3237807"/>
              <a:gd name="connsiteX13" fmla="*/ 1235242 w 5221705"/>
              <a:gd name="connsiteY13" fmla="*/ 719197 h 3237807"/>
              <a:gd name="connsiteX14" fmla="*/ 1467853 w 5221705"/>
              <a:gd name="connsiteY14" fmla="*/ 382312 h 3237807"/>
              <a:gd name="connsiteX15" fmla="*/ 1684421 w 5221705"/>
              <a:gd name="connsiteY15" fmla="*/ 253975 h 3237807"/>
              <a:gd name="connsiteX16" fmla="*/ 2135465 w 5221705"/>
              <a:gd name="connsiteY16" fmla="*/ 43189 h 3237807"/>
              <a:gd name="connsiteX17" fmla="*/ 2797481 w 5221705"/>
              <a:gd name="connsiteY17" fmla="*/ 1217 h 3237807"/>
              <a:gd name="connsiteX18" fmla="*/ 3785937 w 5221705"/>
              <a:gd name="connsiteY18" fmla="*/ 173766 h 3237807"/>
              <a:gd name="connsiteX19" fmla="*/ 4531894 w 5221705"/>
              <a:gd name="connsiteY19" fmla="*/ 462523 h 3237807"/>
              <a:gd name="connsiteX20" fmla="*/ 4940968 w 5221705"/>
              <a:gd name="connsiteY20" fmla="*/ 663049 h 3237807"/>
              <a:gd name="connsiteX21" fmla="*/ 5221705 w 5221705"/>
              <a:gd name="connsiteY21" fmla="*/ 799407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531894 w 4940968"/>
              <a:gd name="connsiteY19" fmla="*/ 462523 h 3237807"/>
              <a:gd name="connsiteX20" fmla="*/ 4940968 w 4940968"/>
              <a:gd name="connsiteY20" fmla="*/ 663049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940968 w 4940968"/>
              <a:gd name="connsiteY19" fmla="*/ 663049 h 3237807"/>
              <a:gd name="connsiteX0" fmla="*/ 0 w 3785937"/>
              <a:gd name="connsiteY0" fmla="*/ 3237807 h 3237807"/>
              <a:gd name="connsiteX1" fmla="*/ 256673 w 3785937"/>
              <a:gd name="connsiteY1" fmla="*/ 3061344 h 3237807"/>
              <a:gd name="connsiteX2" fmla="*/ 577516 w 3785937"/>
              <a:gd name="connsiteY2" fmla="*/ 3069365 h 3237807"/>
              <a:gd name="connsiteX3" fmla="*/ 874294 w 3785937"/>
              <a:gd name="connsiteY3" fmla="*/ 2836754 h 3237807"/>
              <a:gd name="connsiteX4" fmla="*/ 1034716 w 3785937"/>
              <a:gd name="connsiteY4" fmla="*/ 2676333 h 3237807"/>
              <a:gd name="connsiteX5" fmla="*/ 1347537 w 3785937"/>
              <a:gd name="connsiteY5" fmla="*/ 2596123 h 3237807"/>
              <a:gd name="connsiteX6" fmla="*/ 1668379 w 3785937"/>
              <a:gd name="connsiteY6" fmla="*/ 2660291 h 3237807"/>
              <a:gd name="connsiteX7" fmla="*/ 2029326 w 3785937"/>
              <a:gd name="connsiteY7" fmla="*/ 2796649 h 3237807"/>
              <a:gd name="connsiteX8" fmla="*/ 2430379 w 3785937"/>
              <a:gd name="connsiteY8" fmla="*/ 2756544 h 3237807"/>
              <a:gd name="connsiteX9" fmla="*/ 2526631 w 3785937"/>
              <a:gd name="connsiteY9" fmla="*/ 2668312 h 3237807"/>
              <a:gd name="connsiteX10" fmla="*/ 2069431 w 3785937"/>
              <a:gd name="connsiteY10" fmla="*/ 2467786 h 3237807"/>
              <a:gd name="connsiteX11" fmla="*/ 1716505 w 3785937"/>
              <a:gd name="connsiteY11" fmla="*/ 2034649 h 3237807"/>
              <a:gd name="connsiteX12" fmla="*/ 1419726 w 3785937"/>
              <a:gd name="connsiteY12" fmla="*/ 1553387 h 3237807"/>
              <a:gd name="connsiteX13" fmla="*/ 1235242 w 3785937"/>
              <a:gd name="connsiteY13" fmla="*/ 719197 h 3237807"/>
              <a:gd name="connsiteX14" fmla="*/ 1467853 w 3785937"/>
              <a:gd name="connsiteY14" fmla="*/ 382312 h 3237807"/>
              <a:gd name="connsiteX15" fmla="*/ 1684421 w 3785937"/>
              <a:gd name="connsiteY15" fmla="*/ 253975 h 3237807"/>
              <a:gd name="connsiteX16" fmla="*/ 2135465 w 3785937"/>
              <a:gd name="connsiteY16" fmla="*/ 43189 h 3237807"/>
              <a:gd name="connsiteX17" fmla="*/ 2797481 w 3785937"/>
              <a:gd name="connsiteY17" fmla="*/ 1217 h 3237807"/>
              <a:gd name="connsiteX18" fmla="*/ 3785937 w 3785937"/>
              <a:gd name="connsiteY18" fmla="*/ 173766 h 3237807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135465 w 2797481"/>
              <a:gd name="connsiteY16" fmla="*/ 41972 h 3236590"/>
              <a:gd name="connsiteX17" fmla="*/ 2797481 w 2797481"/>
              <a:gd name="connsiteY17" fmla="*/ 0 h 3236590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797481 w 2797481"/>
              <a:gd name="connsiteY16" fmla="*/ 0 h 3236590"/>
              <a:gd name="connsiteX0" fmla="*/ 0 w 2548634"/>
              <a:gd name="connsiteY0" fmla="*/ 2983832 h 2983832"/>
              <a:gd name="connsiteX1" fmla="*/ 256673 w 2548634"/>
              <a:gd name="connsiteY1" fmla="*/ 2807369 h 2983832"/>
              <a:gd name="connsiteX2" fmla="*/ 577516 w 2548634"/>
              <a:gd name="connsiteY2" fmla="*/ 2815390 h 2983832"/>
              <a:gd name="connsiteX3" fmla="*/ 874294 w 2548634"/>
              <a:gd name="connsiteY3" fmla="*/ 2582779 h 2983832"/>
              <a:gd name="connsiteX4" fmla="*/ 1034716 w 2548634"/>
              <a:gd name="connsiteY4" fmla="*/ 2422358 h 2983832"/>
              <a:gd name="connsiteX5" fmla="*/ 1347537 w 2548634"/>
              <a:gd name="connsiteY5" fmla="*/ 2342148 h 2983832"/>
              <a:gd name="connsiteX6" fmla="*/ 1668379 w 2548634"/>
              <a:gd name="connsiteY6" fmla="*/ 2406316 h 2983832"/>
              <a:gd name="connsiteX7" fmla="*/ 2029326 w 2548634"/>
              <a:gd name="connsiteY7" fmla="*/ 2542674 h 2983832"/>
              <a:gd name="connsiteX8" fmla="*/ 2430379 w 2548634"/>
              <a:gd name="connsiteY8" fmla="*/ 2502569 h 2983832"/>
              <a:gd name="connsiteX9" fmla="*/ 2526631 w 2548634"/>
              <a:gd name="connsiteY9" fmla="*/ 2414337 h 2983832"/>
              <a:gd name="connsiteX10" fmla="*/ 2069431 w 2548634"/>
              <a:gd name="connsiteY10" fmla="*/ 2213811 h 2983832"/>
              <a:gd name="connsiteX11" fmla="*/ 1716505 w 2548634"/>
              <a:gd name="connsiteY11" fmla="*/ 1780674 h 2983832"/>
              <a:gd name="connsiteX12" fmla="*/ 1419726 w 2548634"/>
              <a:gd name="connsiteY12" fmla="*/ 1299412 h 2983832"/>
              <a:gd name="connsiteX13" fmla="*/ 1235242 w 2548634"/>
              <a:gd name="connsiteY13" fmla="*/ 465222 h 2983832"/>
              <a:gd name="connsiteX14" fmla="*/ 1467853 w 2548634"/>
              <a:gd name="connsiteY14" fmla="*/ 128337 h 2983832"/>
              <a:gd name="connsiteX15" fmla="*/ 1684421 w 2548634"/>
              <a:gd name="connsiteY15" fmla="*/ 0 h 2983832"/>
              <a:gd name="connsiteX0" fmla="*/ 0 w 2548634"/>
              <a:gd name="connsiteY0" fmla="*/ 2855495 h 2855495"/>
              <a:gd name="connsiteX1" fmla="*/ 256673 w 2548634"/>
              <a:gd name="connsiteY1" fmla="*/ 2679032 h 2855495"/>
              <a:gd name="connsiteX2" fmla="*/ 577516 w 2548634"/>
              <a:gd name="connsiteY2" fmla="*/ 2687053 h 2855495"/>
              <a:gd name="connsiteX3" fmla="*/ 874294 w 2548634"/>
              <a:gd name="connsiteY3" fmla="*/ 2454442 h 2855495"/>
              <a:gd name="connsiteX4" fmla="*/ 1034716 w 2548634"/>
              <a:gd name="connsiteY4" fmla="*/ 2294021 h 2855495"/>
              <a:gd name="connsiteX5" fmla="*/ 1347537 w 2548634"/>
              <a:gd name="connsiteY5" fmla="*/ 2213811 h 2855495"/>
              <a:gd name="connsiteX6" fmla="*/ 1668379 w 2548634"/>
              <a:gd name="connsiteY6" fmla="*/ 2277979 h 2855495"/>
              <a:gd name="connsiteX7" fmla="*/ 2029326 w 2548634"/>
              <a:gd name="connsiteY7" fmla="*/ 2414337 h 2855495"/>
              <a:gd name="connsiteX8" fmla="*/ 2430379 w 2548634"/>
              <a:gd name="connsiteY8" fmla="*/ 2374232 h 2855495"/>
              <a:gd name="connsiteX9" fmla="*/ 2526631 w 2548634"/>
              <a:gd name="connsiteY9" fmla="*/ 2286000 h 2855495"/>
              <a:gd name="connsiteX10" fmla="*/ 2069431 w 2548634"/>
              <a:gd name="connsiteY10" fmla="*/ 2085474 h 2855495"/>
              <a:gd name="connsiteX11" fmla="*/ 1716505 w 2548634"/>
              <a:gd name="connsiteY11" fmla="*/ 1652337 h 2855495"/>
              <a:gd name="connsiteX12" fmla="*/ 1419726 w 2548634"/>
              <a:gd name="connsiteY12" fmla="*/ 1171075 h 2855495"/>
              <a:gd name="connsiteX13" fmla="*/ 1235242 w 2548634"/>
              <a:gd name="connsiteY13" fmla="*/ 336885 h 2855495"/>
              <a:gd name="connsiteX14" fmla="*/ 1467853 w 2548634"/>
              <a:gd name="connsiteY14" fmla="*/ 0 h 2855495"/>
              <a:gd name="connsiteX0" fmla="*/ 0 w 2548634"/>
              <a:gd name="connsiteY0" fmla="*/ 2518610 h 2518610"/>
              <a:gd name="connsiteX1" fmla="*/ 256673 w 2548634"/>
              <a:gd name="connsiteY1" fmla="*/ 2342147 h 2518610"/>
              <a:gd name="connsiteX2" fmla="*/ 577516 w 2548634"/>
              <a:gd name="connsiteY2" fmla="*/ 2350168 h 2518610"/>
              <a:gd name="connsiteX3" fmla="*/ 874294 w 2548634"/>
              <a:gd name="connsiteY3" fmla="*/ 2117557 h 2518610"/>
              <a:gd name="connsiteX4" fmla="*/ 1034716 w 2548634"/>
              <a:gd name="connsiteY4" fmla="*/ 1957136 h 2518610"/>
              <a:gd name="connsiteX5" fmla="*/ 1347537 w 2548634"/>
              <a:gd name="connsiteY5" fmla="*/ 1876926 h 2518610"/>
              <a:gd name="connsiteX6" fmla="*/ 1668379 w 2548634"/>
              <a:gd name="connsiteY6" fmla="*/ 1941094 h 2518610"/>
              <a:gd name="connsiteX7" fmla="*/ 2029326 w 2548634"/>
              <a:gd name="connsiteY7" fmla="*/ 2077452 h 2518610"/>
              <a:gd name="connsiteX8" fmla="*/ 2430379 w 2548634"/>
              <a:gd name="connsiteY8" fmla="*/ 2037347 h 2518610"/>
              <a:gd name="connsiteX9" fmla="*/ 2526631 w 2548634"/>
              <a:gd name="connsiteY9" fmla="*/ 1949115 h 2518610"/>
              <a:gd name="connsiteX10" fmla="*/ 2069431 w 2548634"/>
              <a:gd name="connsiteY10" fmla="*/ 1748589 h 2518610"/>
              <a:gd name="connsiteX11" fmla="*/ 1716505 w 2548634"/>
              <a:gd name="connsiteY11" fmla="*/ 1315452 h 2518610"/>
              <a:gd name="connsiteX12" fmla="*/ 1419726 w 2548634"/>
              <a:gd name="connsiteY12" fmla="*/ 834190 h 2518610"/>
              <a:gd name="connsiteX13" fmla="*/ 1235242 w 2548634"/>
              <a:gd name="connsiteY13" fmla="*/ 0 h 2518610"/>
              <a:gd name="connsiteX0" fmla="*/ 0 w 2548634"/>
              <a:gd name="connsiteY0" fmla="*/ 1684420 h 1684420"/>
              <a:gd name="connsiteX1" fmla="*/ 256673 w 2548634"/>
              <a:gd name="connsiteY1" fmla="*/ 1507957 h 1684420"/>
              <a:gd name="connsiteX2" fmla="*/ 577516 w 2548634"/>
              <a:gd name="connsiteY2" fmla="*/ 1515978 h 1684420"/>
              <a:gd name="connsiteX3" fmla="*/ 874294 w 2548634"/>
              <a:gd name="connsiteY3" fmla="*/ 1283367 h 1684420"/>
              <a:gd name="connsiteX4" fmla="*/ 1034716 w 2548634"/>
              <a:gd name="connsiteY4" fmla="*/ 1122946 h 1684420"/>
              <a:gd name="connsiteX5" fmla="*/ 1347537 w 2548634"/>
              <a:gd name="connsiteY5" fmla="*/ 1042736 h 1684420"/>
              <a:gd name="connsiteX6" fmla="*/ 1668379 w 2548634"/>
              <a:gd name="connsiteY6" fmla="*/ 1106904 h 1684420"/>
              <a:gd name="connsiteX7" fmla="*/ 2029326 w 2548634"/>
              <a:gd name="connsiteY7" fmla="*/ 1243262 h 1684420"/>
              <a:gd name="connsiteX8" fmla="*/ 2430379 w 2548634"/>
              <a:gd name="connsiteY8" fmla="*/ 1203157 h 1684420"/>
              <a:gd name="connsiteX9" fmla="*/ 2526631 w 2548634"/>
              <a:gd name="connsiteY9" fmla="*/ 1114925 h 1684420"/>
              <a:gd name="connsiteX10" fmla="*/ 2069431 w 2548634"/>
              <a:gd name="connsiteY10" fmla="*/ 914399 h 1684420"/>
              <a:gd name="connsiteX11" fmla="*/ 1716505 w 2548634"/>
              <a:gd name="connsiteY11" fmla="*/ 481262 h 1684420"/>
              <a:gd name="connsiteX12" fmla="*/ 1419726 w 2548634"/>
              <a:gd name="connsiteY12" fmla="*/ 0 h 1684420"/>
              <a:gd name="connsiteX0" fmla="*/ 0 w 2548634"/>
              <a:gd name="connsiteY0" fmla="*/ 1203158 h 1203158"/>
              <a:gd name="connsiteX1" fmla="*/ 256673 w 2548634"/>
              <a:gd name="connsiteY1" fmla="*/ 1026695 h 1203158"/>
              <a:gd name="connsiteX2" fmla="*/ 577516 w 2548634"/>
              <a:gd name="connsiteY2" fmla="*/ 1034716 h 1203158"/>
              <a:gd name="connsiteX3" fmla="*/ 874294 w 2548634"/>
              <a:gd name="connsiteY3" fmla="*/ 802105 h 1203158"/>
              <a:gd name="connsiteX4" fmla="*/ 1034716 w 2548634"/>
              <a:gd name="connsiteY4" fmla="*/ 641684 h 1203158"/>
              <a:gd name="connsiteX5" fmla="*/ 1347537 w 2548634"/>
              <a:gd name="connsiteY5" fmla="*/ 561474 h 1203158"/>
              <a:gd name="connsiteX6" fmla="*/ 1668379 w 2548634"/>
              <a:gd name="connsiteY6" fmla="*/ 625642 h 1203158"/>
              <a:gd name="connsiteX7" fmla="*/ 2029326 w 2548634"/>
              <a:gd name="connsiteY7" fmla="*/ 762000 h 1203158"/>
              <a:gd name="connsiteX8" fmla="*/ 2430379 w 2548634"/>
              <a:gd name="connsiteY8" fmla="*/ 721895 h 1203158"/>
              <a:gd name="connsiteX9" fmla="*/ 2526631 w 2548634"/>
              <a:gd name="connsiteY9" fmla="*/ 633663 h 1203158"/>
              <a:gd name="connsiteX10" fmla="*/ 2069431 w 2548634"/>
              <a:gd name="connsiteY10" fmla="*/ 433137 h 1203158"/>
              <a:gd name="connsiteX11" fmla="*/ 1716505 w 2548634"/>
              <a:gd name="connsiteY11" fmla="*/ 0 h 1203158"/>
              <a:gd name="connsiteX0" fmla="*/ 0 w 2548634"/>
              <a:gd name="connsiteY0" fmla="*/ 1082843 h 1082843"/>
              <a:gd name="connsiteX1" fmla="*/ 256673 w 2548634"/>
              <a:gd name="connsiteY1" fmla="*/ 906380 h 1082843"/>
              <a:gd name="connsiteX2" fmla="*/ 577516 w 2548634"/>
              <a:gd name="connsiteY2" fmla="*/ 914401 h 1082843"/>
              <a:gd name="connsiteX3" fmla="*/ 874294 w 2548634"/>
              <a:gd name="connsiteY3" fmla="*/ 681790 h 1082843"/>
              <a:gd name="connsiteX4" fmla="*/ 1034716 w 2548634"/>
              <a:gd name="connsiteY4" fmla="*/ 521369 h 1082843"/>
              <a:gd name="connsiteX5" fmla="*/ 1347537 w 2548634"/>
              <a:gd name="connsiteY5" fmla="*/ 441159 h 1082843"/>
              <a:gd name="connsiteX6" fmla="*/ 1668379 w 2548634"/>
              <a:gd name="connsiteY6" fmla="*/ 505327 h 1082843"/>
              <a:gd name="connsiteX7" fmla="*/ 2029326 w 2548634"/>
              <a:gd name="connsiteY7" fmla="*/ 641685 h 1082843"/>
              <a:gd name="connsiteX8" fmla="*/ 2430379 w 2548634"/>
              <a:gd name="connsiteY8" fmla="*/ 601580 h 1082843"/>
              <a:gd name="connsiteX9" fmla="*/ 2526631 w 2548634"/>
              <a:gd name="connsiteY9" fmla="*/ 513348 h 1082843"/>
              <a:gd name="connsiteX10" fmla="*/ 2069431 w 2548634"/>
              <a:gd name="connsiteY10" fmla="*/ 312822 h 1082843"/>
              <a:gd name="connsiteX11" fmla="*/ 1780673 w 2548634"/>
              <a:gd name="connsiteY11" fmla="*/ 0 h 10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8634" h="1082843">
                <a:moveTo>
                  <a:pt x="0" y="1082843"/>
                </a:moveTo>
                <a:cubicBezTo>
                  <a:pt x="85558" y="1024022"/>
                  <a:pt x="160420" y="934454"/>
                  <a:pt x="256673" y="906380"/>
                </a:cubicBezTo>
                <a:cubicBezTo>
                  <a:pt x="352926" y="878306"/>
                  <a:pt x="474579" y="951833"/>
                  <a:pt x="577516" y="914401"/>
                </a:cubicBezTo>
                <a:cubicBezTo>
                  <a:pt x="680453" y="876969"/>
                  <a:pt x="775368" y="759327"/>
                  <a:pt x="874294" y="681790"/>
                </a:cubicBezTo>
                <a:cubicBezTo>
                  <a:pt x="950494" y="616285"/>
                  <a:pt x="955842" y="561474"/>
                  <a:pt x="1034716" y="521369"/>
                </a:cubicBezTo>
                <a:cubicBezTo>
                  <a:pt x="1113590" y="481264"/>
                  <a:pt x="1243263" y="467896"/>
                  <a:pt x="1347537" y="441159"/>
                </a:cubicBezTo>
                <a:cubicBezTo>
                  <a:pt x="1453147" y="438485"/>
                  <a:pt x="1548063" y="459874"/>
                  <a:pt x="1668379" y="505327"/>
                </a:cubicBezTo>
                <a:lnTo>
                  <a:pt x="2029326" y="641685"/>
                </a:lnTo>
                <a:cubicBezTo>
                  <a:pt x="2156326" y="657727"/>
                  <a:pt x="2347495" y="622969"/>
                  <a:pt x="2430379" y="601580"/>
                </a:cubicBezTo>
                <a:cubicBezTo>
                  <a:pt x="2513263" y="580191"/>
                  <a:pt x="2586789" y="561474"/>
                  <a:pt x="2526631" y="513348"/>
                </a:cubicBezTo>
                <a:cubicBezTo>
                  <a:pt x="2466473" y="465222"/>
                  <a:pt x="2193757" y="398380"/>
                  <a:pt x="2069431" y="312822"/>
                </a:cubicBezTo>
                <a:cubicBezTo>
                  <a:pt x="1945105" y="227264"/>
                  <a:pt x="1888957" y="152400"/>
                  <a:pt x="1780673" y="0"/>
                </a:cubicBez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074B884D-A660-4B89-8537-67DE91337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45ECD08-D0E5-4189-9701-23FF1105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BCE106DF-C0DE-42E3-B2F1-60FCF611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57904CA-0AA4-4FC8-A4CD-65AAA0E1B2B8}"/>
              </a:ext>
            </a:extLst>
          </p:cNvPr>
          <p:cNvSpPr/>
          <p:nvPr/>
        </p:nvSpPr>
        <p:spPr>
          <a:xfrm>
            <a:off x="967124" y="3177992"/>
            <a:ext cx="2895600" cy="1233066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8940800"/>
              <a:gd name="connsiteY0" fmla="*/ 5232400 h 5232400"/>
              <a:gd name="connsiteX1" fmla="*/ 444500 w 8940800"/>
              <a:gd name="connsiteY1" fmla="*/ 5041900 h 5232400"/>
              <a:gd name="connsiteX2" fmla="*/ 850900 w 8940800"/>
              <a:gd name="connsiteY2" fmla="*/ 4838700 h 5232400"/>
              <a:gd name="connsiteX3" fmla="*/ 1447800 w 8940800"/>
              <a:gd name="connsiteY3" fmla="*/ 4432300 h 5232400"/>
              <a:gd name="connsiteX4" fmla="*/ 1816100 w 8940800"/>
              <a:gd name="connsiteY4" fmla="*/ 4114800 h 5232400"/>
              <a:gd name="connsiteX5" fmla="*/ 2146300 w 8940800"/>
              <a:gd name="connsiteY5" fmla="*/ 3886200 h 5232400"/>
              <a:gd name="connsiteX6" fmla="*/ 2501900 w 8940800"/>
              <a:gd name="connsiteY6" fmla="*/ 3670300 h 5232400"/>
              <a:gd name="connsiteX7" fmla="*/ 2832100 w 8940800"/>
              <a:gd name="connsiteY7" fmla="*/ 3632200 h 5232400"/>
              <a:gd name="connsiteX8" fmla="*/ 3327400 w 8940800"/>
              <a:gd name="connsiteY8" fmla="*/ 3606800 h 5232400"/>
              <a:gd name="connsiteX9" fmla="*/ 3746500 w 8940800"/>
              <a:gd name="connsiteY9" fmla="*/ 3670300 h 5232400"/>
              <a:gd name="connsiteX10" fmla="*/ 3454400 w 8940800"/>
              <a:gd name="connsiteY10" fmla="*/ 3276600 h 5232400"/>
              <a:gd name="connsiteX11" fmla="*/ 3162300 w 8940800"/>
              <a:gd name="connsiteY11" fmla="*/ 2844800 h 5232400"/>
              <a:gd name="connsiteX12" fmla="*/ 2959100 w 8940800"/>
              <a:gd name="connsiteY12" fmla="*/ 2247900 h 5232400"/>
              <a:gd name="connsiteX13" fmla="*/ 3022600 w 8940800"/>
              <a:gd name="connsiteY13" fmla="*/ 1866900 h 5232400"/>
              <a:gd name="connsiteX14" fmla="*/ 3200400 w 8940800"/>
              <a:gd name="connsiteY14" fmla="*/ 1460500 h 5232400"/>
              <a:gd name="connsiteX15" fmla="*/ 3467100 w 8940800"/>
              <a:gd name="connsiteY15" fmla="*/ 1181100 h 5232400"/>
              <a:gd name="connsiteX16" fmla="*/ 3911600 w 8940800"/>
              <a:gd name="connsiteY16" fmla="*/ 812800 h 5232400"/>
              <a:gd name="connsiteX17" fmla="*/ 4305300 w 8940800"/>
              <a:gd name="connsiteY17" fmla="*/ 520700 h 5232400"/>
              <a:gd name="connsiteX18" fmla="*/ 4902200 w 8940800"/>
              <a:gd name="connsiteY18" fmla="*/ 215900 h 5232400"/>
              <a:gd name="connsiteX19" fmla="*/ 5715000 w 8940800"/>
              <a:gd name="connsiteY19" fmla="*/ 0 h 5232400"/>
              <a:gd name="connsiteX20" fmla="*/ 5943600 w 8940800"/>
              <a:gd name="connsiteY20" fmla="*/ 0 h 5232400"/>
              <a:gd name="connsiteX21" fmla="*/ 6819900 w 8940800"/>
              <a:gd name="connsiteY21" fmla="*/ 152400 h 5232400"/>
              <a:gd name="connsiteX22" fmla="*/ 6946900 w 8940800"/>
              <a:gd name="connsiteY22" fmla="*/ 177800 h 5232400"/>
              <a:gd name="connsiteX23" fmla="*/ 7785100 w 8940800"/>
              <a:gd name="connsiteY23" fmla="*/ 317500 h 5232400"/>
              <a:gd name="connsiteX24" fmla="*/ 8204200 w 8940800"/>
              <a:gd name="connsiteY24" fmla="*/ 368300 h 5232400"/>
              <a:gd name="connsiteX25" fmla="*/ 8940800 w 8940800"/>
              <a:gd name="connsiteY25" fmla="*/ 647700 h 5232400"/>
              <a:gd name="connsiteX26" fmla="*/ 8940800 w 8940800"/>
              <a:gd name="connsiteY26" fmla="*/ 647700 h 5232400"/>
              <a:gd name="connsiteX0" fmla="*/ 0 w 8496300"/>
              <a:gd name="connsiteY0" fmla="*/ 5041900 h 5041900"/>
              <a:gd name="connsiteX1" fmla="*/ 406400 w 8496300"/>
              <a:gd name="connsiteY1" fmla="*/ 4838700 h 5041900"/>
              <a:gd name="connsiteX2" fmla="*/ 1003300 w 8496300"/>
              <a:gd name="connsiteY2" fmla="*/ 4432300 h 5041900"/>
              <a:gd name="connsiteX3" fmla="*/ 1371600 w 8496300"/>
              <a:gd name="connsiteY3" fmla="*/ 4114800 h 5041900"/>
              <a:gd name="connsiteX4" fmla="*/ 1701800 w 8496300"/>
              <a:gd name="connsiteY4" fmla="*/ 3886200 h 5041900"/>
              <a:gd name="connsiteX5" fmla="*/ 2057400 w 8496300"/>
              <a:gd name="connsiteY5" fmla="*/ 3670300 h 5041900"/>
              <a:gd name="connsiteX6" fmla="*/ 2387600 w 8496300"/>
              <a:gd name="connsiteY6" fmla="*/ 3632200 h 5041900"/>
              <a:gd name="connsiteX7" fmla="*/ 2882900 w 8496300"/>
              <a:gd name="connsiteY7" fmla="*/ 3606800 h 5041900"/>
              <a:gd name="connsiteX8" fmla="*/ 3302000 w 8496300"/>
              <a:gd name="connsiteY8" fmla="*/ 3670300 h 5041900"/>
              <a:gd name="connsiteX9" fmla="*/ 3009900 w 8496300"/>
              <a:gd name="connsiteY9" fmla="*/ 3276600 h 5041900"/>
              <a:gd name="connsiteX10" fmla="*/ 2717800 w 8496300"/>
              <a:gd name="connsiteY10" fmla="*/ 2844800 h 5041900"/>
              <a:gd name="connsiteX11" fmla="*/ 2514600 w 8496300"/>
              <a:gd name="connsiteY11" fmla="*/ 2247900 h 5041900"/>
              <a:gd name="connsiteX12" fmla="*/ 2578100 w 8496300"/>
              <a:gd name="connsiteY12" fmla="*/ 1866900 h 5041900"/>
              <a:gd name="connsiteX13" fmla="*/ 2755900 w 8496300"/>
              <a:gd name="connsiteY13" fmla="*/ 1460500 h 5041900"/>
              <a:gd name="connsiteX14" fmla="*/ 3022600 w 8496300"/>
              <a:gd name="connsiteY14" fmla="*/ 1181100 h 5041900"/>
              <a:gd name="connsiteX15" fmla="*/ 3467100 w 8496300"/>
              <a:gd name="connsiteY15" fmla="*/ 812800 h 5041900"/>
              <a:gd name="connsiteX16" fmla="*/ 3860800 w 8496300"/>
              <a:gd name="connsiteY16" fmla="*/ 520700 h 5041900"/>
              <a:gd name="connsiteX17" fmla="*/ 4457700 w 8496300"/>
              <a:gd name="connsiteY17" fmla="*/ 215900 h 5041900"/>
              <a:gd name="connsiteX18" fmla="*/ 5270500 w 8496300"/>
              <a:gd name="connsiteY18" fmla="*/ 0 h 5041900"/>
              <a:gd name="connsiteX19" fmla="*/ 5499100 w 8496300"/>
              <a:gd name="connsiteY19" fmla="*/ 0 h 5041900"/>
              <a:gd name="connsiteX20" fmla="*/ 6375400 w 8496300"/>
              <a:gd name="connsiteY20" fmla="*/ 152400 h 5041900"/>
              <a:gd name="connsiteX21" fmla="*/ 6502400 w 8496300"/>
              <a:gd name="connsiteY21" fmla="*/ 177800 h 5041900"/>
              <a:gd name="connsiteX22" fmla="*/ 7340600 w 8496300"/>
              <a:gd name="connsiteY22" fmla="*/ 317500 h 5041900"/>
              <a:gd name="connsiteX23" fmla="*/ 7759700 w 8496300"/>
              <a:gd name="connsiteY23" fmla="*/ 368300 h 5041900"/>
              <a:gd name="connsiteX24" fmla="*/ 8496300 w 8496300"/>
              <a:gd name="connsiteY24" fmla="*/ 647700 h 5041900"/>
              <a:gd name="connsiteX25" fmla="*/ 8496300 w 8496300"/>
              <a:gd name="connsiteY25" fmla="*/ 647700 h 50419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24" fmla="*/ 8089900 w 8089900"/>
              <a:gd name="connsiteY24" fmla="*/ 647700 h 48387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0" fmla="*/ 0 w 7353300"/>
              <a:gd name="connsiteY0" fmla="*/ 4838700 h 4838700"/>
              <a:gd name="connsiteX1" fmla="*/ 596900 w 7353300"/>
              <a:gd name="connsiteY1" fmla="*/ 4432300 h 4838700"/>
              <a:gd name="connsiteX2" fmla="*/ 965200 w 7353300"/>
              <a:gd name="connsiteY2" fmla="*/ 4114800 h 4838700"/>
              <a:gd name="connsiteX3" fmla="*/ 1295400 w 7353300"/>
              <a:gd name="connsiteY3" fmla="*/ 3886200 h 4838700"/>
              <a:gd name="connsiteX4" fmla="*/ 1651000 w 7353300"/>
              <a:gd name="connsiteY4" fmla="*/ 3670300 h 4838700"/>
              <a:gd name="connsiteX5" fmla="*/ 1981200 w 7353300"/>
              <a:gd name="connsiteY5" fmla="*/ 3632200 h 4838700"/>
              <a:gd name="connsiteX6" fmla="*/ 2476500 w 7353300"/>
              <a:gd name="connsiteY6" fmla="*/ 3606800 h 4838700"/>
              <a:gd name="connsiteX7" fmla="*/ 2895600 w 7353300"/>
              <a:gd name="connsiteY7" fmla="*/ 3670300 h 4838700"/>
              <a:gd name="connsiteX8" fmla="*/ 2603500 w 7353300"/>
              <a:gd name="connsiteY8" fmla="*/ 3276600 h 4838700"/>
              <a:gd name="connsiteX9" fmla="*/ 2311400 w 7353300"/>
              <a:gd name="connsiteY9" fmla="*/ 2844800 h 4838700"/>
              <a:gd name="connsiteX10" fmla="*/ 2108200 w 7353300"/>
              <a:gd name="connsiteY10" fmla="*/ 2247900 h 4838700"/>
              <a:gd name="connsiteX11" fmla="*/ 2171700 w 7353300"/>
              <a:gd name="connsiteY11" fmla="*/ 1866900 h 4838700"/>
              <a:gd name="connsiteX12" fmla="*/ 2349500 w 7353300"/>
              <a:gd name="connsiteY12" fmla="*/ 1460500 h 4838700"/>
              <a:gd name="connsiteX13" fmla="*/ 2616200 w 7353300"/>
              <a:gd name="connsiteY13" fmla="*/ 1181100 h 4838700"/>
              <a:gd name="connsiteX14" fmla="*/ 3060700 w 7353300"/>
              <a:gd name="connsiteY14" fmla="*/ 812800 h 4838700"/>
              <a:gd name="connsiteX15" fmla="*/ 3454400 w 7353300"/>
              <a:gd name="connsiteY15" fmla="*/ 520700 h 4838700"/>
              <a:gd name="connsiteX16" fmla="*/ 4051300 w 7353300"/>
              <a:gd name="connsiteY16" fmla="*/ 215900 h 4838700"/>
              <a:gd name="connsiteX17" fmla="*/ 4864100 w 7353300"/>
              <a:gd name="connsiteY17" fmla="*/ 0 h 4838700"/>
              <a:gd name="connsiteX18" fmla="*/ 5092700 w 7353300"/>
              <a:gd name="connsiteY18" fmla="*/ 0 h 4838700"/>
              <a:gd name="connsiteX19" fmla="*/ 5969000 w 7353300"/>
              <a:gd name="connsiteY19" fmla="*/ 152400 h 4838700"/>
              <a:gd name="connsiteX20" fmla="*/ 6096000 w 7353300"/>
              <a:gd name="connsiteY20" fmla="*/ 177800 h 4838700"/>
              <a:gd name="connsiteX21" fmla="*/ 6934200 w 7353300"/>
              <a:gd name="connsiteY21" fmla="*/ 317500 h 4838700"/>
              <a:gd name="connsiteX22" fmla="*/ 7353300 w 7353300"/>
              <a:gd name="connsiteY22" fmla="*/ 368300 h 4838700"/>
              <a:gd name="connsiteX0" fmla="*/ 0 w 6934200"/>
              <a:gd name="connsiteY0" fmla="*/ 4838700 h 4838700"/>
              <a:gd name="connsiteX1" fmla="*/ 596900 w 6934200"/>
              <a:gd name="connsiteY1" fmla="*/ 4432300 h 4838700"/>
              <a:gd name="connsiteX2" fmla="*/ 965200 w 6934200"/>
              <a:gd name="connsiteY2" fmla="*/ 4114800 h 4838700"/>
              <a:gd name="connsiteX3" fmla="*/ 1295400 w 6934200"/>
              <a:gd name="connsiteY3" fmla="*/ 3886200 h 4838700"/>
              <a:gd name="connsiteX4" fmla="*/ 1651000 w 6934200"/>
              <a:gd name="connsiteY4" fmla="*/ 3670300 h 4838700"/>
              <a:gd name="connsiteX5" fmla="*/ 1981200 w 6934200"/>
              <a:gd name="connsiteY5" fmla="*/ 3632200 h 4838700"/>
              <a:gd name="connsiteX6" fmla="*/ 2476500 w 6934200"/>
              <a:gd name="connsiteY6" fmla="*/ 3606800 h 4838700"/>
              <a:gd name="connsiteX7" fmla="*/ 2895600 w 6934200"/>
              <a:gd name="connsiteY7" fmla="*/ 3670300 h 4838700"/>
              <a:gd name="connsiteX8" fmla="*/ 2603500 w 6934200"/>
              <a:gd name="connsiteY8" fmla="*/ 3276600 h 4838700"/>
              <a:gd name="connsiteX9" fmla="*/ 2311400 w 6934200"/>
              <a:gd name="connsiteY9" fmla="*/ 2844800 h 4838700"/>
              <a:gd name="connsiteX10" fmla="*/ 2108200 w 6934200"/>
              <a:gd name="connsiteY10" fmla="*/ 2247900 h 4838700"/>
              <a:gd name="connsiteX11" fmla="*/ 2171700 w 6934200"/>
              <a:gd name="connsiteY11" fmla="*/ 1866900 h 4838700"/>
              <a:gd name="connsiteX12" fmla="*/ 2349500 w 6934200"/>
              <a:gd name="connsiteY12" fmla="*/ 1460500 h 4838700"/>
              <a:gd name="connsiteX13" fmla="*/ 2616200 w 6934200"/>
              <a:gd name="connsiteY13" fmla="*/ 1181100 h 4838700"/>
              <a:gd name="connsiteX14" fmla="*/ 3060700 w 6934200"/>
              <a:gd name="connsiteY14" fmla="*/ 812800 h 4838700"/>
              <a:gd name="connsiteX15" fmla="*/ 3454400 w 6934200"/>
              <a:gd name="connsiteY15" fmla="*/ 520700 h 4838700"/>
              <a:gd name="connsiteX16" fmla="*/ 4051300 w 6934200"/>
              <a:gd name="connsiteY16" fmla="*/ 215900 h 4838700"/>
              <a:gd name="connsiteX17" fmla="*/ 4864100 w 6934200"/>
              <a:gd name="connsiteY17" fmla="*/ 0 h 4838700"/>
              <a:gd name="connsiteX18" fmla="*/ 5092700 w 6934200"/>
              <a:gd name="connsiteY18" fmla="*/ 0 h 4838700"/>
              <a:gd name="connsiteX19" fmla="*/ 5969000 w 6934200"/>
              <a:gd name="connsiteY19" fmla="*/ 152400 h 4838700"/>
              <a:gd name="connsiteX20" fmla="*/ 6096000 w 6934200"/>
              <a:gd name="connsiteY20" fmla="*/ 177800 h 4838700"/>
              <a:gd name="connsiteX21" fmla="*/ 6934200 w 6934200"/>
              <a:gd name="connsiteY21" fmla="*/ 317500 h 4838700"/>
              <a:gd name="connsiteX0" fmla="*/ 0 w 6096000"/>
              <a:gd name="connsiteY0" fmla="*/ 4838700 h 4838700"/>
              <a:gd name="connsiteX1" fmla="*/ 596900 w 6096000"/>
              <a:gd name="connsiteY1" fmla="*/ 4432300 h 4838700"/>
              <a:gd name="connsiteX2" fmla="*/ 965200 w 6096000"/>
              <a:gd name="connsiteY2" fmla="*/ 4114800 h 4838700"/>
              <a:gd name="connsiteX3" fmla="*/ 1295400 w 6096000"/>
              <a:gd name="connsiteY3" fmla="*/ 3886200 h 4838700"/>
              <a:gd name="connsiteX4" fmla="*/ 1651000 w 6096000"/>
              <a:gd name="connsiteY4" fmla="*/ 3670300 h 4838700"/>
              <a:gd name="connsiteX5" fmla="*/ 1981200 w 6096000"/>
              <a:gd name="connsiteY5" fmla="*/ 3632200 h 4838700"/>
              <a:gd name="connsiteX6" fmla="*/ 2476500 w 6096000"/>
              <a:gd name="connsiteY6" fmla="*/ 3606800 h 4838700"/>
              <a:gd name="connsiteX7" fmla="*/ 2895600 w 6096000"/>
              <a:gd name="connsiteY7" fmla="*/ 3670300 h 4838700"/>
              <a:gd name="connsiteX8" fmla="*/ 2603500 w 6096000"/>
              <a:gd name="connsiteY8" fmla="*/ 3276600 h 4838700"/>
              <a:gd name="connsiteX9" fmla="*/ 2311400 w 6096000"/>
              <a:gd name="connsiteY9" fmla="*/ 2844800 h 4838700"/>
              <a:gd name="connsiteX10" fmla="*/ 2108200 w 6096000"/>
              <a:gd name="connsiteY10" fmla="*/ 2247900 h 4838700"/>
              <a:gd name="connsiteX11" fmla="*/ 2171700 w 6096000"/>
              <a:gd name="connsiteY11" fmla="*/ 1866900 h 4838700"/>
              <a:gd name="connsiteX12" fmla="*/ 2349500 w 6096000"/>
              <a:gd name="connsiteY12" fmla="*/ 1460500 h 4838700"/>
              <a:gd name="connsiteX13" fmla="*/ 2616200 w 6096000"/>
              <a:gd name="connsiteY13" fmla="*/ 1181100 h 4838700"/>
              <a:gd name="connsiteX14" fmla="*/ 3060700 w 6096000"/>
              <a:gd name="connsiteY14" fmla="*/ 812800 h 4838700"/>
              <a:gd name="connsiteX15" fmla="*/ 3454400 w 6096000"/>
              <a:gd name="connsiteY15" fmla="*/ 520700 h 4838700"/>
              <a:gd name="connsiteX16" fmla="*/ 4051300 w 6096000"/>
              <a:gd name="connsiteY16" fmla="*/ 215900 h 4838700"/>
              <a:gd name="connsiteX17" fmla="*/ 4864100 w 6096000"/>
              <a:gd name="connsiteY17" fmla="*/ 0 h 4838700"/>
              <a:gd name="connsiteX18" fmla="*/ 5092700 w 6096000"/>
              <a:gd name="connsiteY18" fmla="*/ 0 h 4838700"/>
              <a:gd name="connsiteX19" fmla="*/ 5969000 w 6096000"/>
              <a:gd name="connsiteY19" fmla="*/ 152400 h 4838700"/>
              <a:gd name="connsiteX20" fmla="*/ 6096000 w 6096000"/>
              <a:gd name="connsiteY20" fmla="*/ 177800 h 4838700"/>
              <a:gd name="connsiteX0" fmla="*/ 0 w 5969000"/>
              <a:gd name="connsiteY0" fmla="*/ 4838700 h 4838700"/>
              <a:gd name="connsiteX1" fmla="*/ 596900 w 5969000"/>
              <a:gd name="connsiteY1" fmla="*/ 4432300 h 4838700"/>
              <a:gd name="connsiteX2" fmla="*/ 965200 w 5969000"/>
              <a:gd name="connsiteY2" fmla="*/ 4114800 h 4838700"/>
              <a:gd name="connsiteX3" fmla="*/ 1295400 w 5969000"/>
              <a:gd name="connsiteY3" fmla="*/ 3886200 h 4838700"/>
              <a:gd name="connsiteX4" fmla="*/ 1651000 w 5969000"/>
              <a:gd name="connsiteY4" fmla="*/ 3670300 h 4838700"/>
              <a:gd name="connsiteX5" fmla="*/ 1981200 w 5969000"/>
              <a:gd name="connsiteY5" fmla="*/ 3632200 h 4838700"/>
              <a:gd name="connsiteX6" fmla="*/ 2476500 w 5969000"/>
              <a:gd name="connsiteY6" fmla="*/ 3606800 h 4838700"/>
              <a:gd name="connsiteX7" fmla="*/ 2895600 w 5969000"/>
              <a:gd name="connsiteY7" fmla="*/ 3670300 h 4838700"/>
              <a:gd name="connsiteX8" fmla="*/ 2603500 w 5969000"/>
              <a:gd name="connsiteY8" fmla="*/ 3276600 h 4838700"/>
              <a:gd name="connsiteX9" fmla="*/ 2311400 w 5969000"/>
              <a:gd name="connsiteY9" fmla="*/ 2844800 h 4838700"/>
              <a:gd name="connsiteX10" fmla="*/ 2108200 w 5969000"/>
              <a:gd name="connsiteY10" fmla="*/ 2247900 h 4838700"/>
              <a:gd name="connsiteX11" fmla="*/ 2171700 w 5969000"/>
              <a:gd name="connsiteY11" fmla="*/ 1866900 h 4838700"/>
              <a:gd name="connsiteX12" fmla="*/ 2349500 w 5969000"/>
              <a:gd name="connsiteY12" fmla="*/ 1460500 h 4838700"/>
              <a:gd name="connsiteX13" fmla="*/ 2616200 w 5969000"/>
              <a:gd name="connsiteY13" fmla="*/ 1181100 h 4838700"/>
              <a:gd name="connsiteX14" fmla="*/ 3060700 w 5969000"/>
              <a:gd name="connsiteY14" fmla="*/ 812800 h 4838700"/>
              <a:gd name="connsiteX15" fmla="*/ 3454400 w 5969000"/>
              <a:gd name="connsiteY15" fmla="*/ 520700 h 4838700"/>
              <a:gd name="connsiteX16" fmla="*/ 4051300 w 5969000"/>
              <a:gd name="connsiteY16" fmla="*/ 215900 h 4838700"/>
              <a:gd name="connsiteX17" fmla="*/ 4864100 w 5969000"/>
              <a:gd name="connsiteY17" fmla="*/ 0 h 4838700"/>
              <a:gd name="connsiteX18" fmla="*/ 5092700 w 5969000"/>
              <a:gd name="connsiteY18" fmla="*/ 0 h 4838700"/>
              <a:gd name="connsiteX19" fmla="*/ 5969000 w 5969000"/>
              <a:gd name="connsiteY19" fmla="*/ 152400 h 4838700"/>
              <a:gd name="connsiteX0" fmla="*/ 0 w 5092700"/>
              <a:gd name="connsiteY0" fmla="*/ 4838700 h 4838700"/>
              <a:gd name="connsiteX1" fmla="*/ 596900 w 5092700"/>
              <a:gd name="connsiteY1" fmla="*/ 4432300 h 4838700"/>
              <a:gd name="connsiteX2" fmla="*/ 965200 w 5092700"/>
              <a:gd name="connsiteY2" fmla="*/ 4114800 h 4838700"/>
              <a:gd name="connsiteX3" fmla="*/ 1295400 w 5092700"/>
              <a:gd name="connsiteY3" fmla="*/ 3886200 h 4838700"/>
              <a:gd name="connsiteX4" fmla="*/ 1651000 w 5092700"/>
              <a:gd name="connsiteY4" fmla="*/ 3670300 h 4838700"/>
              <a:gd name="connsiteX5" fmla="*/ 1981200 w 5092700"/>
              <a:gd name="connsiteY5" fmla="*/ 3632200 h 4838700"/>
              <a:gd name="connsiteX6" fmla="*/ 2476500 w 5092700"/>
              <a:gd name="connsiteY6" fmla="*/ 3606800 h 4838700"/>
              <a:gd name="connsiteX7" fmla="*/ 2895600 w 5092700"/>
              <a:gd name="connsiteY7" fmla="*/ 3670300 h 4838700"/>
              <a:gd name="connsiteX8" fmla="*/ 2603500 w 5092700"/>
              <a:gd name="connsiteY8" fmla="*/ 3276600 h 4838700"/>
              <a:gd name="connsiteX9" fmla="*/ 2311400 w 5092700"/>
              <a:gd name="connsiteY9" fmla="*/ 2844800 h 4838700"/>
              <a:gd name="connsiteX10" fmla="*/ 2108200 w 5092700"/>
              <a:gd name="connsiteY10" fmla="*/ 2247900 h 4838700"/>
              <a:gd name="connsiteX11" fmla="*/ 2171700 w 5092700"/>
              <a:gd name="connsiteY11" fmla="*/ 1866900 h 4838700"/>
              <a:gd name="connsiteX12" fmla="*/ 2349500 w 5092700"/>
              <a:gd name="connsiteY12" fmla="*/ 1460500 h 4838700"/>
              <a:gd name="connsiteX13" fmla="*/ 2616200 w 5092700"/>
              <a:gd name="connsiteY13" fmla="*/ 1181100 h 4838700"/>
              <a:gd name="connsiteX14" fmla="*/ 3060700 w 5092700"/>
              <a:gd name="connsiteY14" fmla="*/ 812800 h 4838700"/>
              <a:gd name="connsiteX15" fmla="*/ 3454400 w 5092700"/>
              <a:gd name="connsiteY15" fmla="*/ 520700 h 4838700"/>
              <a:gd name="connsiteX16" fmla="*/ 4051300 w 5092700"/>
              <a:gd name="connsiteY16" fmla="*/ 215900 h 4838700"/>
              <a:gd name="connsiteX17" fmla="*/ 4864100 w 5092700"/>
              <a:gd name="connsiteY17" fmla="*/ 0 h 4838700"/>
              <a:gd name="connsiteX18" fmla="*/ 5092700 w 5092700"/>
              <a:gd name="connsiteY18" fmla="*/ 0 h 4838700"/>
              <a:gd name="connsiteX0" fmla="*/ 0 w 4864100"/>
              <a:gd name="connsiteY0" fmla="*/ 4838700 h 4838700"/>
              <a:gd name="connsiteX1" fmla="*/ 596900 w 4864100"/>
              <a:gd name="connsiteY1" fmla="*/ 4432300 h 4838700"/>
              <a:gd name="connsiteX2" fmla="*/ 965200 w 4864100"/>
              <a:gd name="connsiteY2" fmla="*/ 4114800 h 4838700"/>
              <a:gd name="connsiteX3" fmla="*/ 1295400 w 4864100"/>
              <a:gd name="connsiteY3" fmla="*/ 3886200 h 4838700"/>
              <a:gd name="connsiteX4" fmla="*/ 1651000 w 4864100"/>
              <a:gd name="connsiteY4" fmla="*/ 3670300 h 4838700"/>
              <a:gd name="connsiteX5" fmla="*/ 1981200 w 4864100"/>
              <a:gd name="connsiteY5" fmla="*/ 3632200 h 4838700"/>
              <a:gd name="connsiteX6" fmla="*/ 2476500 w 4864100"/>
              <a:gd name="connsiteY6" fmla="*/ 3606800 h 4838700"/>
              <a:gd name="connsiteX7" fmla="*/ 2895600 w 4864100"/>
              <a:gd name="connsiteY7" fmla="*/ 3670300 h 4838700"/>
              <a:gd name="connsiteX8" fmla="*/ 2603500 w 4864100"/>
              <a:gd name="connsiteY8" fmla="*/ 3276600 h 4838700"/>
              <a:gd name="connsiteX9" fmla="*/ 2311400 w 4864100"/>
              <a:gd name="connsiteY9" fmla="*/ 2844800 h 4838700"/>
              <a:gd name="connsiteX10" fmla="*/ 2108200 w 4864100"/>
              <a:gd name="connsiteY10" fmla="*/ 2247900 h 4838700"/>
              <a:gd name="connsiteX11" fmla="*/ 2171700 w 4864100"/>
              <a:gd name="connsiteY11" fmla="*/ 1866900 h 4838700"/>
              <a:gd name="connsiteX12" fmla="*/ 2349500 w 4864100"/>
              <a:gd name="connsiteY12" fmla="*/ 1460500 h 4838700"/>
              <a:gd name="connsiteX13" fmla="*/ 2616200 w 4864100"/>
              <a:gd name="connsiteY13" fmla="*/ 1181100 h 4838700"/>
              <a:gd name="connsiteX14" fmla="*/ 3060700 w 4864100"/>
              <a:gd name="connsiteY14" fmla="*/ 812800 h 4838700"/>
              <a:gd name="connsiteX15" fmla="*/ 3454400 w 4864100"/>
              <a:gd name="connsiteY15" fmla="*/ 520700 h 4838700"/>
              <a:gd name="connsiteX16" fmla="*/ 4051300 w 4864100"/>
              <a:gd name="connsiteY16" fmla="*/ 215900 h 4838700"/>
              <a:gd name="connsiteX17" fmla="*/ 4864100 w 4864100"/>
              <a:gd name="connsiteY17" fmla="*/ 0 h 4838700"/>
              <a:gd name="connsiteX0" fmla="*/ 0 w 4051300"/>
              <a:gd name="connsiteY0" fmla="*/ 4622800 h 4622800"/>
              <a:gd name="connsiteX1" fmla="*/ 596900 w 4051300"/>
              <a:gd name="connsiteY1" fmla="*/ 4216400 h 4622800"/>
              <a:gd name="connsiteX2" fmla="*/ 965200 w 4051300"/>
              <a:gd name="connsiteY2" fmla="*/ 3898900 h 4622800"/>
              <a:gd name="connsiteX3" fmla="*/ 1295400 w 4051300"/>
              <a:gd name="connsiteY3" fmla="*/ 3670300 h 4622800"/>
              <a:gd name="connsiteX4" fmla="*/ 1651000 w 4051300"/>
              <a:gd name="connsiteY4" fmla="*/ 3454400 h 4622800"/>
              <a:gd name="connsiteX5" fmla="*/ 1981200 w 4051300"/>
              <a:gd name="connsiteY5" fmla="*/ 3416300 h 4622800"/>
              <a:gd name="connsiteX6" fmla="*/ 2476500 w 4051300"/>
              <a:gd name="connsiteY6" fmla="*/ 3390900 h 4622800"/>
              <a:gd name="connsiteX7" fmla="*/ 2895600 w 4051300"/>
              <a:gd name="connsiteY7" fmla="*/ 3454400 h 4622800"/>
              <a:gd name="connsiteX8" fmla="*/ 2603500 w 4051300"/>
              <a:gd name="connsiteY8" fmla="*/ 3060700 h 4622800"/>
              <a:gd name="connsiteX9" fmla="*/ 2311400 w 4051300"/>
              <a:gd name="connsiteY9" fmla="*/ 2628900 h 4622800"/>
              <a:gd name="connsiteX10" fmla="*/ 2108200 w 4051300"/>
              <a:gd name="connsiteY10" fmla="*/ 2032000 h 4622800"/>
              <a:gd name="connsiteX11" fmla="*/ 2171700 w 4051300"/>
              <a:gd name="connsiteY11" fmla="*/ 1651000 h 4622800"/>
              <a:gd name="connsiteX12" fmla="*/ 2349500 w 4051300"/>
              <a:gd name="connsiteY12" fmla="*/ 1244600 h 4622800"/>
              <a:gd name="connsiteX13" fmla="*/ 2616200 w 4051300"/>
              <a:gd name="connsiteY13" fmla="*/ 965200 h 4622800"/>
              <a:gd name="connsiteX14" fmla="*/ 3060700 w 4051300"/>
              <a:gd name="connsiteY14" fmla="*/ 596900 h 4622800"/>
              <a:gd name="connsiteX15" fmla="*/ 3454400 w 4051300"/>
              <a:gd name="connsiteY15" fmla="*/ 304800 h 4622800"/>
              <a:gd name="connsiteX16" fmla="*/ 4051300 w 4051300"/>
              <a:gd name="connsiteY16" fmla="*/ 0 h 4622800"/>
              <a:gd name="connsiteX0" fmla="*/ 0 w 4051300"/>
              <a:gd name="connsiteY0" fmla="*/ 4622800 h 4622800"/>
              <a:gd name="connsiteX1" fmla="*/ 596900 w 4051300"/>
              <a:gd name="connsiteY1" fmla="*/ 4216400 h 4622800"/>
              <a:gd name="connsiteX2" fmla="*/ 965200 w 4051300"/>
              <a:gd name="connsiteY2" fmla="*/ 3898900 h 4622800"/>
              <a:gd name="connsiteX3" fmla="*/ 1295400 w 4051300"/>
              <a:gd name="connsiteY3" fmla="*/ 3670300 h 4622800"/>
              <a:gd name="connsiteX4" fmla="*/ 1651000 w 4051300"/>
              <a:gd name="connsiteY4" fmla="*/ 3454400 h 4622800"/>
              <a:gd name="connsiteX5" fmla="*/ 1981200 w 4051300"/>
              <a:gd name="connsiteY5" fmla="*/ 3416300 h 4622800"/>
              <a:gd name="connsiteX6" fmla="*/ 2476500 w 4051300"/>
              <a:gd name="connsiteY6" fmla="*/ 3390900 h 4622800"/>
              <a:gd name="connsiteX7" fmla="*/ 2895600 w 4051300"/>
              <a:gd name="connsiteY7" fmla="*/ 3454400 h 4622800"/>
              <a:gd name="connsiteX8" fmla="*/ 2603500 w 4051300"/>
              <a:gd name="connsiteY8" fmla="*/ 3060700 h 4622800"/>
              <a:gd name="connsiteX9" fmla="*/ 2311400 w 4051300"/>
              <a:gd name="connsiteY9" fmla="*/ 2628900 h 4622800"/>
              <a:gd name="connsiteX10" fmla="*/ 2108200 w 4051300"/>
              <a:gd name="connsiteY10" fmla="*/ 2032000 h 4622800"/>
              <a:gd name="connsiteX11" fmla="*/ 2171700 w 4051300"/>
              <a:gd name="connsiteY11" fmla="*/ 1651000 h 4622800"/>
              <a:gd name="connsiteX12" fmla="*/ 2349500 w 4051300"/>
              <a:gd name="connsiteY12" fmla="*/ 1244600 h 4622800"/>
              <a:gd name="connsiteX13" fmla="*/ 2616200 w 4051300"/>
              <a:gd name="connsiteY13" fmla="*/ 965200 h 4622800"/>
              <a:gd name="connsiteX14" fmla="*/ 3060700 w 4051300"/>
              <a:gd name="connsiteY14" fmla="*/ 596900 h 4622800"/>
              <a:gd name="connsiteX15" fmla="*/ 3454400 w 4051300"/>
              <a:gd name="connsiteY15" fmla="*/ 304800 h 4622800"/>
              <a:gd name="connsiteX16" fmla="*/ 4051300 w 4051300"/>
              <a:gd name="connsiteY16" fmla="*/ 0 h 4622800"/>
              <a:gd name="connsiteX0" fmla="*/ 0 w 3454400"/>
              <a:gd name="connsiteY0" fmla="*/ 4318000 h 4318000"/>
              <a:gd name="connsiteX1" fmla="*/ 596900 w 3454400"/>
              <a:gd name="connsiteY1" fmla="*/ 3911600 h 4318000"/>
              <a:gd name="connsiteX2" fmla="*/ 965200 w 3454400"/>
              <a:gd name="connsiteY2" fmla="*/ 3594100 h 4318000"/>
              <a:gd name="connsiteX3" fmla="*/ 1295400 w 3454400"/>
              <a:gd name="connsiteY3" fmla="*/ 3365500 h 4318000"/>
              <a:gd name="connsiteX4" fmla="*/ 1651000 w 3454400"/>
              <a:gd name="connsiteY4" fmla="*/ 3149600 h 4318000"/>
              <a:gd name="connsiteX5" fmla="*/ 1981200 w 3454400"/>
              <a:gd name="connsiteY5" fmla="*/ 3111500 h 4318000"/>
              <a:gd name="connsiteX6" fmla="*/ 2476500 w 3454400"/>
              <a:gd name="connsiteY6" fmla="*/ 3086100 h 4318000"/>
              <a:gd name="connsiteX7" fmla="*/ 2895600 w 3454400"/>
              <a:gd name="connsiteY7" fmla="*/ 3149600 h 4318000"/>
              <a:gd name="connsiteX8" fmla="*/ 2603500 w 3454400"/>
              <a:gd name="connsiteY8" fmla="*/ 2755900 h 4318000"/>
              <a:gd name="connsiteX9" fmla="*/ 2311400 w 3454400"/>
              <a:gd name="connsiteY9" fmla="*/ 2324100 h 4318000"/>
              <a:gd name="connsiteX10" fmla="*/ 2108200 w 3454400"/>
              <a:gd name="connsiteY10" fmla="*/ 1727200 h 4318000"/>
              <a:gd name="connsiteX11" fmla="*/ 2171700 w 3454400"/>
              <a:gd name="connsiteY11" fmla="*/ 1346200 h 4318000"/>
              <a:gd name="connsiteX12" fmla="*/ 2349500 w 3454400"/>
              <a:gd name="connsiteY12" fmla="*/ 939800 h 4318000"/>
              <a:gd name="connsiteX13" fmla="*/ 2616200 w 3454400"/>
              <a:gd name="connsiteY13" fmla="*/ 660400 h 4318000"/>
              <a:gd name="connsiteX14" fmla="*/ 3060700 w 3454400"/>
              <a:gd name="connsiteY14" fmla="*/ 292100 h 4318000"/>
              <a:gd name="connsiteX15" fmla="*/ 3454400 w 3454400"/>
              <a:gd name="connsiteY15" fmla="*/ 0 h 4318000"/>
              <a:gd name="connsiteX0" fmla="*/ 0 w 3060700"/>
              <a:gd name="connsiteY0" fmla="*/ 4025900 h 4025900"/>
              <a:gd name="connsiteX1" fmla="*/ 596900 w 3060700"/>
              <a:gd name="connsiteY1" fmla="*/ 3619500 h 4025900"/>
              <a:gd name="connsiteX2" fmla="*/ 965200 w 3060700"/>
              <a:gd name="connsiteY2" fmla="*/ 3302000 h 4025900"/>
              <a:gd name="connsiteX3" fmla="*/ 1295400 w 3060700"/>
              <a:gd name="connsiteY3" fmla="*/ 3073400 h 4025900"/>
              <a:gd name="connsiteX4" fmla="*/ 1651000 w 3060700"/>
              <a:gd name="connsiteY4" fmla="*/ 2857500 h 4025900"/>
              <a:gd name="connsiteX5" fmla="*/ 1981200 w 3060700"/>
              <a:gd name="connsiteY5" fmla="*/ 2819400 h 4025900"/>
              <a:gd name="connsiteX6" fmla="*/ 2476500 w 3060700"/>
              <a:gd name="connsiteY6" fmla="*/ 2794000 h 4025900"/>
              <a:gd name="connsiteX7" fmla="*/ 2895600 w 3060700"/>
              <a:gd name="connsiteY7" fmla="*/ 2857500 h 4025900"/>
              <a:gd name="connsiteX8" fmla="*/ 2603500 w 3060700"/>
              <a:gd name="connsiteY8" fmla="*/ 2463800 h 4025900"/>
              <a:gd name="connsiteX9" fmla="*/ 2311400 w 3060700"/>
              <a:gd name="connsiteY9" fmla="*/ 2032000 h 4025900"/>
              <a:gd name="connsiteX10" fmla="*/ 2108200 w 3060700"/>
              <a:gd name="connsiteY10" fmla="*/ 1435100 h 4025900"/>
              <a:gd name="connsiteX11" fmla="*/ 2171700 w 3060700"/>
              <a:gd name="connsiteY11" fmla="*/ 1054100 h 4025900"/>
              <a:gd name="connsiteX12" fmla="*/ 2349500 w 3060700"/>
              <a:gd name="connsiteY12" fmla="*/ 647700 h 4025900"/>
              <a:gd name="connsiteX13" fmla="*/ 2616200 w 3060700"/>
              <a:gd name="connsiteY13" fmla="*/ 368300 h 4025900"/>
              <a:gd name="connsiteX14" fmla="*/ 3060700 w 3060700"/>
              <a:gd name="connsiteY14" fmla="*/ 0 h 4025900"/>
              <a:gd name="connsiteX0" fmla="*/ 0 w 2988983"/>
              <a:gd name="connsiteY0" fmla="*/ 3990042 h 3990042"/>
              <a:gd name="connsiteX1" fmla="*/ 596900 w 2988983"/>
              <a:gd name="connsiteY1" fmla="*/ 3583642 h 3990042"/>
              <a:gd name="connsiteX2" fmla="*/ 965200 w 2988983"/>
              <a:gd name="connsiteY2" fmla="*/ 3266142 h 3990042"/>
              <a:gd name="connsiteX3" fmla="*/ 1295400 w 2988983"/>
              <a:gd name="connsiteY3" fmla="*/ 3037542 h 3990042"/>
              <a:gd name="connsiteX4" fmla="*/ 1651000 w 2988983"/>
              <a:gd name="connsiteY4" fmla="*/ 2821642 h 3990042"/>
              <a:gd name="connsiteX5" fmla="*/ 1981200 w 2988983"/>
              <a:gd name="connsiteY5" fmla="*/ 2783542 h 3990042"/>
              <a:gd name="connsiteX6" fmla="*/ 2476500 w 2988983"/>
              <a:gd name="connsiteY6" fmla="*/ 2758142 h 3990042"/>
              <a:gd name="connsiteX7" fmla="*/ 2895600 w 2988983"/>
              <a:gd name="connsiteY7" fmla="*/ 2821642 h 3990042"/>
              <a:gd name="connsiteX8" fmla="*/ 2603500 w 2988983"/>
              <a:gd name="connsiteY8" fmla="*/ 2427942 h 3990042"/>
              <a:gd name="connsiteX9" fmla="*/ 2311400 w 2988983"/>
              <a:gd name="connsiteY9" fmla="*/ 1996142 h 3990042"/>
              <a:gd name="connsiteX10" fmla="*/ 2108200 w 2988983"/>
              <a:gd name="connsiteY10" fmla="*/ 1399242 h 3990042"/>
              <a:gd name="connsiteX11" fmla="*/ 2171700 w 2988983"/>
              <a:gd name="connsiteY11" fmla="*/ 1018242 h 3990042"/>
              <a:gd name="connsiteX12" fmla="*/ 2349500 w 2988983"/>
              <a:gd name="connsiteY12" fmla="*/ 611842 h 3990042"/>
              <a:gd name="connsiteX13" fmla="*/ 2616200 w 2988983"/>
              <a:gd name="connsiteY13" fmla="*/ 332442 h 3990042"/>
              <a:gd name="connsiteX14" fmla="*/ 2988983 w 2988983"/>
              <a:gd name="connsiteY14" fmla="*/ 0 h 3990042"/>
              <a:gd name="connsiteX0" fmla="*/ 0 w 2897050"/>
              <a:gd name="connsiteY0" fmla="*/ 3657600 h 3657600"/>
              <a:gd name="connsiteX1" fmla="*/ 596900 w 2897050"/>
              <a:gd name="connsiteY1" fmla="*/ 3251200 h 3657600"/>
              <a:gd name="connsiteX2" fmla="*/ 965200 w 2897050"/>
              <a:gd name="connsiteY2" fmla="*/ 2933700 h 3657600"/>
              <a:gd name="connsiteX3" fmla="*/ 1295400 w 2897050"/>
              <a:gd name="connsiteY3" fmla="*/ 2705100 h 3657600"/>
              <a:gd name="connsiteX4" fmla="*/ 1651000 w 2897050"/>
              <a:gd name="connsiteY4" fmla="*/ 2489200 h 3657600"/>
              <a:gd name="connsiteX5" fmla="*/ 1981200 w 2897050"/>
              <a:gd name="connsiteY5" fmla="*/ 2451100 h 3657600"/>
              <a:gd name="connsiteX6" fmla="*/ 2476500 w 2897050"/>
              <a:gd name="connsiteY6" fmla="*/ 2425700 h 3657600"/>
              <a:gd name="connsiteX7" fmla="*/ 2895600 w 2897050"/>
              <a:gd name="connsiteY7" fmla="*/ 2489200 h 3657600"/>
              <a:gd name="connsiteX8" fmla="*/ 2603500 w 2897050"/>
              <a:gd name="connsiteY8" fmla="*/ 2095500 h 3657600"/>
              <a:gd name="connsiteX9" fmla="*/ 2311400 w 2897050"/>
              <a:gd name="connsiteY9" fmla="*/ 1663700 h 3657600"/>
              <a:gd name="connsiteX10" fmla="*/ 2108200 w 2897050"/>
              <a:gd name="connsiteY10" fmla="*/ 1066800 h 3657600"/>
              <a:gd name="connsiteX11" fmla="*/ 2171700 w 2897050"/>
              <a:gd name="connsiteY11" fmla="*/ 685800 h 3657600"/>
              <a:gd name="connsiteX12" fmla="*/ 2349500 w 2897050"/>
              <a:gd name="connsiteY12" fmla="*/ 279400 h 3657600"/>
              <a:gd name="connsiteX13" fmla="*/ 2616200 w 2897050"/>
              <a:gd name="connsiteY13" fmla="*/ 0 h 3657600"/>
              <a:gd name="connsiteX0" fmla="*/ 0 w 2897050"/>
              <a:gd name="connsiteY0" fmla="*/ 3378200 h 3378200"/>
              <a:gd name="connsiteX1" fmla="*/ 596900 w 2897050"/>
              <a:gd name="connsiteY1" fmla="*/ 2971800 h 3378200"/>
              <a:gd name="connsiteX2" fmla="*/ 965200 w 2897050"/>
              <a:gd name="connsiteY2" fmla="*/ 2654300 h 3378200"/>
              <a:gd name="connsiteX3" fmla="*/ 1295400 w 2897050"/>
              <a:gd name="connsiteY3" fmla="*/ 2425700 h 3378200"/>
              <a:gd name="connsiteX4" fmla="*/ 1651000 w 2897050"/>
              <a:gd name="connsiteY4" fmla="*/ 2209800 h 3378200"/>
              <a:gd name="connsiteX5" fmla="*/ 1981200 w 2897050"/>
              <a:gd name="connsiteY5" fmla="*/ 2171700 h 3378200"/>
              <a:gd name="connsiteX6" fmla="*/ 2476500 w 2897050"/>
              <a:gd name="connsiteY6" fmla="*/ 2146300 h 3378200"/>
              <a:gd name="connsiteX7" fmla="*/ 2895600 w 2897050"/>
              <a:gd name="connsiteY7" fmla="*/ 2209800 h 3378200"/>
              <a:gd name="connsiteX8" fmla="*/ 2603500 w 2897050"/>
              <a:gd name="connsiteY8" fmla="*/ 1816100 h 3378200"/>
              <a:gd name="connsiteX9" fmla="*/ 2311400 w 2897050"/>
              <a:gd name="connsiteY9" fmla="*/ 1384300 h 3378200"/>
              <a:gd name="connsiteX10" fmla="*/ 2108200 w 2897050"/>
              <a:gd name="connsiteY10" fmla="*/ 787400 h 3378200"/>
              <a:gd name="connsiteX11" fmla="*/ 2171700 w 2897050"/>
              <a:gd name="connsiteY11" fmla="*/ 406400 h 3378200"/>
              <a:gd name="connsiteX12" fmla="*/ 2349500 w 2897050"/>
              <a:gd name="connsiteY12" fmla="*/ 0 h 3378200"/>
              <a:gd name="connsiteX0" fmla="*/ 0 w 2897050"/>
              <a:gd name="connsiteY0" fmla="*/ 2971800 h 2971800"/>
              <a:gd name="connsiteX1" fmla="*/ 596900 w 2897050"/>
              <a:gd name="connsiteY1" fmla="*/ 2565400 h 2971800"/>
              <a:gd name="connsiteX2" fmla="*/ 965200 w 2897050"/>
              <a:gd name="connsiteY2" fmla="*/ 2247900 h 2971800"/>
              <a:gd name="connsiteX3" fmla="*/ 1295400 w 2897050"/>
              <a:gd name="connsiteY3" fmla="*/ 2019300 h 2971800"/>
              <a:gd name="connsiteX4" fmla="*/ 1651000 w 2897050"/>
              <a:gd name="connsiteY4" fmla="*/ 1803400 h 2971800"/>
              <a:gd name="connsiteX5" fmla="*/ 1981200 w 2897050"/>
              <a:gd name="connsiteY5" fmla="*/ 1765300 h 2971800"/>
              <a:gd name="connsiteX6" fmla="*/ 2476500 w 2897050"/>
              <a:gd name="connsiteY6" fmla="*/ 1739900 h 2971800"/>
              <a:gd name="connsiteX7" fmla="*/ 2895600 w 2897050"/>
              <a:gd name="connsiteY7" fmla="*/ 1803400 h 2971800"/>
              <a:gd name="connsiteX8" fmla="*/ 2603500 w 2897050"/>
              <a:gd name="connsiteY8" fmla="*/ 1409700 h 2971800"/>
              <a:gd name="connsiteX9" fmla="*/ 2311400 w 2897050"/>
              <a:gd name="connsiteY9" fmla="*/ 977900 h 2971800"/>
              <a:gd name="connsiteX10" fmla="*/ 2108200 w 2897050"/>
              <a:gd name="connsiteY10" fmla="*/ 381000 h 2971800"/>
              <a:gd name="connsiteX11" fmla="*/ 2171700 w 2897050"/>
              <a:gd name="connsiteY11" fmla="*/ 0 h 2971800"/>
              <a:gd name="connsiteX0" fmla="*/ 0 w 2897050"/>
              <a:gd name="connsiteY0" fmla="*/ 2590800 h 2590800"/>
              <a:gd name="connsiteX1" fmla="*/ 596900 w 2897050"/>
              <a:gd name="connsiteY1" fmla="*/ 2184400 h 2590800"/>
              <a:gd name="connsiteX2" fmla="*/ 965200 w 2897050"/>
              <a:gd name="connsiteY2" fmla="*/ 1866900 h 2590800"/>
              <a:gd name="connsiteX3" fmla="*/ 1295400 w 2897050"/>
              <a:gd name="connsiteY3" fmla="*/ 1638300 h 2590800"/>
              <a:gd name="connsiteX4" fmla="*/ 1651000 w 2897050"/>
              <a:gd name="connsiteY4" fmla="*/ 1422400 h 2590800"/>
              <a:gd name="connsiteX5" fmla="*/ 1981200 w 2897050"/>
              <a:gd name="connsiteY5" fmla="*/ 1384300 h 2590800"/>
              <a:gd name="connsiteX6" fmla="*/ 2476500 w 2897050"/>
              <a:gd name="connsiteY6" fmla="*/ 1358900 h 2590800"/>
              <a:gd name="connsiteX7" fmla="*/ 2895600 w 2897050"/>
              <a:gd name="connsiteY7" fmla="*/ 1422400 h 2590800"/>
              <a:gd name="connsiteX8" fmla="*/ 2603500 w 2897050"/>
              <a:gd name="connsiteY8" fmla="*/ 1028700 h 2590800"/>
              <a:gd name="connsiteX9" fmla="*/ 2311400 w 2897050"/>
              <a:gd name="connsiteY9" fmla="*/ 596900 h 2590800"/>
              <a:gd name="connsiteX10" fmla="*/ 2108200 w 2897050"/>
              <a:gd name="connsiteY10" fmla="*/ 0 h 2590800"/>
              <a:gd name="connsiteX0" fmla="*/ 0 w 2897050"/>
              <a:gd name="connsiteY0" fmla="*/ 1993900 h 1993900"/>
              <a:gd name="connsiteX1" fmla="*/ 596900 w 2897050"/>
              <a:gd name="connsiteY1" fmla="*/ 1587500 h 1993900"/>
              <a:gd name="connsiteX2" fmla="*/ 965200 w 2897050"/>
              <a:gd name="connsiteY2" fmla="*/ 1270000 h 1993900"/>
              <a:gd name="connsiteX3" fmla="*/ 1295400 w 2897050"/>
              <a:gd name="connsiteY3" fmla="*/ 1041400 h 1993900"/>
              <a:gd name="connsiteX4" fmla="*/ 1651000 w 2897050"/>
              <a:gd name="connsiteY4" fmla="*/ 825500 h 1993900"/>
              <a:gd name="connsiteX5" fmla="*/ 1981200 w 2897050"/>
              <a:gd name="connsiteY5" fmla="*/ 787400 h 1993900"/>
              <a:gd name="connsiteX6" fmla="*/ 2476500 w 2897050"/>
              <a:gd name="connsiteY6" fmla="*/ 762000 h 1993900"/>
              <a:gd name="connsiteX7" fmla="*/ 2895600 w 2897050"/>
              <a:gd name="connsiteY7" fmla="*/ 825500 h 1993900"/>
              <a:gd name="connsiteX8" fmla="*/ 2603500 w 2897050"/>
              <a:gd name="connsiteY8" fmla="*/ 431800 h 1993900"/>
              <a:gd name="connsiteX9" fmla="*/ 2311400 w 2897050"/>
              <a:gd name="connsiteY9" fmla="*/ 0 h 1993900"/>
              <a:gd name="connsiteX0" fmla="*/ 0 w 2897050"/>
              <a:gd name="connsiteY0" fmla="*/ 1562100 h 1562100"/>
              <a:gd name="connsiteX1" fmla="*/ 596900 w 2897050"/>
              <a:gd name="connsiteY1" fmla="*/ 1155700 h 1562100"/>
              <a:gd name="connsiteX2" fmla="*/ 965200 w 2897050"/>
              <a:gd name="connsiteY2" fmla="*/ 838200 h 1562100"/>
              <a:gd name="connsiteX3" fmla="*/ 1295400 w 2897050"/>
              <a:gd name="connsiteY3" fmla="*/ 609600 h 1562100"/>
              <a:gd name="connsiteX4" fmla="*/ 1651000 w 2897050"/>
              <a:gd name="connsiteY4" fmla="*/ 393700 h 1562100"/>
              <a:gd name="connsiteX5" fmla="*/ 1981200 w 2897050"/>
              <a:gd name="connsiteY5" fmla="*/ 355600 h 1562100"/>
              <a:gd name="connsiteX6" fmla="*/ 2476500 w 2897050"/>
              <a:gd name="connsiteY6" fmla="*/ 330200 h 1562100"/>
              <a:gd name="connsiteX7" fmla="*/ 2895600 w 2897050"/>
              <a:gd name="connsiteY7" fmla="*/ 393700 h 1562100"/>
              <a:gd name="connsiteX8" fmla="*/ 2603500 w 2897050"/>
              <a:gd name="connsiteY8" fmla="*/ 0 h 1562100"/>
              <a:gd name="connsiteX0" fmla="*/ 0 w 2895600"/>
              <a:gd name="connsiteY0" fmla="*/ 1233066 h 1233066"/>
              <a:gd name="connsiteX1" fmla="*/ 596900 w 2895600"/>
              <a:gd name="connsiteY1" fmla="*/ 826666 h 1233066"/>
              <a:gd name="connsiteX2" fmla="*/ 965200 w 2895600"/>
              <a:gd name="connsiteY2" fmla="*/ 509166 h 1233066"/>
              <a:gd name="connsiteX3" fmla="*/ 1295400 w 2895600"/>
              <a:gd name="connsiteY3" fmla="*/ 280566 h 1233066"/>
              <a:gd name="connsiteX4" fmla="*/ 1651000 w 2895600"/>
              <a:gd name="connsiteY4" fmla="*/ 64666 h 1233066"/>
              <a:gd name="connsiteX5" fmla="*/ 1981200 w 2895600"/>
              <a:gd name="connsiteY5" fmla="*/ 26566 h 1233066"/>
              <a:gd name="connsiteX6" fmla="*/ 2476500 w 2895600"/>
              <a:gd name="connsiteY6" fmla="*/ 1166 h 1233066"/>
              <a:gd name="connsiteX7" fmla="*/ 2895600 w 2895600"/>
              <a:gd name="connsiteY7" fmla="*/ 64666 h 123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5600" h="1233066">
                <a:moveTo>
                  <a:pt x="0" y="1233066"/>
                </a:moveTo>
                <a:cubicBezTo>
                  <a:pt x="167217" y="1131466"/>
                  <a:pt x="436033" y="947316"/>
                  <a:pt x="596900" y="826666"/>
                </a:cubicBezTo>
                <a:cubicBezTo>
                  <a:pt x="757767" y="706016"/>
                  <a:pt x="842433" y="614999"/>
                  <a:pt x="965200" y="509166"/>
                </a:cubicBezTo>
                <a:cubicBezTo>
                  <a:pt x="1081617" y="418149"/>
                  <a:pt x="1181100" y="354649"/>
                  <a:pt x="1295400" y="280566"/>
                </a:cubicBezTo>
                <a:cubicBezTo>
                  <a:pt x="1409700" y="206483"/>
                  <a:pt x="1536700" y="106999"/>
                  <a:pt x="1651000" y="64666"/>
                </a:cubicBezTo>
                <a:cubicBezTo>
                  <a:pt x="1765300" y="22333"/>
                  <a:pt x="1843617" y="37149"/>
                  <a:pt x="1981200" y="26566"/>
                </a:cubicBezTo>
                <a:cubicBezTo>
                  <a:pt x="2118783" y="15983"/>
                  <a:pt x="2324100" y="-5184"/>
                  <a:pt x="2476500" y="1166"/>
                </a:cubicBezTo>
                <a:cubicBezTo>
                  <a:pt x="2628900" y="7516"/>
                  <a:pt x="2874433" y="119699"/>
                  <a:pt x="2895600" y="64666"/>
                </a:cubicBez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6F6F69B-46EF-4487-B69D-FDA08D0C5FB5}"/>
              </a:ext>
            </a:extLst>
          </p:cNvPr>
          <p:cNvSpPr/>
          <p:nvPr/>
        </p:nvSpPr>
        <p:spPr>
          <a:xfrm>
            <a:off x="-158643" y="4428066"/>
            <a:ext cx="1117600" cy="397960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413000 w 9207500"/>
              <a:gd name="connsiteY4" fmla="*/ 3886200 h 5236660"/>
              <a:gd name="connsiteX5" fmla="*/ 2768600 w 9207500"/>
              <a:gd name="connsiteY5" fmla="*/ 3670300 h 5236660"/>
              <a:gd name="connsiteX6" fmla="*/ 3098800 w 9207500"/>
              <a:gd name="connsiteY6" fmla="*/ 3632200 h 5236660"/>
              <a:gd name="connsiteX7" fmla="*/ 3594100 w 9207500"/>
              <a:gd name="connsiteY7" fmla="*/ 3606800 h 5236660"/>
              <a:gd name="connsiteX8" fmla="*/ 4013200 w 9207500"/>
              <a:gd name="connsiteY8" fmla="*/ 3670300 h 5236660"/>
              <a:gd name="connsiteX9" fmla="*/ 3721100 w 9207500"/>
              <a:gd name="connsiteY9" fmla="*/ 3276600 h 5236660"/>
              <a:gd name="connsiteX10" fmla="*/ 3429000 w 9207500"/>
              <a:gd name="connsiteY10" fmla="*/ 2844800 h 5236660"/>
              <a:gd name="connsiteX11" fmla="*/ 3225800 w 9207500"/>
              <a:gd name="connsiteY11" fmla="*/ 2247900 h 5236660"/>
              <a:gd name="connsiteX12" fmla="*/ 3289300 w 9207500"/>
              <a:gd name="connsiteY12" fmla="*/ 1866900 h 5236660"/>
              <a:gd name="connsiteX13" fmla="*/ 3467100 w 9207500"/>
              <a:gd name="connsiteY13" fmla="*/ 1460500 h 5236660"/>
              <a:gd name="connsiteX14" fmla="*/ 3733800 w 9207500"/>
              <a:gd name="connsiteY14" fmla="*/ 1181100 h 5236660"/>
              <a:gd name="connsiteX15" fmla="*/ 4178300 w 9207500"/>
              <a:gd name="connsiteY15" fmla="*/ 812800 h 5236660"/>
              <a:gd name="connsiteX16" fmla="*/ 4572000 w 9207500"/>
              <a:gd name="connsiteY16" fmla="*/ 520700 h 5236660"/>
              <a:gd name="connsiteX17" fmla="*/ 5168900 w 9207500"/>
              <a:gd name="connsiteY17" fmla="*/ 215900 h 5236660"/>
              <a:gd name="connsiteX18" fmla="*/ 5981700 w 9207500"/>
              <a:gd name="connsiteY18" fmla="*/ 0 h 5236660"/>
              <a:gd name="connsiteX19" fmla="*/ 6210300 w 9207500"/>
              <a:gd name="connsiteY19" fmla="*/ 0 h 5236660"/>
              <a:gd name="connsiteX20" fmla="*/ 7086600 w 9207500"/>
              <a:gd name="connsiteY20" fmla="*/ 152400 h 5236660"/>
              <a:gd name="connsiteX21" fmla="*/ 7213600 w 9207500"/>
              <a:gd name="connsiteY21" fmla="*/ 177800 h 5236660"/>
              <a:gd name="connsiteX22" fmla="*/ 8051800 w 9207500"/>
              <a:gd name="connsiteY22" fmla="*/ 317500 h 5236660"/>
              <a:gd name="connsiteX23" fmla="*/ 8470900 w 9207500"/>
              <a:gd name="connsiteY23" fmla="*/ 368300 h 5236660"/>
              <a:gd name="connsiteX24" fmla="*/ 9207500 w 9207500"/>
              <a:gd name="connsiteY24" fmla="*/ 647700 h 5236660"/>
              <a:gd name="connsiteX25" fmla="*/ 9207500 w 9207500"/>
              <a:gd name="connsiteY2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768600 w 9207500"/>
              <a:gd name="connsiteY4" fmla="*/ 3670300 h 5236660"/>
              <a:gd name="connsiteX5" fmla="*/ 3098800 w 9207500"/>
              <a:gd name="connsiteY5" fmla="*/ 3632200 h 5236660"/>
              <a:gd name="connsiteX6" fmla="*/ 3594100 w 9207500"/>
              <a:gd name="connsiteY6" fmla="*/ 3606800 h 5236660"/>
              <a:gd name="connsiteX7" fmla="*/ 4013200 w 9207500"/>
              <a:gd name="connsiteY7" fmla="*/ 3670300 h 5236660"/>
              <a:gd name="connsiteX8" fmla="*/ 3721100 w 9207500"/>
              <a:gd name="connsiteY8" fmla="*/ 3276600 h 5236660"/>
              <a:gd name="connsiteX9" fmla="*/ 3429000 w 9207500"/>
              <a:gd name="connsiteY9" fmla="*/ 2844800 h 5236660"/>
              <a:gd name="connsiteX10" fmla="*/ 3225800 w 9207500"/>
              <a:gd name="connsiteY10" fmla="*/ 2247900 h 5236660"/>
              <a:gd name="connsiteX11" fmla="*/ 3289300 w 9207500"/>
              <a:gd name="connsiteY11" fmla="*/ 1866900 h 5236660"/>
              <a:gd name="connsiteX12" fmla="*/ 3467100 w 9207500"/>
              <a:gd name="connsiteY12" fmla="*/ 1460500 h 5236660"/>
              <a:gd name="connsiteX13" fmla="*/ 3733800 w 9207500"/>
              <a:gd name="connsiteY13" fmla="*/ 1181100 h 5236660"/>
              <a:gd name="connsiteX14" fmla="*/ 4178300 w 9207500"/>
              <a:gd name="connsiteY14" fmla="*/ 812800 h 5236660"/>
              <a:gd name="connsiteX15" fmla="*/ 4572000 w 9207500"/>
              <a:gd name="connsiteY15" fmla="*/ 520700 h 5236660"/>
              <a:gd name="connsiteX16" fmla="*/ 5168900 w 9207500"/>
              <a:gd name="connsiteY16" fmla="*/ 215900 h 5236660"/>
              <a:gd name="connsiteX17" fmla="*/ 5981700 w 9207500"/>
              <a:gd name="connsiteY17" fmla="*/ 0 h 5236660"/>
              <a:gd name="connsiteX18" fmla="*/ 6210300 w 9207500"/>
              <a:gd name="connsiteY18" fmla="*/ 0 h 5236660"/>
              <a:gd name="connsiteX19" fmla="*/ 7086600 w 9207500"/>
              <a:gd name="connsiteY19" fmla="*/ 152400 h 5236660"/>
              <a:gd name="connsiteX20" fmla="*/ 7213600 w 9207500"/>
              <a:gd name="connsiteY20" fmla="*/ 177800 h 5236660"/>
              <a:gd name="connsiteX21" fmla="*/ 8051800 w 9207500"/>
              <a:gd name="connsiteY21" fmla="*/ 317500 h 5236660"/>
              <a:gd name="connsiteX22" fmla="*/ 8470900 w 9207500"/>
              <a:gd name="connsiteY22" fmla="*/ 368300 h 5236660"/>
              <a:gd name="connsiteX23" fmla="*/ 9207500 w 9207500"/>
              <a:gd name="connsiteY23" fmla="*/ 647700 h 5236660"/>
              <a:gd name="connsiteX24" fmla="*/ 9207500 w 9207500"/>
              <a:gd name="connsiteY2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098800 w 9207500"/>
              <a:gd name="connsiteY4" fmla="*/ 3632200 h 5236660"/>
              <a:gd name="connsiteX5" fmla="*/ 3594100 w 9207500"/>
              <a:gd name="connsiteY5" fmla="*/ 3606800 h 5236660"/>
              <a:gd name="connsiteX6" fmla="*/ 4013200 w 9207500"/>
              <a:gd name="connsiteY6" fmla="*/ 3670300 h 5236660"/>
              <a:gd name="connsiteX7" fmla="*/ 3721100 w 9207500"/>
              <a:gd name="connsiteY7" fmla="*/ 3276600 h 5236660"/>
              <a:gd name="connsiteX8" fmla="*/ 3429000 w 9207500"/>
              <a:gd name="connsiteY8" fmla="*/ 2844800 h 5236660"/>
              <a:gd name="connsiteX9" fmla="*/ 3225800 w 9207500"/>
              <a:gd name="connsiteY9" fmla="*/ 2247900 h 5236660"/>
              <a:gd name="connsiteX10" fmla="*/ 3289300 w 9207500"/>
              <a:gd name="connsiteY10" fmla="*/ 1866900 h 5236660"/>
              <a:gd name="connsiteX11" fmla="*/ 3467100 w 9207500"/>
              <a:gd name="connsiteY11" fmla="*/ 1460500 h 5236660"/>
              <a:gd name="connsiteX12" fmla="*/ 3733800 w 9207500"/>
              <a:gd name="connsiteY12" fmla="*/ 1181100 h 5236660"/>
              <a:gd name="connsiteX13" fmla="*/ 4178300 w 9207500"/>
              <a:gd name="connsiteY13" fmla="*/ 812800 h 5236660"/>
              <a:gd name="connsiteX14" fmla="*/ 4572000 w 9207500"/>
              <a:gd name="connsiteY14" fmla="*/ 520700 h 5236660"/>
              <a:gd name="connsiteX15" fmla="*/ 5168900 w 9207500"/>
              <a:gd name="connsiteY15" fmla="*/ 215900 h 5236660"/>
              <a:gd name="connsiteX16" fmla="*/ 5981700 w 9207500"/>
              <a:gd name="connsiteY16" fmla="*/ 0 h 5236660"/>
              <a:gd name="connsiteX17" fmla="*/ 6210300 w 9207500"/>
              <a:gd name="connsiteY17" fmla="*/ 0 h 5236660"/>
              <a:gd name="connsiteX18" fmla="*/ 7086600 w 9207500"/>
              <a:gd name="connsiteY18" fmla="*/ 152400 h 5236660"/>
              <a:gd name="connsiteX19" fmla="*/ 7213600 w 9207500"/>
              <a:gd name="connsiteY19" fmla="*/ 177800 h 5236660"/>
              <a:gd name="connsiteX20" fmla="*/ 8051800 w 9207500"/>
              <a:gd name="connsiteY20" fmla="*/ 317500 h 5236660"/>
              <a:gd name="connsiteX21" fmla="*/ 8470900 w 9207500"/>
              <a:gd name="connsiteY21" fmla="*/ 368300 h 5236660"/>
              <a:gd name="connsiteX22" fmla="*/ 9207500 w 9207500"/>
              <a:gd name="connsiteY22" fmla="*/ 647700 h 5236660"/>
              <a:gd name="connsiteX23" fmla="*/ 9207500 w 9207500"/>
              <a:gd name="connsiteY2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594100 w 9207500"/>
              <a:gd name="connsiteY4" fmla="*/ 3606800 h 5236660"/>
              <a:gd name="connsiteX5" fmla="*/ 4013200 w 9207500"/>
              <a:gd name="connsiteY5" fmla="*/ 3670300 h 5236660"/>
              <a:gd name="connsiteX6" fmla="*/ 3721100 w 9207500"/>
              <a:gd name="connsiteY6" fmla="*/ 3276600 h 5236660"/>
              <a:gd name="connsiteX7" fmla="*/ 3429000 w 9207500"/>
              <a:gd name="connsiteY7" fmla="*/ 2844800 h 5236660"/>
              <a:gd name="connsiteX8" fmla="*/ 3225800 w 9207500"/>
              <a:gd name="connsiteY8" fmla="*/ 2247900 h 5236660"/>
              <a:gd name="connsiteX9" fmla="*/ 3289300 w 9207500"/>
              <a:gd name="connsiteY9" fmla="*/ 1866900 h 5236660"/>
              <a:gd name="connsiteX10" fmla="*/ 3467100 w 9207500"/>
              <a:gd name="connsiteY10" fmla="*/ 1460500 h 5236660"/>
              <a:gd name="connsiteX11" fmla="*/ 3733800 w 9207500"/>
              <a:gd name="connsiteY11" fmla="*/ 1181100 h 5236660"/>
              <a:gd name="connsiteX12" fmla="*/ 4178300 w 9207500"/>
              <a:gd name="connsiteY12" fmla="*/ 812800 h 5236660"/>
              <a:gd name="connsiteX13" fmla="*/ 4572000 w 9207500"/>
              <a:gd name="connsiteY13" fmla="*/ 520700 h 5236660"/>
              <a:gd name="connsiteX14" fmla="*/ 5168900 w 9207500"/>
              <a:gd name="connsiteY14" fmla="*/ 215900 h 5236660"/>
              <a:gd name="connsiteX15" fmla="*/ 5981700 w 9207500"/>
              <a:gd name="connsiteY15" fmla="*/ 0 h 5236660"/>
              <a:gd name="connsiteX16" fmla="*/ 6210300 w 9207500"/>
              <a:gd name="connsiteY16" fmla="*/ 0 h 5236660"/>
              <a:gd name="connsiteX17" fmla="*/ 7086600 w 9207500"/>
              <a:gd name="connsiteY17" fmla="*/ 152400 h 5236660"/>
              <a:gd name="connsiteX18" fmla="*/ 7213600 w 9207500"/>
              <a:gd name="connsiteY18" fmla="*/ 177800 h 5236660"/>
              <a:gd name="connsiteX19" fmla="*/ 8051800 w 9207500"/>
              <a:gd name="connsiteY19" fmla="*/ 317500 h 5236660"/>
              <a:gd name="connsiteX20" fmla="*/ 8470900 w 9207500"/>
              <a:gd name="connsiteY20" fmla="*/ 368300 h 5236660"/>
              <a:gd name="connsiteX21" fmla="*/ 9207500 w 9207500"/>
              <a:gd name="connsiteY21" fmla="*/ 647700 h 5236660"/>
              <a:gd name="connsiteX22" fmla="*/ 9207500 w 9207500"/>
              <a:gd name="connsiteY2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013200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969658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21100 w 9207500"/>
              <a:gd name="connsiteY4" fmla="*/ 3276600 h 5236660"/>
              <a:gd name="connsiteX5" fmla="*/ 3429000 w 9207500"/>
              <a:gd name="connsiteY5" fmla="*/ 2844800 h 5236660"/>
              <a:gd name="connsiteX6" fmla="*/ 3225800 w 9207500"/>
              <a:gd name="connsiteY6" fmla="*/ 2247900 h 5236660"/>
              <a:gd name="connsiteX7" fmla="*/ 3289300 w 9207500"/>
              <a:gd name="connsiteY7" fmla="*/ 1866900 h 5236660"/>
              <a:gd name="connsiteX8" fmla="*/ 3467100 w 9207500"/>
              <a:gd name="connsiteY8" fmla="*/ 1460500 h 5236660"/>
              <a:gd name="connsiteX9" fmla="*/ 3733800 w 9207500"/>
              <a:gd name="connsiteY9" fmla="*/ 1181100 h 5236660"/>
              <a:gd name="connsiteX10" fmla="*/ 4178300 w 9207500"/>
              <a:gd name="connsiteY10" fmla="*/ 812800 h 5236660"/>
              <a:gd name="connsiteX11" fmla="*/ 4572000 w 9207500"/>
              <a:gd name="connsiteY11" fmla="*/ 520700 h 5236660"/>
              <a:gd name="connsiteX12" fmla="*/ 5168900 w 9207500"/>
              <a:gd name="connsiteY12" fmla="*/ 215900 h 5236660"/>
              <a:gd name="connsiteX13" fmla="*/ 5981700 w 9207500"/>
              <a:gd name="connsiteY13" fmla="*/ 0 h 5236660"/>
              <a:gd name="connsiteX14" fmla="*/ 6210300 w 9207500"/>
              <a:gd name="connsiteY14" fmla="*/ 0 h 5236660"/>
              <a:gd name="connsiteX15" fmla="*/ 7086600 w 9207500"/>
              <a:gd name="connsiteY15" fmla="*/ 152400 h 5236660"/>
              <a:gd name="connsiteX16" fmla="*/ 7213600 w 9207500"/>
              <a:gd name="connsiteY16" fmla="*/ 177800 h 5236660"/>
              <a:gd name="connsiteX17" fmla="*/ 8051800 w 9207500"/>
              <a:gd name="connsiteY17" fmla="*/ 317500 h 5236660"/>
              <a:gd name="connsiteX18" fmla="*/ 8470900 w 9207500"/>
              <a:gd name="connsiteY18" fmla="*/ 368300 h 5236660"/>
              <a:gd name="connsiteX19" fmla="*/ 9207500 w 9207500"/>
              <a:gd name="connsiteY19" fmla="*/ 647700 h 5236660"/>
              <a:gd name="connsiteX20" fmla="*/ 9207500 w 9207500"/>
              <a:gd name="connsiteY2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29000 w 9207500"/>
              <a:gd name="connsiteY4" fmla="*/ 2844800 h 5236660"/>
              <a:gd name="connsiteX5" fmla="*/ 3225800 w 9207500"/>
              <a:gd name="connsiteY5" fmla="*/ 2247900 h 5236660"/>
              <a:gd name="connsiteX6" fmla="*/ 3289300 w 9207500"/>
              <a:gd name="connsiteY6" fmla="*/ 1866900 h 5236660"/>
              <a:gd name="connsiteX7" fmla="*/ 3467100 w 9207500"/>
              <a:gd name="connsiteY7" fmla="*/ 1460500 h 5236660"/>
              <a:gd name="connsiteX8" fmla="*/ 3733800 w 9207500"/>
              <a:gd name="connsiteY8" fmla="*/ 1181100 h 5236660"/>
              <a:gd name="connsiteX9" fmla="*/ 4178300 w 9207500"/>
              <a:gd name="connsiteY9" fmla="*/ 812800 h 5236660"/>
              <a:gd name="connsiteX10" fmla="*/ 4572000 w 9207500"/>
              <a:gd name="connsiteY10" fmla="*/ 520700 h 5236660"/>
              <a:gd name="connsiteX11" fmla="*/ 5168900 w 9207500"/>
              <a:gd name="connsiteY11" fmla="*/ 215900 h 5236660"/>
              <a:gd name="connsiteX12" fmla="*/ 5981700 w 9207500"/>
              <a:gd name="connsiteY12" fmla="*/ 0 h 5236660"/>
              <a:gd name="connsiteX13" fmla="*/ 6210300 w 9207500"/>
              <a:gd name="connsiteY13" fmla="*/ 0 h 5236660"/>
              <a:gd name="connsiteX14" fmla="*/ 7086600 w 9207500"/>
              <a:gd name="connsiteY14" fmla="*/ 152400 h 5236660"/>
              <a:gd name="connsiteX15" fmla="*/ 7213600 w 9207500"/>
              <a:gd name="connsiteY15" fmla="*/ 177800 h 5236660"/>
              <a:gd name="connsiteX16" fmla="*/ 8051800 w 9207500"/>
              <a:gd name="connsiteY16" fmla="*/ 317500 h 5236660"/>
              <a:gd name="connsiteX17" fmla="*/ 8470900 w 9207500"/>
              <a:gd name="connsiteY17" fmla="*/ 368300 h 5236660"/>
              <a:gd name="connsiteX18" fmla="*/ 9207500 w 9207500"/>
              <a:gd name="connsiteY18" fmla="*/ 647700 h 5236660"/>
              <a:gd name="connsiteX19" fmla="*/ 9207500 w 9207500"/>
              <a:gd name="connsiteY1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25800 w 9207500"/>
              <a:gd name="connsiteY4" fmla="*/ 2247900 h 5236660"/>
              <a:gd name="connsiteX5" fmla="*/ 3289300 w 9207500"/>
              <a:gd name="connsiteY5" fmla="*/ 1866900 h 5236660"/>
              <a:gd name="connsiteX6" fmla="*/ 3467100 w 9207500"/>
              <a:gd name="connsiteY6" fmla="*/ 1460500 h 5236660"/>
              <a:gd name="connsiteX7" fmla="*/ 3733800 w 9207500"/>
              <a:gd name="connsiteY7" fmla="*/ 1181100 h 5236660"/>
              <a:gd name="connsiteX8" fmla="*/ 4178300 w 9207500"/>
              <a:gd name="connsiteY8" fmla="*/ 812800 h 5236660"/>
              <a:gd name="connsiteX9" fmla="*/ 4572000 w 9207500"/>
              <a:gd name="connsiteY9" fmla="*/ 520700 h 5236660"/>
              <a:gd name="connsiteX10" fmla="*/ 5168900 w 9207500"/>
              <a:gd name="connsiteY10" fmla="*/ 215900 h 5236660"/>
              <a:gd name="connsiteX11" fmla="*/ 5981700 w 9207500"/>
              <a:gd name="connsiteY11" fmla="*/ 0 h 5236660"/>
              <a:gd name="connsiteX12" fmla="*/ 6210300 w 9207500"/>
              <a:gd name="connsiteY12" fmla="*/ 0 h 5236660"/>
              <a:gd name="connsiteX13" fmla="*/ 7086600 w 9207500"/>
              <a:gd name="connsiteY13" fmla="*/ 152400 h 5236660"/>
              <a:gd name="connsiteX14" fmla="*/ 7213600 w 9207500"/>
              <a:gd name="connsiteY14" fmla="*/ 177800 h 5236660"/>
              <a:gd name="connsiteX15" fmla="*/ 8051800 w 9207500"/>
              <a:gd name="connsiteY15" fmla="*/ 317500 h 5236660"/>
              <a:gd name="connsiteX16" fmla="*/ 8470900 w 9207500"/>
              <a:gd name="connsiteY16" fmla="*/ 368300 h 5236660"/>
              <a:gd name="connsiteX17" fmla="*/ 9207500 w 9207500"/>
              <a:gd name="connsiteY17" fmla="*/ 647700 h 5236660"/>
              <a:gd name="connsiteX18" fmla="*/ 9207500 w 9207500"/>
              <a:gd name="connsiteY1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89300 w 9207500"/>
              <a:gd name="connsiteY4" fmla="*/ 1866900 h 5236660"/>
              <a:gd name="connsiteX5" fmla="*/ 3467100 w 9207500"/>
              <a:gd name="connsiteY5" fmla="*/ 1460500 h 5236660"/>
              <a:gd name="connsiteX6" fmla="*/ 3733800 w 9207500"/>
              <a:gd name="connsiteY6" fmla="*/ 1181100 h 5236660"/>
              <a:gd name="connsiteX7" fmla="*/ 4178300 w 9207500"/>
              <a:gd name="connsiteY7" fmla="*/ 812800 h 5236660"/>
              <a:gd name="connsiteX8" fmla="*/ 4572000 w 9207500"/>
              <a:gd name="connsiteY8" fmla="*/ 520700 h 5236660"/>
              <a:gd name="connsiteX9" fmla="*/ 5168900 w 9207500"/>
              <a:gd name="connsiteY9" fmla="*/ 215900 h 5236660"/>
              <a:gd name="connsiteX10" fmla="*/ 5981700 w 9207500"/>
              <a:gd name="connsiteY10" fmla="*/ 0 h 5236660"/>
              <a:gd name="connsiteX11" fmla="*/ 6210300 w 9207500"/>
              <a:gd name="connsiteY11" fmla="*/ 0 h 5236660"/>
              <a:gd name="connsiteX12" fmla="*/ 7086600 w 9207500"/>
              <a:gd name="connsiteY12" fmla="*/ 152400 h 5236660"/>
              <a:gd name="connsiteX13" fmla="*/ 7213600 w 9207500"/>
              <a:gd name="connsiteY13" fmla="*/ 177800 h 5236660"/>
              <a:gd name="connsiteX14" fmla="*/ 8051800 w 9207500"/>
              <a:gd name="connsiteY14" fmla="*/ 317500 h 5236660"/>
              <a:gd name="connsiteX15" fmla="*/ 8470900 w 9207500"/>
              <a:gd name="connsiteY15" fmla="*/ 368300 h 5236660"/>
              <a:gd name="connsiteX16" fmla="*/ 9207500 w 9207500"/>
              <a:gd name="connsiteY16" fmla="*/ 647700 h 5236660"/>
              <a:gd name="connsiteX17" fmla="*/ 9207500 w 9207500"/>
              <a:gd name="connsiteY1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67100 w 9207500"/>
              <a:gd name="connsiteY4" fmla="*/ 1460500 h 5236660"/>
              <a:gd name="connsiteX5" fmla="*/ 3733800 w 9207500"/>
              <a:gd name="connsiteY5" fmla="*/ 1181100 h 5236660"/>
              <a:gd name="connsiteX6" fmla="*/ 4178300 w 9207500"/>
              <a:gd name="connsiteY6" fmla="*/ 812800 h 5236660"/>
              <a:gd name="connsiteX7" fmla="*/ 4572000 w 9207500"/>
              <a:gd name="connsiteY7" fmla="*/ 520700 h 5236660"/>
              <a:gd name="connsiteX8" fmla="*/ 5168900 w 9207500"/>
              <a:gd name="connsiteY8" fmla="*/ 215900 h 5236660"/>
              <a:gd name="connsiteX9" fmla="*/ 5981700 w 9207500"/>
              <a:gd name="connsiteY9" fmla="*/ 0 h 5236660"/>
              <a:gd name="connsiteX10" fmla="*/ 6210300 w 9207500"/>
              <a:gd name="connsiteY10" fmla="*/ 0 h 5236660"/>
              <a:gd name="connsiteX11" fmla="*/ 7086600 w 9207500"/>
              <a:gd name="connsiteY11" fmla="*/ 152400 h 5236660"/>
              <a:gd name="connsiteX12" fmla="*/ 7213600 w 9207500"/>
              <a:gd name="connsiteY12" fmla="*/ 177800 h 5236660"/>
              <a:gd name="connsiteX13" fmla="*/ 8051800 w 9207500"/>
              <a:gd name="connsiteY13" fmla="*/ 317500 h 5236660"/>
              <a:gd name="connsiteX14" fmla="*/ 8470900 w 9207500"/>
              <a:gd name="connsiteY14" fmla="*/ 368300 h 5236660"/>
              <a:gd name="connsiteX15" fmla="*/ 9207500 w 9207500"/>
              <a:gd name="connsiteY15" fmla="*/ 647700 h 5236660"/>
              <a:gd name="connsiteX16" fmla="*/ 9207500 w 9207500"/>
              <a:gd name="connsiteY1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33800 w 9207500"/>
              <a:gd name="connsiteY4" fmla="*/ 1181100 h 5236660"/>
              <a:gd name="connsiteX5" fmla="*/ 4178300 w 9207500"/>
              <a:gd name="connsiteY5" fmla="*/ 812800 h 5236660"/>
              <a:gd name="connsiteX6" fmla="*/ 4572000 w 9207500"/>
              <a:gd name="connsiteY6" fmla="*/ 520700 h 5236660"/>
              <a:gd name="connsiteX7" fmla="*/ 5168900 w 9207500"/>
              <a:gd name="connsiteY7" fmla="*/ 215900 h 5236660"/>
              <a:gd name="connsiteX8" fmla="*/ 5981700 w 9207500"/>
              <a:gd name="connsiteY8" fmla="*/ 0 h 5236660"/>
              <a:gd name="connsiteX9" fmla="*/ 6210300 w 9207500"/>
              <a:gd name="connsiteY9" fmla="*/ 0 h 5236660"/>
              <a:gd name="connsiteX10" fmla="*/ 7086600 w 9207500"/>
              <a:gd name="connsiteY10" fmla="*/ 152400 h 5236660"/>
              <a:gd name="connsiteX11" fmla="*/ 7213600 w 9207500"/>
              <a:gd name="connsiteY11" fmla="*/ 177800 h 5236660"/>
              <a:gd name="connsiteX12" fmla="*/ 8051800 w 9207500"/>
              <a:gd name="connsiteY12" fmla="*/ 317500 h 5236660"/>
              <a:gd name="connsiteX13" fmla="*/ 8470900 w 9207500"/>
              <a:gd name="connsiteY13" fmla="*/ 368300 h 5236660"/>
              <a:gd name="connsiteX14" fmla="*/ 9207500 w 9207500"/>
              <a:gd name="connsiteY14" fmla="*/ 647700 h 5236660"/>
              <a:gd name="connsiteX15" fmla="*/ 9207500 w 9207500"/>
              <a:gd name="connsiteY1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178300 w 9207500"/>
              <a:gd name="connsiteY4" fmla="*/ 812800 h 5236660"/>
              <a:gd name="connsiteX5" fmla="*/ 4572000 w 9207500"/>
              <a:gd name="connsiteY5" fmla="*/ 520700 h 5236660"/>
              <a:gd name="connsiteX6" fmla="*/ 5168900 w 9207500"/>
              <a:gd name="connsiteY6" fmla="*/ 215900 h 5236660"/>
              <a:gd name="connsiteX7" fmla="*/ 5981700 w 9207500"/>
              <a:gd name="connsiteY7" fmla="*/ 0 h 5236660"/>
              <a:gd name="connsiteX8" fmla="*/ 6210300 w 9207500"/>
              <a:gd name="connsiteY8" fmla="*/ 0 h 5236660"/>
              <a:gd name="connsiteX9" fmla="*/ 7086600 w 9207500"/>
              <a:gd name="connsiteY9" fmla="*/ 152400 h 5236660"/>
              <a:gd name="connsiteX10" fmla="*/ 7213600 w 9207500"/>
              <a:gd name="connsiteY10" fmla="*/ 177800 h 5236660"/>
              <a:gd name="connsiteX11" fmla="*/ 8051800 w 9207500"/>
              <a:gd name="connsiteY11" fmla="*/ 317500 h 5236660"/>
              <a:gd name="connsiteX12" fmla="*/ 8470900 w 9207500"/>
              <a:gd name="connsiteY12" fmla="*/ 368300 h 5236660"/>
              <a:gd name="connsiteX13" fmla="*/ 9207500 w 9207500"/>
              <a:gd name="connsiteY13" fmla="*/ 647700 h 5236660"/>
              <a:gd name="connsiteX14" fmla="*/ 9207500 w 9207500"/>
              <a:gd name="connsiteY1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572000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499429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168900 w 9207500"/>
              <a:gd name="connsiteY4" fmla="*/ 215900 h 5236660"/>
              <a:gd name="connsiteX5" fmla="*/ 5981700 w 9207500"/>
              <a:gd name="connsiteY5" fmla="*/ 0 h 5236660"/>
              <a:gd name="connsiteX6" fmla="*/ 6210300 w 9207500"/>
              <a:gd name="connsiteY6" fmla="*/ 0 h 5236660"/>
              <a:gd name="connsiteX7" fmla="*/ 7086600 w 9207500"/>
              <a:gd name="connsiteY7" fmla="*/ 152400 h 5236660"/>
              <a:gd name="connsiteX8" fmla="*/ 7213600 w 9207500"/>
              <a:gd name="connsiteY8" fmla="*/ 177800 h 5236660"/>
              <a:gd name="connsiteX9" fmla="*/ 8051800 w 9207500"/>
              <a:gd name="connsiteY9" fmla="*/ 317500 h 5236660"/>
              <a:gd name="connsiteX10" fmla="*/ 8470900 w 9207500"/>
              <a:gd name="connsiteY10" fmla="*/ 368300 h 5236660"/>
              <a:gd name="connsiteX11" fmla="*/ 9207500 w 9207500"/>
              <a:gd name="connsiteY11" fmla="*/ 647700 h 5236660"/>
              <a:gd name="connsiteX12" fmla="*/ 9207500 w 9207500"/>
              <a:gd name="connsiteY1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981700 w 9207500"/>
              <a:gd name="connsiteY4" fmla="*/ 0 h 5236660"/>
              <a:gd name="connsiteX5" fmla="*/ 6210300 w 9207500"/>
              <a:gd name="connsiteY5" fmla="*/ 0 h 5236660"/>
              <a:gd name="connsiteX6" fmla="*/ 7086600 w 9207500"/>
              <a:gd name="connsiteY6" fmla="*/ 152400 h 5236660"/>
              <a:gd name="connsiteX7" fmla="*/ 7213600 w 9207500"/>
              <a:gd name="connsiteY7" fmla="*/ 177800 h 5236660"/>
              <a:gd name="connsiteX8" fmla="*/ 8051800 w 9207500"/>
              <a:gd name="connsiteY8" fmla="*/ 317500 h 5236660"/>
              <a:gd name="connsiteX9" fmla="*/ 8470900 w 9207500"/>
              <a:gd name="connsiteY9" fmla="*/ 368300 h 5236660"/>
              <a:gd name="connsiteX10" fmla="*/ 9207500 w 9207500"/>
              <a:gd name="connsiteY10" fmla="*/ 647700 h 5236660"/>
              <a:gd name="connsiteX11" fmla="*/ 9207500 w 9207500"/>
              <a:gd name="connsiteY1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6210300 w 9207500"/>
              <a:gd name="connsiteY4" fmla="*/ 0 h 5236660"/>
              <a:gd name="connsiteX5" fmla="*/ 7086600 w 9207500"/>
              <a:gd name="connsiteY5" fmla="*/ 152400 h 5236660"/>
              <a:gd name="connsiteX6" fmla="*/ 7213600 w 9207500"/>
              <a:gd name="connsiteY6" fmla="*/ 177800 h 5236660"/>
              <a:gd name="connsiteX7" fmla="*/ 8051800 w 9207500"/>
              <a:gd name="connsiteY7" fmla="*/ 317500 h 5236660"/>
              <a:gd name="connsiteX8" fmla="*/ 8470900 w 9207500"/>
              <a:gd name="connsiteY8" fmla="*/ 368300 h 5236660"/>
              <a:gd name="connsiteX9" fmla="*/ 9207500 w 9207500"/>
              <a:gd name="connsiteY9" fmla="*/ 647700 h 5236660"/>
              <a:gd name="connsiteX10" fmla="*/ 9207500 w 9207500"/>
              <a:gd name="connsiteY10" fmla="*/ 647700 h 52366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213600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155543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4991100 h 5058860"/>
              <a:gd name="connsiteX1" fmla="*/ 266700 w 9207500"/>
              <a:gd name="connsiteY1" fmla="*/ 5054600 h 5058860"/>
              <a:gd name="connsiteX2" fmla="*/ 711200 w 9207500"/>
              <a:gd name="connsiteY2" fmla="*/ 4864100 h 5058860"/>
              <a:gd name="connsiteX3" fmla="*/ 1117600 w 9207500"/>
              <a:gd name="connsiteY3" fmla="*/ 4660900 h 5058860"/>
              <a:gd name="connsiteX4" fmla="*/ 7155543 w 9207500"/>
              <a:gd name="connsiteY4" fmla="*/ 0 h 5058860"/>
              <a:gd name="connsiteX5" fmla="*/ 8051800 w 9207500"/>
              <a:gd name="connsiteY5" fmla="*/ 139700 h 5058860"/>
              <a:gd name="connsiteX6" fmla="*/ 8470900 w 9207500"/>
              <a:gd name="connsiteY6" fmla="*/ 190500 h 5058860"/>
              <a:gd name="connsiteX7" fmla="*/ 9207500 w 9207500"/>
              <a:gd name="connsiteY7" fmla="*/ 469900 h 5058860"/>
              <a:gd name="connsiteX8" fmla="*/ 9207500 w 9207500"/>
              <a:gd name="connsiteY8" fmla="*/ 469900 h 5058860"/>
              <a:gd name="connsiteX0" fmla="*/ 0 w 9207500"/>
              <a:gd name="connsiteY0" fmla="*/ 4851400 h 4919160"/>
              <a:gd name="connsiteX1" fmla="*/ 266700 w 9207500"/>
              <a:gd name="connsiteY1" fmla="*/ 4914900 h 4919160"/>
              <a:gd name="connsiteX2" fmla="*/ 711200 w 9207500"/>
              <a:gd name="connsiteY2" fmla="*/ 4724400 h 4919160"/>
              <a:gd name="connsiteX3" fmla="*/ 1117600 w 9207500"/>
              <a:gd name="connsiteY3" fmla="*/ 4521200 h 4919160"/>
              <a:gd name="connsiteX4" fmla="*/ 8051800 w 9207500"/>
              <a:gd name="connsiteY4" fmla="*/ 0 h 4919160"/>
              <a:gd name="connsiteX5" fmla="*/ 8470900 w 9207500"/>
              <a:gd name="connsiteY5" fmla="*/ 50800 h 4919160"/>
              <a:gd name="connsiteX6" fmla="*/ 9207500 w 9207500"/>
              <a:gd name="connsiteY6" fmla="*/ 330200 h 4919160"/>
              <a:gd name="connsiteX7" fmla="*/ 9207500 w 9207500"/>
              <a:gd name="connsiteY7" fmla="*/ 330200 h 4919160"/>
              <a:gd name="connsiteX0" fmla="*/ 0 w 9207500"/>
              <a:gd name="connsiteY0" fmla="*/ 4865914 h 4933674"/>
              <a:gd name="connsiteX1" fmla="*/ 266700 w 9207500"/>
              <a:gd name="connsiteY1" fmla="*/ 4929414 h 4933674"/>
              <a:gd name="connsiteX2" fmla="*/ 711200 w 9207500"/>
              <a:gd name="connsiteY2" fmla="*/ 4738914 h 4933674"/>
              <a:gd name="connsiteX3" fmla="*/ 1117600 w 9207500"/>
              <a:gd name="connsiteY3" fmla="*/ 4535714 h 4933674"/>
              <a:gd name="connsiteX4" fmla="*/ 7964714 w 9207500"/>
              <a:gd name="connsiteY4" fmla="*/ 0 h 4933674"/>
              <a:gd name="connsiteX5" fmla="*/ 8470900 w 9207500"/>
              <a:gd name="connsiteY5" fmla="*/ 65314 h 4933674"/>
              <a:gd name="connsiteX6" fmla="*/ 9207500 w 9207500"/>
              <a:gd name="connsiteY6" fmla="*/ 344714 h 4933674"/>
              <a:gd name="connsiteX7" fmla="*/ 9207500 w 9207500"/>
              <a:gd name="connsiteY7" fmla="*/ 344714 h 4933674"/>
              <a:gd name="connsiteX0" fmla="*/ 0 w 9207500"/>
              <a:gd name="connsiteY0" fmla="*/ 4800600 h 4868360"/>
              <a:gd name="connsiteX1" fmla="*/ 266700 w 9207500"/>
              <a:gd name="connsiteY1" fmla="*/ 4864100 h 4868360"/>
              <a:gd name="connsiteX2" fmla="*/ 711200 w 9207500"/>
              <a:gd name="connsiteY2" fmla="*/ 4673600 h 4868360"/>
              <a:gd name="connsiteX3" fmla="*/ 1117600 w 9207500"/>
              <a:gd name="connsiteY3" fmla="*/ 4470400 h 4868360"/>
              <a:gd name="connsiteX4" fmla="*/ 8470900 w 9207500"/>
              <a:gd name="connsiteY4" fmla="*/ 0 h 4868360"/>
              <a:gd name="connsiteX5" fmla="*/ 9207500 w 9207500"/>
              <a:gd name="connsiteY5" fmla="*/ 279400 h 4868360"/>
              <a:gd name="connsiteX6" fmla="*/ 9207500 w 9207500"/>
              <a:gd name="connsiteY6" fmla="*/ 279400 h 48683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5" fmla="*/ 9207500 w 9207500"/>
              <a:gd name="connsiteY5" fmla="*/ 0 h 45889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0" fmla="*/ 0 w 9178471"/>
              <a:gd name="connsiteY0" fmla="*/ 4564743 h 4632503"/>
              <a:gd name="connsiteX1" fmla="*/ 266700 w 9178471"/>
              <a:gd name="connsiteY1" fmla="*/ 4628243 h 4632503"/>
              <a:gd name="connsiteX2" fmla="*/ 711200 w 9178471"/>
              <a:gd name="connsiteY2" fmla="*/ 4437743 h 4632503"/>
              <a:gd name="connsiteX3" fmla="*/ 1117600 w 9178471"/>
              <a:gd name="connsiteY3" fmla="*/ 4234543 h 4632503"/>
              <a:gd name="connsiteX4" fmla="*/ 9178471 w 9178471"/>
              <a:gd name="connsiteY4" fmla="*/ 0 h 4632503"/>
              <a:gd name="connsiteX0" fmla="*/ 0 w 1117600"/>
              <a:gd name="connsiteY0" fmla="*/ 330200 h 397960"/>
              <a:gd name="connsiteX1" fmla="*/ 266700 w 1117600"/>
              <a:gd name="connsiteY1" fmla="*/ 393700 h 397960"/>
              <a:gd name="connsiteX2" fmla="*/ 711200 w 1117600"/>
              <a:gd name="connsiteY2" fmla="*/ 203200 h 397960"/>
              <a:gd name="connsiteX3" fmla="*/ 1117600 w 1117600"/>
              <a:gd name="connsiteY3" fmla="*/ 0 h 39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97960">
                <a:moveTo>
                  <a:pt x="0" y="330200"/>
                </a:moveTo>
                <a:cubicBezTo>
                  <a:pt x="88900" y="351367"/>
                  <a:pt x="148167" y="414867"/>
                  <a:pt x="266700" y="393700"/>
                </a:cubicBezTo>
                <a:cubicBezTo>
                  <a:pt x="385233" y="372533"/>
                  <a:pt x="575733" y="270933"/>
                  <a:pt x="711200" y="203200"/>
                </a:cubicBezTo>
                <a:lnTo>
                  <a:pt x="1117600" y="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7679E9B-A9E9-4E95-9FA9-65260F1A18BD}"/>
              </a:ext>
            </a:extLst>
          </p:cNvPr>
          <p:cNvSpPr/>
          <p:nvPr/>
        </p:nvSpPr>
        <p:spPr>
          <a:xfrm>
            <a:off x="3104522" y="-483987"/>
            <a:ext cx="5987933" cy="3670300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8940800"/>
              <a:gd name="connsiteY0" fmla="*/ 5232400 h 5232400"/>
              <a:gd name="connsiteX1" fmla="*/ 444500 w 8940800"/>
              <a:gd name="connsiteY1" fmla="*/ 5041900 h 5232400"/>
              <a:gd name="connsiteX2" fmla="*/ 850900 w 8940800"/>
              <a:gd name="connsiteY2" fmla="*/ 4838700 h 5232400"/>
              <a:gd name="connsiteX3" fmla="*/ 1447800 w 8940800"/>
              <a:gd name="connsiteY3" fmla="*/ 4432300 h 5232400"/>
              <a:gd name="connsiteX4" fmla="*/ 1816100 w 8940800"/>
              <a:gd name="connsiteY4" fmla="*/ 4114800 h 5232400"/>
              <a:gd name="connsiteX5" fmla="*/ 2146300 w 8940800"/>
              <a:gd name="connsiteY5" fmla="*/ 3886200 h 5232400"/>
              <a:gd name="connsiteX6" fmla="*/ 2501900 w 8940800"/>
              <a:gd name="connsiteY6" fmla="*/ 3670300 h 5232400"/>
              <a:gd name="connsiteX7" fmla="*/ 2832100 w 8940800"/>
              <a:gd name="connsiteY7" fmla="*/ 3632200 h 5232400"/>
              <a:gd name="connsiteX8" fmla="*/ 3327400 w 8940800"/>
              <a:gd name="connsiteY8" fmla="*/ 3606800 h 5232400"/>
              <a:gd name="connsiteX9" fmla="*/ 3746500 w 8940800"/>
              <a:gd name="connsiteY9" fmla="*/ 3670300 h 5232400"/>
              <a:gd name="connsiteX10" fmla="*/ 3454400 w 8940800"/>
              <a:gd name="connsiteY10" fmla="*/ 3276600 h 5232400"/>
              <a:gd name="connsiteX11" fmla="*/ 3162300 w 8940800"/>
              <a:gd name="connsiteY11" fmla="*/ 2844800 h 5232400"/>
              <a:gd name="connsiteX12" fmla="*/ 2959100 w 8940800"/>
              <a:gd name="connsiteY12" fmla="*/ 2247900 h 5232400"/>
              <a:gd name="connsiteX13" fmla="*/ 3022600 w 8940800"/>
              <a:gd name="connsiteY13" fmla="*/ 1866900 h 5232400"/>
              <a:gd name="connsiteX14" fmla="*/ 3200400 w 8940800"/>
              <a:gd name="connsiteY14" fmla="*/ 1460500 h 5232400"/>
              <a:gd name="connsiteX15" fmla="*/ 3467100 w 8940800"/>
              <a:gd name="connsiteY15" fmla="*/ 1181100 h 5232400"/>
              <a:gd name="connsiteX16" fmla="*/ 3911600 w 8940800"/>
              <a:gd name="connsiteY16" fmla="*/ 812800 h 5232400"/>
              <a:gd name="connsiteX17" fmla="*/ 4305300 w 8940800"/>
              <a:gd name="connsiteY17" fmla="*/ 520700 h 5232400"/>
              <a:gd name="connsiteX18" fmla="*/ 4902200 w 8940800"/>
              <a:gd name="connsiteY18" fmla="*/ 215900 h 5232400"/>
              <a:gd name="connsiteX19" fmla="*/ 5715000 w 8940800"/>
              <a:gd name="connsiteY19" fmla="*/ 0 h 5232400"/>
              <a:gd name="connsiteX20" fmla="*/ 5943600 w 8940800"/>
              <a:gd name="connsiteY20" fmla="*/ 0 h 5232400"/>
              <a:gd name="connsiteX21" fmla="*/ 6819900 w 8940800"/>
              <a:gd name="connsiteY21" fmla="*/ 152400 h 5232400"/>
              <a:gd name="connsiteX22" fmla="*/ 6946900 w 8940800"/>
              <a:gd name="connsiteY22" fmla="*/ 177800 h 5232400"/>
              <a:gd name="connsiteX23" fmla="*/ 7785100 w 8940800"/>
              <a:gd name="connsiteY23" fmla="*/ 317500 h 5232400"/>
              <a:gd name="connsiteX24" fmla="*/ 8204200 w 8940800"/>
              <a:gd name="connsiteY24" fmla="*/ 368300 h 5232400"/>
              <a:gd name="connsiteX25" fmla="*/ 8940800 w 8940800"/>
              <a:gd name="connsiteY25" fmla="*/ 647700 h 5232400"/>
              <a:gd name="connsiteX26" fmla="*/ 8940800 w 8940800"/>
              <a:gd name="connsiteY26" fmla="*/ 647700 h 5232400"/>
              <a:gd name="connsiteX0" fmla="*/ 0 w 8496300"/>
              <a:gd name="connsiteY0" fmla="*/ 5041900 h 5041900"/>
              <a:gd name="connsiteX1" fmla="*/ 406400 w 8496300"/>
              <a:gd name="connsiteY1" fmla="*/ 4838700 h 5041900"/>
              <a:gd name="connsiteX2" fmla="*/ 1003300 w 8496300"/>
              <a:gd name="connsiteY2" fmla="*/ 4432300 h 5041900"/>
              <a:gd name="connsiteX3" fmla="*/ 1371600 w 8496300"/>
              <a:gd name="connsiteY3" fmla="*/ 4114800 h 5041900"/>
              <a:gd name="connsiteX4" fmla="*/ 1701800 w 8496300"/>
              <a:gd name="connsiteY4" fmla="*/ 3886200 h 5041900"/>
              <a:gd name="connsiteX5" fmla="*/ 2057400 w 8496300"/>
              <a:gd name="connsiteY5" fmla="*/ 3670300 h 5041900"/>
              <a:gd name="connsiteX6" fmla="*/ 2387600 w 8496300"/>
              <a:gd name="connsiteY6" fmla="*/ 3632200 h 5041900"/>
              <a:gd name="connsiteX7" fmla="*/ 2882900 w 8496300"/>
              <a:gd name="connsiteY7" fmla="*/ 3606800 h 5041900"/>
              <a:gd name="connsiteX8" fmla="*/ 3302000 w 8496300"/>
              <a:gd name="connsiteY8" fmla="*/ 3670300 h 5041900"/>
              <a:gd name="connsiteX9" fmla="*/ 3009900 w 8496300"/>
              <a:gd name="connsiteY9" fmla="*/ 3276600 h 5041900"/>
              <a:gd name="connsiteX10" fmla="*/ 2717800 w 8496300"/>
              <a:gd name="connsiteY10" fmla="*/ 2844800 h 5041900"/>
              <a:gd name="connsiteX11" fmla="*/ 2514600 w 8496300"/>
              <a:gd name="connsiteY11" fmla="*/ 2247900 h 5041900"/>
              <a:gd name="connsiteX12" fmla="*/ 2578100 w 8496300"/>
              <a:gd name="connsiteY12" fmla="*/ 1866900 h 5041900"/>
              <a:gd name="connsiteX13" fmla="*/ 2755900 w 8496300"/>
              <a:gd name="connsiteY13" fmla="*/ 1460500 h 5041900"/>
              <a:gd name="connsiteX14" fmla="*/ 3022600 w 8496300"/>
              <a:gd name="connsiteY14" fmla="*/ 1181100 h 5041900"/>
              <a:gd name="connsiteX15" fmla="*/ 3467100 w 8496300"/>
              <a:gd name="connsiteY15" fmla="*/ 812800 h 5041900"/>
              <a:gd name="connsiteX16" fmla="*/ 3860800 w 8496300"/>
              <a:gd name="connsiteY16" fmla="*/ 520700 h 5041900"/>
              <a:gd name="connsiteX17" fmla="*/ 4457700 w 8496300"/>
              <a:gd name="connsiteY17" fmla="*/ 215900 h 5041900"/>
              <a:gd name="connsiteX18" fmla="*/ 5270500 w 8496300"/>
              <a:gd name="connsiteY18" fmla="*/ 0 h 5041900"/>
              <a:gd name="connsiteX19" fmla="*/ 5499100 w 8496300"/>
              <a:gd name="connsiteY19" fmla="*/ 0 h 5041900"/>
              <a:gd name="connsiteX20" fmla="*/ 6375400 w 8496300"/>
              <a:gd name="connsiteY20" fmla="*/ 152400 h 5041900"/>
              <a:gd name="connsiteX21" fmla="*/ 6502400 w 8496300"/>
              <a:gd name="connsiteY21" fmla="*/ 177800 h 5041900"/>
              <a:gd name="connsiteX22" fmla="*/ 7340600 w 8496300"/>
              <a:gd name="connsiteY22" fmla="*/ 317500 h 5041900"/>
              <a:gd name="connsiteX23" fmla="*/ 7759700 w 8496300"/>
              <a:gd name="connsiteY23" fmla="*/ 368300 h 5041900"/>
              <a:gd name="connsiteX24" fmla="*/ 8496300 w 8496300"/>
              <a:gd name="connsiteY24" fmla="*/ 647700 h 5041900"/>
              <a:gd name="connsiteX25" fmla="*/ 8496300 w 8496300"/>
              <a:gd name="connsiteY25" fmla="*/ 647700 h 5041900"/>
              <a:gd name="connsiteX0" fmla="*/ 0 w 8089900"/>
              <a:gd name="connsiteY0" fmla="*/ 4838700 h 4838700"/>
              <a:gd name="connsiteX1" fmla="*/ 596900 w 8089900"/>
              <a:gd name="connsiteY1" fmla="*/ 4432300 h 4838700"/>
              <a:gd name="connsiteX2" fmla="*/ 965200 w 8089900"/>
              <a:gd name="connsiteY2" fmla="*/ 4114800 h 4838700"/>
              <a:gd name="connsiteX3" fmla="*/ 1295400 w 8089900"/>
              <a:gd name="connsiteY3" fmla="*/ 3886200 h 4838700"/>
              <a:gd name="connsiteX4" fmla="*/ 1651000 w 8089900"/>
              <a:gd name="connsiteY4" fmla="*/ 3670300 h 4838700"/>
              <a:gd name="connsiteX5" fmla="*/ 1981200 w 8089900"/>
              <a:gd name="connsiteY5" fmla="*/ 3632200 h 4838700"/>
              <a:gd name="connsiteX6" fmla="*/ 2476500 w 8089900"/>
              <a:gd name="connsiteY6" fmla="*/ 3606800 h 4838700"/>
              <a:gd name="connsiteX7" fmla="*/ 2895600 w 8089900"/>
              <a:gd name="connsiteY7" fmla="*/ 3670300 h 4838700"/>
              <a:gd name="connsiteX8" fmla="*/ 2603500 w 8089900"/>
              <a:gd name="connsiteY8" fmla="*/ 3276600 h 4838700"/>
              <a:gd name="connsiteX9" fmla="*/ 2311400 w 8089900"/>
              <a:gd name="connsiteY9" fmla="*/ 2844800 h 4838700"/>
              <a:gd name="connsiteX10" fmla="*/ 2108200 w 8089900"/>
              <a:gd name="connsiteY10" fmla="*/ 2247900 h 4838700"/>
              <a:gd name="connsiteX11" fmla="*/ 2171700 w 8089900"/>
              <a:gd name="connsiteY11" fmla="*/ 1866900 h 4838700"/>
              <a:gd name="connsiteX12" fmla="*/ 2349500 w 8089900"/>
              <a:gd name="connsiteY12" fmla="*/ 1460500 h 4838700"/>
              <a:gd name="connsiteX13" fmla="*/ 2616200 w 8089900"/>
              <a:gd name="connsiteY13" fmla="*/ 1181100 h 4838700"/>
              <a:gd name="connsiteX14" fmla="*/ 3060700 w 8089900"/>
              <a:gd name="connsiteY14" fmla="*/ 812800 h 4838700"/>
              <a:gd name="connsiteX15" fmla="*/ 3454400 w 8089900"/>
              <a:gd name="connsiteY15" fmla="*/ 520700 h 4838700"/>
              <a:gd name="connsiteX16" fmla="*/ 4051300 w 8089900"/>
              <a:gd name="connsiteY16" fmla="*/ 215900 h 4838700"/>
              <a:gd name="connsiteX17" fmla="*/ 4864100 w 8089900"/>
              <a:gd name="connsiteY17" fmla="*/ 0 h 4838700"/>
              <a:gd name="connsiteX18" fmla="*/ 5092700 w 8089900"/>
              <a:gd name="connsiteY18" fmla="*/ 0 h 4838700"/>
              <a:gd name="connsiteX19" fmla="*/ 5969000 w 8089900"/>
              <a:gd name="connsiteY19" fmla="*/ 152400 h 4838700"/>
              <a:gd name="connsiteX20" fmla="*/ 6096000 w 8089900"/>
              <a:gd name="connsiteY20" fmla="*/ 177800 h 4838700"/>
              <a:gd name="connsiteX21" fmla="*/ 6934200 w 8089900"/>
              <a:gd name="connsiteY21" fmla="*/ 317500 h 4838700"/>
              <a:gd name="connsiteX22" fmla="*/ 7353300 w 8089900"/>
              <a:gd name="connsiteY22" fmla="*/ 368300 h 4838700"/>
              <a:gd name="connsiteX23" fmla="*/ 8089900 w 8089900"/>
              <a:gd name="connsiteY23" fmla="*/ 647700 h 4838700"/>
              <a:gd name="connsiteX24" fmla="*/ 8089900 w 8089900"/>
              <a:gd name="connsiteY24" fmla="*/ 647700 h 4838700"/>
              <a:gd name="connsiteX0" fmla="*/ 0 w 7493000"/>
              <a:gd name="connsiteY0" fmla="*/ 4432300 h 4432300"/>
              <a:gd name="connsiteX1" fmla="*/ 368300 w 7493000"/>
              <a:gd name="connsiteY1" fmla="*/ 4114800 h 4432300"/>
              <a:gd name="connsiteX2" fmla="*/ 698500 w 7493000"/>
              <a:gd name="connsiteY2" fmla="*/ 3886200 h 4432300"/>
              <a:gd name="connsiteX3" fmla="*/ 1054100 w 7493000"/>
              <a:gd name="connsiteY3" fmla="*/ 3670300 h 4432300"/>
              <a:gd name="connsiteX4" fmla="*/ 1384300 w 7493000"/>
              <a:gd name="connsiteY4" fmla="*/ 3632200 h 4432300"/>
              <a:gd name="connsiteX5" fmla="*/ 1879600 w 7493000"/>
              <a:gd name="connsiteY5" fmla="*/ 3606800 h 4432300"/>
              <a:gd name="connsiteX6" fmla="*/ 2298700 w 7493000"/>
              <a:gd name="connsiteY6" fmla="*/ 3670300 h 4432300"/>
              <a:gd name="connsiteX7" fmla="*/ 2006600 w 7493000"/>
              <a:gd name="connsiteY7" fmla="*/ 3276600 h 4432300"/>
              <a:gd name="connsiteX8" fmla="*/ 1714500 w 7493000"/>
              <a:gd name="connsiteY8" fmla="*/ 2844800 h 4432300"/>
              <a:gd name="connsiteX9" fmla="*/ 1511300 w 7493000"/>
              <a:gd name="connsiteY9" fmla="*/ 2247900 h 4432300"/>
              <a:gd name="connsiteX10" fmla="*/ 1574800 w 7493000"/>
              <a:gd name="connsiteY10" fmla="*/ 1866900 h 4432300"/>
              <a:gd name="connsiteX11" fmla="*/ 1752600 w 7493000"/>
              <a:gd name="connsiteY11" fmla="*/ 1460500 h 4432300"/>
              <a:gd name="connsiteX12" fmla="*/ 2019300 w 7493000"/>
              <a:gd name="connsiteY12" fmla="*/ 1181100 h 4432300"/>
              <a:gd name="connsiteX13" fmla="*/ 2463800 w 7493000"/>
              <a:gd name="connsiteY13" fmla="*/ 812800 h 4432300"/>
              <a:gd name="connsiteX14" fmla="*/ 2857500 w 7493000"/>
              <a:gd name="connsiteY14" fmla="*/ 520700 h 4432300"/>
              <a:gd name="connsiteX15" fmla="*/ 3454400 w 7493000"/>
              <a:gd name="connsiteY15" fmla="*/ 215900 h 4432300"/>
              <a:gd name="connsiteX16" fmla="*/ 4267200 w 7493000"/>
              <a:gd name="connsiteY16" fmla="*/ 0 h 4432300"/>
              <a:gd name="connsiteX17" fmla="*/ 4495800 w 7493000"/>
              <a:gd name="connsiteY17" fmla="*/ 0 h 4432300"/>
              <a:gd name="connsiteX18" fmla="*/ 5372100 w 7493000"/>
              <a:gd name="connsiteY18" fmla="*/ 152400 h 4432300"/>
              <a:gd name="connsiteX19" fmla="*/ 5499100 w 7493000"/>
              <a:gd name="connsiteY19" fmla="*/ 177800 h 4432300"/>
              <a:gd name="connsiteX20" fmla="*/ 6337300 w 7493000"/>
              <a:gd name="connsiteY20" fmla="*/ 317500 h 4432300"/>
              <a:gd name="connsiteX21" fmla="*/ 6756400 w 7493000"/>
              <a:gd name="connsiteY21" fmla="*/ 368300 h 4432300"/>
              <a:gd name="connsiteX22" fmla="*/ 7493000 w 7493000"/>
              <a:gd name="connsiteY22" fmla="*/ 647700 h 4432300"/>
              <a:gd name="connsiteX23" fmla="*/ 7493000 w 7493000"/>
              <a:gd name="connsiteY23" fmla="*/ 647700 h 4432300"/>
              <a:gd name="connsiteX0" fmla="*/ 0 w 7124700"/>
              <a:gd name="connsiteY0" fmla="*/ 4114800 h 4114800"/>
              <a:gd name="connsiteX1" fmla="*/ 330200 w 7124700"/>
              <a:gd name="connsiteY1" fmla="*/ 3886200 h 4114800"/>
              <a:gd name="connsiteX2" fmla="*/ 685800 w 7124700"/>
              <a:gd name="connsiteY2" fmla="*/ 3670300 h 4114800"/>
              <a:gd name="connsiteX3" fmla="*/ 1016000 w 7124700"/>
              <a:gd name="connsiteY3" fmla="*/ 3632200 h 4114800"/>
              <a:gd name="connsiteX4" fmla="*/ 1511300 w 7124700"/>
              <a:gd name="connsiteY4" fmla="*/ 3606800 h 4114800"/>
              <a:gd name="connsiteX5" fmla="*/ 1930400 w 7124700"/>
              <a:gd name="connsiteY5" fmla="*/ 3670300 h 4114800"/>
              <a:gd name="connsiteX6" fmla="*/ 1638300 w 7124700"/>
              <a:gd name="connsiteY6" fmla="*/ 3276600 h 4114800"/>
              <a:gd name="connsiteX7" fmla="*/ 1346200 w 7124700"/>
              <a:gd name="connsiteY7" fmla="*/ 2844800 h 4114800"/>
              <a:gd name="connsiteX8" fmla="*/ 1143000 w 7124700"/>
              <a:gd name="connsiteY8" fmla="*/ 2247900 h 4114800"/>
              <a:gd name="connsiteX9" fmla="*/ 1206500 w 7124700"/>
              <a:gd name="connsiteY9" fmla="*/ 1866900 h 4114800"/>
              <a:gd name="connsiteX10" fmla="*/ 1384300 w 7124700"/>
              <a:gd name="connsiteY10" fmla="*/ 1460500 h 4114800"/>
              <a:gd name="connsiteX11" fmla="*/ 1651000 w 7124700"/>
              <a:gd name="connsiteY11" fmla="*/ 1181100 h 4114800"/>
              <a:gd name="connsiteX12" fmla="*/ 2095500 w 7124700"/>
              <a:gd name="connsiteY12" fmla="*/ 812800 h 4114800"/>
              <a:gd name="connsiteX13" fmla="*/ 2489200 w 7124700"/>
              <a:gd name="connsiteY13" fmla="*/ 520700 h 4114800"/>
              <a:gd name="connsiteX14" fmla="*/ 3086100 w 7124700"/>
              <a:gd name="connsiteY14" fmla="*/ 215900 h 4114800"/>
              <a:gd name="connsiteX15" fmla="*/ 3898900 w 7124700"/>
              <a:gd name="connsiteY15" fmla="*/ 0 h 4114800"/>
              <a:gd name="connsiteX16" fmla="*/ 4127500 w 7124700"/>
              <a:gd name="connsiteY16" fmla="*/ 0 h 4114800"/>
              <a:gd name="connsiteX17" fmla="*/ 5003800 w 7124700"/>
              <a:gd name="connsiteY17" fmla="*/ 152400 h 4114800"/>
              <a:gd name="connsiteX18" fmla="*/ 5130800 w 7124700"/>
              <a:gd name="connsiteY18" fmla="*/ 177800 h 4114800"/>
              <a:gd name="connsiteX19" fmla="*/ 5969000 w 7124700"/>
              <a:gd name="connsiteY19" fmla="*/ 317500 h 4114800"/>
              <a:gd name="connsiteX20" fmla="*/ 6388100 w 7124700"/>
              <a:gd name="connsiteY20" fmla="*/ 368300 h 4114800"/>
              <a:gd name="connsiteX21" fmla="*/ 7124700 w 7124700"/>
              <a:gd name="connsiteY21" fmla="*/ 647700 h 4114800"/>
              <a:gd name="connsiteX22" fmla="*/ 7124700 w 7124700"/>
              <a:gd name="connsiteY22" fmla="*/ 647700 h 4114800"/>
              <a:gd name="connsiteX0" fmla="*/ 0 w 6794500"/>
              <a:gd name="connsiteY0" fmla="*/ 3886200 h 3886200"/>
              <a:gd name="connsiteX1" fmla="*/ 355600 w 6794500"/>
              <a:gd name="connsiteY1" fmla="*/ 3670300 h 3886200"/>
              <a:gd name="connsiteX2" fmla="*/ 685800 w 6794500"/>
              <a:gd name="connsiteY2" fmla="*/ 3632200 h 3886200"/>
              <a:gd name="connsiteX3" fmla="*/ 1181100 w 6794500"/>
              <a:gd name="connsiteY3" fmla="*/ 3606800 h 3886200"/>
              <a:gd name="connsiteX4" fmla="*/ 1600200 w 6794500"/>
              <a:gd name="connsiteY4" fmla="*/ 3670300 h 3886200"/>
              <a:gd name="connsiteX5" fmla="*/ 1308100 w 6794500"/>
              <a:gd name="connsiteY5" fmla="*/ 3276600 h 3886200"/>
              <a:gd name="connsiteX6" fmla="*/ 1016000 w 6794500"/>
              <a:gd name="connsiteY6" fmla="*/ 2844800 h 3886200"/>
              <a:gd name="connsiteX7" fmla="*/ 812800 w 6794500"/>
              <a:gd name="connsiteY7" fmla="*/ 2247900 h 3886200"/>
              <a:gd name="connsiteX8" fmla="*/ 876300 w 6794500"/>
              <a:gd name="connsiteY8" fmla="*/ 1866900 h 3886200"/>
              <a:gd name="connsiteX9" fmla="*/ 1054100 w 6794500"/>
              <a:gd name="connsiteY9" fmla="*/ 1460500 h 3886200"/>
              <a:gd name="connsiteX10" fmla="*/ 1320800 w 6794500"/>
              <a:gd name="connsiteY10" fmla="*/ 1181100 h 3886200"/>
              <a:gd name="connsiteX11" fmla="*/ 1765300 w 6794500"/>
              <a:gd name="connsiteY11" fmla="*/ 812800 h 3886200"/>
              <a:gd name="connsiteX12" fmla="*/ 2159000 w 6794500"/>
              <a:gd name="connsiteY12" fmla="*/ 520700 h 3886200"/>
              <a:gd name="connsiteX13" fmla="*/ 2755900 w 6794500"/>
              <a:gd name="connsiteY13" fmla="*/ 215900 h 3886200"/>
              <a:gd name="connsiteX14" fmla="*/ 3568700 w 6794500"/>
              <a:gd name="connsiteY14" fmla="*/ 0 h 3886200"/>
              <a:gd name="connsiteX15" fmla="*/ 3797300 w 6794500"/>
              <a:gd name="connsiteY15" fmla="*/ 0 h 3886200"/>
              <a:gd name="connsiteX16" fmla="*/ 4673600 w 6794500"/>
              <a:gd name="connsiteY16" fmla="*/ 152400 h 3886200"/>
              <a:gd name="connsiteX17" fmla="*/ 4800600 w 6794500"/>
              <a:gd name="connsiteY17" fmla="*/ 177800 h 3886200"/>
              <a:gd name="connsiteX18" fmla="*/ 5638800 w 6794500"/>
              <a:gd name="connsiteY18" fmla="*/ 317500 h 3886200"/>
              <a:gd name="connsiteX19" fmla="*/ 6057900 w 6794500"/>
              <a:gd name="connsiteY19" fmla="*/ 368300 h 3886200"/>
              <a:gd name="connsiteX20" fmla="*/ 6794500 w 6794500"/>
              <a:gd name="connsiteY20" fmla="*/ 647700 h 3886200"/>
              <a:gd name="connsiteX21" fmla="*/ 6794500 w 6794500"/>
              <a:gd name="connsiteY21" fmla="*/ 647700 h 3886200"/>
              <a:gd name="connsiteX0" fmla="*/ 0 w 6794500"/>
              <a:gd name="connsiteY0" fmla="*/ 3886200 h 3886200"/>
              <a:gd name="connsiteX1" fmla="*/ 355600 w 6794500"/>
              <a:gd name="connsiteY1" fmla="*/ 3670300 h 3886200"/>
              <a:gd name="connsiteX2" fmla="*/ 685800 w 6794500"/>
              <a:gd name="connsiteY2" fmla="*/ 3632200 h 3886200"/>
              <a:gd name="connsiteX3" fmla="*/ 1181100 w 6794500"/>
              <a:gd name="connsiteY3" fmla="*/ 3606800 h 3886200"/>
              <a:gd name="connsiteX4" fmla="*/ 1600200 w 6794500"/>
              <a:gd name="connsiteY4" fmla="*/ 3670300 h 3886200"/>
              <a:gd name="connsiteX5" fmla="*/ 1308100 w 6794500"/>
              <a:gd name="connsiteY5" fmla="*/ 3276600 h 3886200"/>
              <a:gd name="connsiteX6" fmla="*/ 1016000 w 6794500"/>
              <a:gd name="connsiteY6" fmla="*/ 2844800 h 3886200"/>
              <a:gd name="connsiteX7" fmla="*/ 812800 w 6794500"/>
              <a:gd name="connsiteY7" fmla="*/ 2247900 h 3886200"/>
              <a:gd name="connsiteX8" fmla="*/ 876300 w 6794500"/>
              <a:gd name="connsiteY8" fmla="*/ 1866900 h 3886200"/>
              <a:gd name="connsiteX9" fmla="*/ 1054100 w 6794500"/>
              <a:gd name="connsiteY9" fmla="*/ 1460500 h 3886200"/>
              <a:gd name="connsiteX10" fmla="*/ 1320800 w 6794500"/>
              <a:gd name="connsiteY10" fmla="*/ 1181100 h 3886200"/>
              <a:gd name="connsiteX11" fmla="*/ 1765300 w 6794500"/>
              <a:gd name="connsiteY11" fmla="*/ 812800 h 3886200"/>
              <a:gd name="connsiteX12" fmla="*/ 2159000 w 6794500"/>
              <a:gd name="connsiteY12" fmla="*/ 520700 h 3886200"/>
              <a:gd name="connsiteX13" fmla="*/ 2755900 w 6794500"/>
              <a:gd name="connsiteY13" fmla="*/ 215900 h 3886200"/>
              <a:gd name="connsiteX14" fmla="*/ 3568700 w 6794500"/>
              <a:gd name="connsiteY14" fmla="*/ 0 h 3886200"/>
              <a:gd name="connsiteX15" fmla="*/ 3797300 w 6794500"/>
              <a:gd name="connsiteY15" fmla="*/ 0 h 3886200"/>
              <a:gd name="connsiteX16" fmla="*/ 4673600 w 6794500"/>
              <a:gd name="connsiteY16" fmla="*/ 152400 h 3886200"/>
              <a:gd name="connsiteX17" fmla="*/ 4800600 w 6794500"/>
              <a:gd name="connsiteY17" fmla="*/ 177800 h 3886200"/>
              <a:gd name="connsiteX18" fmla="*/ 5638800 w 6794500"/>
              <a:gd name="connsiteY18" fmla="*/ 317500 h 3886200"/>
              <a:gd name="connsiteX19" fmla="*/ 6057900 w 6794500"/>
              <a:gd name="connsiteY19" fmla="*/ 368300 h 3886200"/>
              <a:gd name="connsiteX20" fmla="*/ 6794500 w 6794500"/>
              <a:gd name="connsiteY20" fmla="*/ 647700 h 3886200"/>
              <a:gd name="connsiteX21" fmla="*/ 6794500 w 6794500"/>
              <a:gd name="connsiteY21" fmla="*/ 647700 h 3886200"/>
              <a:gd name="connsiteX0" fmla="*/ 0 w 6438900"/>
              <a:gd name="connsiteY0" fmla="*/ 3670300 h 3685444"/>
              <a:gd name="connsiteX1" fmla="*/ 330200 w 6438900"/>
              <a:gd name="connsiteY1" fmla="*/ 3632200 h 3685444"/>
              <a:gd name="connsiteX2" fmla="*/ 825500 w 6438900"/>
              <a:gd name="connsiteY2" fmla="*/ 3606800 h 3685444"/>
              <a:gd name="connsiteX3" fmla="*/ 1244600 w 6438900"/>
              <a:gd name="connsiteY3" fmla="*/ 3670300 h 3685444"/>
              <a:gd name="connsiteX4" fmla="*/ 952500 w 6438900"/>
              <a:gd name="connsiteY4" fmla="*/ 3276600 h 3685444"/>
              <a:gd name="connsiteX5" fmla="*/ 660400 w 6438900"/>
              <a:gd name="connsiteY5" fmla="*/ 2844800 h 3685444"/>
              <a:gd name="connsiteX6" fmla="*/ 457200 w 6438900"/>
              <a:gd name="connsiteY6" fmla="*/ 2247900 h 3685444"/>
              <a:gd name="connsiteX7" fmla="*/ 520700 w 6438900"/>
              <a:gd name="connsiteY7" fmla="*/ 1866900 h 3685444"/>
              <a:gd name="connsiteX8" fmla="*/ 698500 w 6438900"/>
              <a:gd name="connsiteY8" fmla="*/ 1460500 h 3685444"/>
              <a:gd name="connsiteX9" fmla="*/ 965200 w 6438900"/>
              <a:gd name="connsiteY9" fmla="*/ 1181100 h 3685444"/>
              <a:gd name="connsiteX10" fmla="*/ 1409700 w 6438900"/>
              <a:gd name="connsiteY10" fmla="*/ 812800 h 3685444"/>
              <a:gd name="connsiteX11" fmla="*/ 1803400 w 6438900"/>
              <a:gd name="connsiteY11" fmla="*/ 520700 h 3685444"/>
              <a:gd name="connsiteX12" fmla="*/ 2400300 w 6438900"/>
              <a:gd name="connsiteY12" fmla="*/ 215900 h 3685444"/>
              <a:gd name="connsiteX13" fmla="*/ 3213100 w 6438900"/>
              <a:gd name="connsiteY13" fmla="*/ 0 h 3685444"/>
              <a:gd name="connsiteX14" fmla="*/ 3441700 w 6438900"/>
              <a:gd name="connsiteY14" fmla="*/ 0 h 3685444"/>
              <a:gd name="connsiteX15" fmla="*/ 4318000 w 6438900"/>
              <a:gd name="connsiteY15" fmla="*/ 152400 h 3685444"/>
              <a:gd name="connsiteX16" fmla="*/ 4445000 w 6438900"/>
              <a:gd name="connsiteY16" fmla="*/ 177800 h 3685444"/>
              <a:gd name="connsiteX17" fmla="*/ 5283200 w 6438900"/>
              <a:gd name="connsiteY17" fmla="*/ 317500 h 3685444"/>
              <a:gd name="connsiteX18" fmla="*/ 5702300 w 6438900"/>
              <a:gd name="connsiteY18" fmla="*/ 368300 h 3685444"/>
              <a:gd name="connsiteX19" fmla="*/ 6438900 w 6438900"/>
              <a:gd name="connsiteY19" fmla="*/ 647700 h 3685444"/>
              <a:gd name="connsiteX20" fmla="*/ 6438900 w 6438900"/>
              <a:gd name="connsiteY20" fmla="*/ 647700 h 3685444"/>
              <a:gd name="connsiteX0" fmla="*/ 0 w 6108700"/>
              <a:gd name="connsiteY0" fmla="*/ 3632200 h 3685444"/>
              <a:gd name="connsiteX1" fmla="*/ 495300 w 6108700"/>
              <a:gd name="connsiteY1" fmla="*/ 3606800 h 3685444"/>
              <a:gd name="connsiteX2" fmla="*/ 914400 w 6108700"/>
              <a:gd name="connsiteY2" fmla="*/ 3670300 h 3685444"/>
              <a:gd name="connsiteX3" fmla="*/ 622300 w 6108700"/>
              <a:gd name="connsiteY3" fmla="*/ 3276600 h 3685444"/>
              <a:gd name="connsiteX4" fmla="*/ 330200 w 6108700"/>
              <a:gd name="connsiteY4" fmla="*/ 2844800 h 3685444"/>
              <a:gd name="connsiteX5" fmla="*/ 127000 w 6108700"/>
              <a:gd name="connsiteY5" fmla="*/ 2247900 h 3685444"/>
              <a:gd name="connsiteX6" fmla="*/ 190500 w 6108700"/>
              <a:gd name="connsiteY6" fmla="*/ 1866900 h 3685444"/>
              <a:gd name="connsiteX7" fmla="*/ 368300 w 6108700"/>
              <a:gd name="connsiteY7" fmla="*/ 1460500 h 3685444"/>
              <a:gd name="connsiteX8" fmla="*/ 635000 w 6108700"/>
              <a:gd name="connsiteY8" fmla="*/ 1181100 h 3685444"/>
              <a:gd name="connsiteX9" fmla="*/ 1079500 w 6108700"/>
              <a:gd name="connsiteY9" fmla="*/ 812800 h 3685444"/>
              <a:gd name="connsiteX10" fmla="*/ 1473200 w 6108700"/>
              <a:gd name="connsiteY10" fmla="*/ 520700 h 3685444"/>
              <a:gd name="connsiteX11" fmla="*/ 2070100 w 6108700"/>
              <a:gd name="connsiteY11" fmla="*/ 215900 h 3685444"/>
              <a:gd name="connsiteX12" fmla="*/ 2882900 w 6108700"/>
              <a:gd name="connsiteY12" fmla="*/ 0 h 3685444"/>
              <a:gd name="connsiteX13" fmla="*/ 3111500 w 6108700"/>
              <a:gd name="connsiteY13" fmla="*/ 0 h 3685444"/>
              <a:gd name="connsiteX14" fmla="*/ 3987800 w 6108700"/>
              <a:gd name="connsiteY14" fmla="*/ 152400 h 3685444"/>
              <a:gd name="connsiteX15" fmla="*/ 4114800 w 6108700"/>
              <a:gd name="connsiteY15" fmla="*/ 177800 h 3685444"/>
              <a:gd name="connsiteX16" fmla="*/ 4953000 w 6108700"/>
              <a:gd name="connsiteY16" fmla="*/ 317500 h 3685444"/>
              <a:gd name="connsiteX17" fmla="*/ 5372100 w 6108700"/>
              <a:gd name="connsiteY17" fmla="*/ 368300 h 3685444"/>
              <a:gd name="connsiteX18" fmla="*/ 6108700 w 6108700"/>
              <a:gd name="connsiteY18" fmla="*/ 647700 h 3685444"/>
              <a:gd name="connsiteX19" fmla="*/ 6108700 w 6108700"/>
              <a:gd name="connsiteY19" fmla="*/ 647700 h 3685444"/>
              <a:gd name="connsiteX0" fmla="*/ 374533 w 5987933"/>
              <a:gd name="connsiteY0" fmla="*/ 3606800 h 3685444"/>
              <a:gd name="connsiteX1" fmla="*/ 793633 w 5987933"/>
              <a:gd name="connsiteY1" fmla="*/ 3670300 h 3685444"/>
              <a:gd name="connsiteX2" fmla="*/ 501533 w 5987933"/>
              <a:gd name="connsiteY2" fmla="*/ 3276600 h 3685444"/>
              <a:gd name="connsiteX3" fmla="*/ 209433 w 5987933"/>
              <a:gd name="connsiteY3" fmla="*/ 2844800 h 3685444"/>
              <a:gd name="connsiteX4" fmla="*/ 6233 w 5987933"/>
              <a:gd name="connsiteY4" fmla="*/ 2247900 h 3685444"/>
              <a:gd name="connsiteX5" fmla="*/ 69733 w 5987933"/>
              <a:gd name="connsiteY5" fmla="*/ 1866900 h 3685444"/>
              <a:gd name="connsiteX6" fmla="*/ 247533 w 5987933"/>
              <a:gd name="connsiteY6" fmla="*/ 1460500 h 3685444"/>
              <a:gd name="connsiteX7" fmla="*/ 514233 w 5987933"/>
              <a:gd name="connsiteY7" fmla="*/ 1181100 h 3685444"/>
              <a:gd name="connsiteX8" fmla="*/ 958733 w 5987933"/>
              <a:gd name="connsiteY8" fmla="*/ 812800 h 3685444"/>
              <a:gd name="connsiteX9" fmla="*/ 1352433 w 5987933"/>
              <a:gd name="connsiteY9" fmla="*/ 520700 h 3685444"/>
              <a:gd name="connsiteX10" fmla="*/ 1949333 w 5987933"/>
              <a:gd name="connsiteY10" fmla="*/ 215900 h 3685444"/>
              <a:gd name="connsiteX11" fmla="*/ 2762133 w 5987933"/>
              <a:gd name="connsiteY11" fmla="*/ 0 h 3685444"/>
              <a:gd name="connsiteX12" fmla="*/ 2990733 w 5987933"/>
              <a:gd name="connsiteY12" fmla="*/ 0 h 3685444"/>
              <a:gd name="connsiteX13" fmla="*/ 3867033 w 5987933"/>
              <a:gd name="connsiteY13" fmla="*/ 152400 h 3685444"/>
              <a:gd name="connsiteX14" fmla="*/ 3994033 w 5987933"/>
              <a:gd name="connsiteY14" fmla="*/ 177800 h 3685444"/>
              <a:gd name="connsiteX15" fmla="*/ 4832233 w 5987933"/>
              <a:gd name="connsiteY15" fmla="*/ 317500 h 3685444"/>
              <a:gd name="connsiteX16" fmla="*/ 5251333 w 5987933"/>
              <a:gd name="connsiteY16" fmla="*/ 368300 h 3685444"/>
              <a:gd name="connsiteX17" fmla="*/ 5987933 w 5987933"/>
              <a:gd name="connsiteY17" fmla="*/ 647700 h 3685444"/>
              <a:gd name="connsiteX18" fmla="*/ 5987933 w 5987933"/>
              <a:gd name="connsiteY18" fmla="*/ 647700 h 3685444"/>
              <a:gd name="connsiteX0" fmla="*/ 793633 w 5987933"/>
              <a:gd name="connsiteY0" fmla="*/ 3670300 h 3670300"/>
              <a:gd name="connsiteX1" fmla="*/ 501533 w 5987933"/>
              <a:gd name="connsiteY1" fmla="*/ 3276600 h 3670300"/>
              <a:gd name="connsiteX2" fmla="*/ 209433 w 5987933"/>
              <a:gd name="connsiteY2" fmla="*/ 2844800 h 3670300"/>
              <a:gd name="connsiteX3" fmla="*/ 6233 w 5987933"/>
              <a:gd name="connsiteY3" fmla="*/ 2247900 h 3670300"/>
              <a:gd name="connsiteX4" fmla="*/ 69733 w 5987933"/>
              <a:gd name="connsiteY4" fmla="*/ 1866900 h 3670300"/>
              <a:gd name="connsiteX5" fmla="*/ 247533 w 5987933"/>
              <a:gd name="connsiteY5" fmla="*/ 1460500 h 3670300"/>
              <a:gd name="connsiteX6" fmla="*/ 514233 w 5987933"/>
              <a:gd name="connsiteY6" fmla="*/ 1181100 h 3670300"/>
              <a:gd name="connsiteX7" fmla="*/ 958733 w 5987933"/>
              <a:gd name="connsiteY7" fmla="*/ 812800 h 3670300"/>
              <a:gd name="connsiteX8" fmla="*/ 1352433 w 5987933"/>
              <a:gd name="connsiteY8" fmla="*/ 520700 h 3670300"/>
              <a:gd name="connsiteX9" fmla="*/ 1949333 w 5987933"/>
              <a:gd name="connsiteY9" fmla="*/ 215900 h 3670300"/>
              <a:gd name="connsiteX10" fmla="*/ 2762133 w 5987933"/>
              <a:gd name="connsiteY10" fmla="*/ 0 h 3670300"/>
              <a:gd name="connsiteX11" fmla="*/ 2990733 w 5987933"/>
              <a:gd name="connsiteY11" fmla="*/ 0 h 3670300"/>
              <a:gd name="connsiteX12" fmla="*/ 3867033 w 5987933"/>
              <a:gd name="connsiteY12" fmla="*/ 152400 h 3670300"/>
              <a:gd name="connsiteX13" fmla="*/ 3994033 w 5987933"/>
              <a:gd name="connsiteY13" fmla="*/ 177800 h 3670300"/>
              <a:gd name="connsiteX14" fmla="*/ 4832233 w 5987933"/>
              <a:gd name="connsiteY14" fmla="*/ 317500 h 3670300"/>
              <a:gd name="connsiteX15" fmla="*/ 5251333 w 5987933"/>
              <a:gd name="connsiteY15" fmla="*/ 368300 h 3670300"/>
              <a:gd name="connsiteX16" fmla="*/ 5987933 w 5987933"/>
              <a:gd name="connsiteY16" fmla="*/ 647700 h 3670300"/>
              <a:gd name="connsiteX17" fmla="*/ 5987933 w 5987933"/>
              <a:gd name="connsiteY17" fmla="*/ 647700 h 367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87933" h="3670300">
                <a:moveTo>
                  <a:pt x="793633" y="3670300"/>
                </a:moveTo>
                <a:cubicBezTo>
                  <a:pt x="814800" y="3615267"/>
                  <a:pt x="598900" y="3414183"/>
                  <a:pt x="501533" y="3276600"/>
                </a:cubicBezTo>
                <a:cubicBezTo>
                  <a:pt x="404166" y="3139017"/>
                  <a:pt x="291983" y="3016250"/>
                  <a:pt x="209433" y="2844800"/>
                </a:cubicBezTo>
                <a:cubicBezTo>
                  <a:pt x="126883" y="2673350"/>
                  <a:pt x="29516" y="2410883"/>
                  <a:pt x="6233" y="2247900"/>
                </a:cubicBezTo>
                <a:cubicBezTo>
                  <a:pt x="-17050" y="2084917"/>
                  <a:pt x="29516" y="1998133"/>
                  <a:pt x="69733" y="1866900"/>
                </a:cubicBezTo>
                <a:cubicBezTo>
                  <a:pt x="109950" y="1735667"/>
                  <a:pt x="173450" y="1574800"/>
                  <a:pt x="247533" y="1460500"/>
                </a:cubicBezTo>
                <a:cubicBezTo>
                  <a:pt x="321616" y="1346200"/>
                  <a:pt x="395700" y="1289050"/>
                  <a:pt x="514233" y="1181100"/>
                </a:cubicBezTo>
                <a:cubicBezTo>
                  <a:pt x="632766" y="1073150"/>
                  <a:pt x="838083" y="903817"/>
                  <a:pt x="958733" y="812800"/>
                </a:cubicBezTo>
                <a:cubicBezTo>
                  <a:pt x="1034933" y="808567"/>
                  <a:pt x="1187333" y="620183"/>
                  <a:pt x="1352433" y="520700"/>
                </a:cubicBezTo>
                <a:cubicBezTo>
                  <a:pt x="1517533" y="421217"/>
                  <a:pt x="1714383" y="302683"/>
                  <a:pt x="1949333" y="215900"/>
                </a:cubicBezTo>
                <a:cubicBezTo>
                  <a:pt x="2184283" y="129117"/>
                  <a:pt x="2512366" y="122767"/>
                  <a:pt x="2762133" y="0"/>
                </a:cubicBezTo>
                <a:lnTo>
                  <a:pt x="2990733" y="0"/>
                </a:lnTo>
                <a:lnTo>
                  <a:pt x="3867033" y="152400"/>
                </a:lnTo>
                <a:cubicBezTo>
                  <a:pt x="3985466" y="178718"/>
                  <a:pt x="3942304" y="177800"/>
                  <a:pt x="3994033" y="177800"/>
                </a:cubicBezTo>
                <a:lnTo>
                  <a:pt x="4832233" y="317500"/>
                </a:lnTo>
                <a:lnTo>
                  <a:pt x="5251333" y="368300"/>
                </a:lnTo>
                <a:lnTo>
                  <a:pt x="5987933" y="647700"/>
                </a:lnTo>
                <a:lnTo>
                  <a:pt x="5987933" y="6477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73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roup 221">
            <a:extLst>
              <a:ext uri="{FF2B5EF4-FFF2-40B4-BE49-F238E27FC236}">
                <a16:creationId xmlns:a16="http://schemas.microsoft.com/office/drawing/2014/main" id="{CCF60BED-6D42-42D2-9FDB-F49C43AC8DEB}"/>
              </a:ext>
            </a:extLst>
          </p:cNvPr>
          <p:cNvGrpSpPr/>
          <p:nvPr/>
        </p:nvGrpSpPr>
        <p:grpSpPr>
          <a:xfrm>
            <a:off x="-600838" y="2240967"/>
            <a:ext cx="4403557" cy="4115984"/>
            <a:chOff x="-16042" y="2761977"/>
            <a:chExt cx="4403557" cy="4115984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38692D1-94FE-4C33-A3B1-14D3F3EA9747}"/>
                </a:ext>
              </a:extLst>
            </p:cNvPr>
            <p:cNvSpPr/>
            <p:nvPr/>
          </p:nvSpPr>
          <p:spPr>
            <a:xfrm>
              <a:off x="88231" y="4796588"/>
              <a:ext cx="4299284" cy="2081373"/>
            </a:xfrm>
            <a:custGeom>
              <a:avLst/>
              <a:gdLst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0 w 4299284"/>
                <a:gd name="connsiteY9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77452"/>
                <a:gd name="connsiteX1" fmla="*/ 3978442 w 4299284"/>
                <a:gd name="connsiteY1" fmla="*/ 280736 h 2077452"/>
                <a:gd name="connsiteX2" fmla="*/ 3296653 w 4299284"/>
                <a:gd name="connsiteY2" fmla="*/ 842210 h 2077452"/>
                <a:gd name="connsiteX3" fmla="*/ 2719137 w 4299284"/>
                <a:gd name="connsiteY3" fmla="*/ 1259305 h 2077452"/>
                <a:gd name="connsiteX4" fmla="*/ 1973179 w 4299284"/>
                <a:gd name="connsiteY4" fmla="*/ 1644315 h 2077452"/>
                <a:gd name="connsiteX5" fmla="*/ 1283368 w 4299284"/>
                <a:gd name="connsiteY5" fmla="*/ 2013284 h 2077452"/>
                <a:gd name="connsiteX6" fmla="*/ 858253 w 4299284"/>
                <a:gd name="connsiteY6" fmla="*/ 2077452 h 2077452"/>
                <a:gd name="connsiteX7" fmla="*/ 537410 w 4299284"/>
                <a:gd name="connsiteY7" fmla="*/ 1949115 h 2077452"/>
                <a:gd name="connsiteX8" fmla="*/ 328863 w 4299284"/>
                <a:gd name="connsiteY8" fmla="*/ 1836821 h 2077452"/>
                <a:gd name="connsiteX9" fmla="*/ 96253 w 4299284"/>
                <a:gd name="connsiteY9" fmla="*/ 1852863 h 2077452"/>
                <a:gd name="connsiteX10" fmla="*/ 0 w 4299284"/>
                <a:gd name="connsiteY10" fmla="*/ 1884947 h 2077452"/>
                <a:gd name="connsiteX0" fmla="*/ 4299284 w 4299284"/>
                <a:gd name="connsiteY0" fmla="*/ 0 h 2082096"/>
                <a:gd name="connsiteX1" fmla="*/ 3978442 w 4299284"/>
                <a:gd name="connsiteY1" fmla="*/ 280736 h 2082096"/>
                <a:gd name="connsiteX2" fmla="*/ 3296653 w 4299284"/>
                <a:gd name="connsiteY2" fmla="*/ 842210 h 2082096"/>
                <a:gd name="connsiteX3" fmla="*/ 2719137 w 4299284"/>
                <a:gd name="connsiteY3" fmla="*/ 1259305 h 2082096"/>
                <a:gd name="connsiteX4" fmla="*/ 1973179 w 4299284"/>
                <a:gd name="connsiteY4" fmla="*/ 1644315 h 2082096"/>
                <a:gd name="connsiteX5" fmla="*/ 1283368 w 4299284"/>
                <a:gd name="connsiteY5" fmla="*/ 2013284 h 2082096"/>
                <a:gd name="connsiteX6" fmla="*/ 858253 w 4299284"/>
                <a:gd name="connsiteY6" fmla="*/ 2077452 h 2082096"/>
                <a:gd name="connsiteX7" fmla="*/ 537410 w 4299284"/>
                <a:gd name="connsiteY7" fmla="*/ 1949115 h 2082096"/>
                <a:gd name="connsiteX8" fmla="*/ 328863 w 4299284"/>
                <a:gd name="connsiteY8" fmla="*/ 1836821 h 2082096"/>
                <a:gd name="connsiteX9" fmla="*/ 96253 w 4299284"/>
                <a:gd name="connsiteY9" fmla="*/ 1852863 h 2082096"/>
                <a:gd name="connsiteX10" fmla="*/ 0 w 4299284"/>
                <a:gd name="connsiteY10" fmla="*/ 1884947 h 2082096"/>
                <a:gd name="connsiteX0" fmla="*/ 4299284 w 4299284"/>
                <a:gd name="connsiteY0" fmla="*/ 0 h 2082096"/>
                <a:gd name="connsiteX1" fmla="*/ 3978442 w 4299284"/>
                <a:gd name="connsiteY1" fmla="*/ 280736 h 2082096"/>
                <a:gd name="connsiteX2" fmla="*/ 3296653 w 4299284"/>
                <a:gd name="connsiteY2" fmla="*/ 842210 h 2082096"/>
                <a:gd name="connsiteX3" fmla="*/ 2719137 w 4299284"/>
                <a:gd name="connsiteY3" fmla="*/ 1259305 h 2082096"/>
                <a:gd name="connsiteX4" fmla="*/ 1973179 w 4299284"/>
                <a:gd name="connsiteY4" fmla="*/ 1644315 h 2082096"/>
                <a:gd name="connsiteX5" fmla="*/ 1283368 w 4299284"/>
                <a:gd name="connsiteY5" fmla="*/ 2013284 h 2082096"/>
                <a:gd name="connsiteX6" fmla="*/ 858253 w 4299284"/>
                <a:gd name="connsiteY6" fmla="*/ 2077452 h 2082096"/>
                <a:gd name="connsiteX7" fmla="*/ 537410 w 4299284"/>
                <a:gd name="connsiteY7" fmla="*/ 1949115 h 2082096"/>
                <a:gd name="connsiteX8" fmla="*/ 328863 w 4299284"/>
                <a:gd name="connsiteY8" fmla="*/ 1836821 h 2082096"/>
                <a:gd name="connsiteX9" fmla="*/ 96253 w 4299284"/>
                <a:gd name="connsiteY9" fmla="*/ 1852863 h 2082096"/>
                <a:gd name="connsiteX10" fmla="*/ 0 w 4299284"/>
                <a:gd name="connsiteY10" fmla="*/ 1884947 h 2082096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  <a:gd name="connsiteX0" fmla="*/ 4299284 w 4299284"/>
                <a:gd name="connsiteY0" fmla="*/ 0 h 2081373"/>
                <a:gd name="connsiteX1" fmla="*/ 3978442 w 4299284"/>
                <a:gd name="connsiteY1" fmla="*/ 280736 h 2081373"/>
                <a:gd name="connsiteX2" fmla="*/ 3296653 w 4299284"/>
                <a:gd name="connsiteY2" fmla="*/ 842210 h 2081373"/>
                <a:gd name="connsiteX3" fmla="*/ 2719137 w 4299284"/>
                <a:gd name="connsiteY3" fmla="*/ 1259305 h 2081373"/>
                <a:gd name="connsiteX4" fmla="*/ 2021305 w 4299284"/>
                <a:gd name="connsiteY4" fmla="*/ 1676400 h 2081373"/>
                <a:gd name="connsiteX5" fmla="*/ 1283368 w 4299284"/>
                <a:gd name="connsiteY5" fmla="*/ 2013284 h 2081373"/>
                <a:gd name="connsiteX6" fmla="*/ 858253 w 4299284"/>
                <a:gd name="connsiteY6" fmla="*/ 2077452 h 2081373"/>
                <a:gd name="connsiteX7" fmla="*/ 537410 w 4299284"/>
                <a:gd name="connsiteY7" fmla="*/ 1949115 h 2081373"/>
                <a:gd name="connsiteX8" fmla="*/ 328863 w 4299284"/>
                <a:gd name="connsiteY8" fmla="*/ 1836821 h 2081373"/>
                <a:gd name="connsiteX9" fmla="*/ 96253 w 4299284"/>
                <a:gd name="connsiteY9" fmla="*/ 1852863 h 2081373"/>
                <a:gd name="connsiteX10" fmla="*/ 0 w 4299284"/>
                <a:gd name="connsiteY10" fmla="*/ 1884947 h 20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99284" h="2081373">
                  <a:moveTo>
                    <a:pt x="4299284" y="0"/>
                  </a:moveTo>
                  <a:cubicBezTo>
                    <a:pt x="4192337" y="93579"/>
                    <a:pt x="4145547" y="140368"/>
                    <a:pt x="3978442" y="280736"/>
                  </a:cubicBezTo>
                  <a:cubicBezTo>
                    <a:pt x="3811337" y="421104"/>
                    <a:pt x="3506537" y="679115"/>
                    <a:pt x="3296653" y="842210"/>
                  </a:cubicBezTo>
                  <a:cubicBezTo>
                    <a:pt x="3086769" y="1005305"/>
                    <a:pt x="2931695" y="1120273"/>
                    <a:pt x="2719137" y="1259305"/>
                  </a:cubicBezTo>
                  <a:cubicBezTo>
                    <a:pt x="2506579" y="1398337"/>
                    <a:pt x="2260600" y="1550737"/>
                    <a:pt x="2021305" y="1676400"/>
                  </a:cubicBezTo>
                  <a:cubicBezTo>
                    <a:pt x="1782010" y="1802063"/>
                    <a:pt x="1477210" y="1946442"/>
                    <a:pt x="1283368" y="2013284"/>
                  </a:cubicBezTo>
                  <a:cubicBezTo>
                    <a:pt x="1089526" y="2080126"/>
                    <a:pt x="982579" y="2088147"/>
                    <a:pt x="858253" y="2077452"/>
                  </a:cubicBezTo>
                  <a:cubicBezTo>
                    <a:pt x="733927" y="2066757"/>
                    <a:pt x="625642" y="1989220"/>
                    <a:pt x="537410" y="1949115"/>
                  </a:cubicBezTo>
                  <a:cubicBezTo>
                    <a:pt x="449178" y="1909010"/>
                    <a:pt x="402389" y="1852863"/>
                    <a:pt x="328863" y="1836821"/>
                  </a:cubicBezTo>
                  <a:cubicBezTo>
                    <a:pt x="255337" y="1820779"/>
                    <a:pt x="151063" y="1844842"/>
                    <a:pt x="96253" y="1852863"/>
                  </a:cubicBezTo>
                  <a:lnTo>
                    <a:pt x="0" y="1884947"/>
                  </a:lnTo>
                </a:path>
              </a:pathLst>
            </a:custGeom>
            <a:noFill/>
            <a:ln w="635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/>
            </a:p>
          </p:txBody>
        </p: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8F123FF-C7EE-4D0E-8B80-61849007094C}"/>
                </a:ext>
              </a:extLst>
            </p:cNvPr>
            <p:cNvGrpSpPr/>
            <p:nvPr/>
          </p:nvGrpSpPr>
          <p:grpSpPr>
            <a:xfrm>
              <a:off x="18939" y="2761977"/>
              <a:ext cx="4295807" cy="1930490"/>
              <a:chOff x="18939" y="2761977"/>
              <a:chExt cx="4295807" cy="1930490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846D5291-E3D8-4157-BFB4-86EFBB4C887D}"/>
                  </a:ext>
                </a:extLst>
              </p:cNvPr>
              <p:cNvSpPr/>
              <p:nvPr/>
            </p:nvSpPr>
            <p:spPr>
              <a:xfrm>
                <a:off x="3355102" y="4040708"/>
                <a:ext cx="959644" cy="626269"/>
              </a:xfrm>
              <a:custGeom>
                <a:avLst/>
                <a:gdLst>
                  <a:gd name="connsiteX0" fmla="*/ 740569 w 959644"/>
                  <a:gd name="connsiteY0" fmla="*/ 0 h 626269"/>
                  <a:gd name="connsiteX1" fmla="*/ 823913 w 959644"/>
                  <a:gd name="connsiteY1" fmla="*/ 250031 h 626269"/>
                  <a:gd name="connsiteX2" fmla="*/ 959644 w 959644"/>
                  <a:gd name="connsiteY2" fmla="*/ 626269 h 626269"/>
                  <a:gd name="connsiteX3" fmla="*/ 0 w 959644"/>
                  <a:gd name="connsiteY3" fmla="*/ 621506 h 626269"/>
                  <a:gd name="connsiteX4" fmla="*/ 114300 w 959644"/>
                  <a:gd name="connsiteY4" fmla="*/ 502444 h 626269"/>
                  <a:gd name="connsiteX5" fmla="*/ 359569 w 959644"/>
                  <a:gd name="connsiteY5" fmla="*/ 323850 h 626269"/>
                  <a:gd name="connsiteX6" fmla="*/ 559594 w 959644"/>
                  <a:gd name="connsiteY6" fmla="*/ 166688 h 626269"/>
                  <a:gd name="connsiteX7" fmla="*/ 697706 w 959644"/>
                  <a:gd name="connsiteY7" fmla="*/ 50006 h 626269"/>
                  <a:gd name="connsiteX8" fmla="*/ 740569 w 959644"/>
                  <a:gd name="connsiteY8" fmla="*/ 0 h 62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44" h="626269">
                    <a:moveTo>
                      <a:pt x="740569" y="0"/>
                    </a:moveTo>
                    <a:lnTo>
                      <a:pt x="823913" y="250031"/>
                    </a:lnTo>
                    <a:lnTo>
                      <a:pt x="959644" y="626269"/>
                    </a:lnTo>
                    <a:lnTo>
                      <a:pt x="0" y="621506"/>
                    </a:lnTo>
                    <a:lnTo>
                      <a:pt x="114300" y="502444"/>
                    </a:lnTo>
                    <a:lnTo>
                      <a:pt x="359569" y="323850"/>
                    </a:lnTo>
                    <a:lnTo>
                      <a:pt x="559594" y="166688"/>
                    </a:lnTo>
                    <a:lnTo>
                      <a:pt x="697706" y="50006"/>
                    </a:lnTo>
                    <a:lnTo>
                      <a:pt x="740569" y="0"/>
                    </a:ln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B0E37A5-9616-48B7-ADB8-4F743C23B449}"/>
                  </a:ext>
                </a:extLst>
              </p:cNvPr>
              <p:cNvSpPr/>
              <p:nvPr/>
            </p:nvSpPr>
            <p:spPr>
              <a:xfrm>
                <a:off x="3231805" y="3983322"/>
                <a:ext cx="883988" cy="691087"/>
              </a:xfrm>
              <a:custGeom>
                <a:avLst/>
                <a:gdLst>
                  <a:gd name="connsiteX0" fmla="*/ 711466 w 883988"/>
                  <a:gd name="connsiteY0" fmla="*/ 97867 h 691087"/>
                  <a:gd name="connsiteX1" fmla="*/ 856722 w 883988"/>
                  <a:gd name="connsiteY1" fmla="*/ 236 h 691087"/>
                  <a:gd name="connsiteX2" fmla="*/ 875772 w 883988"/>
                  <a:gd name="connsiteY2" fmla="*/ 74055 h 691087"/>
                  <a:gd name="connsiteX3" fmla="*/ 761472 w 883988"/>
                  <a:gd name="connsiteY3" fmla="*/ 185974 h 691087"/>
                  <a:gd name="connsiteX4" fmla="*/ 570972 w 883988"/>
                  <a:gd name="connsiteY4" fmla="*/ 331230 h 691087"/>
                  <a:gd name="connsiteX5" fmla="*/ 406666 w 883988"/>
                  <a:gd name="connsiteY5" fmla="*/ 464580 h 691087"/>
                  <a:gd name="connsiteX6" fmla="*/ 297128 w 883988"/>
                  <a:gd name="connsiteY6" fmla="*/ 557449 h 691087"/>
                  <a:gd name="connsiteX7" fmla="*/ 242360 w 883988"/>
                  <a:gd name="connsiteY7" fmla="*/ 588405 h 691087"/>
                  <a:gd name="connsiteX8" fmla="*/ 185210 w 883988"/>
                  <a:gd name="connsiteY8" fmla="*/ 631267 h 691087"/>
                  <a:gd name="connsiteX9" fmla="*/ 118535 w 883988"/>
                  <a:gd name="connsiteY9" fmla="*/ 686036 h 691087"/>
                  <a:gd name="connsiteX10" fmla="*/ 4235 w 883988"/>
                  <a:gd name="connsiteY10" fmla="*/ 676511 h 691087"/>
                  <a:gd name="connsiteX11" fmla="*/ 75672 w 883988"/>
                  <a:gd name="connsiteY11" fmla="*/ 578880 h 691087"/>
                  <a:gd name="connsiteX12" fmla="*/ 528110 w 883988"/>
                  <a:gd name="connsiteY12" fmla="*/ 259792 h 691087"/>
                  <a:gd name="connsiteX13" fmla="*/ 711466 w 883988"/>
                  <a:gd name="connsiteY13" fmla="*/ 97867 h 69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3988" h="691087">
                    <a:moveTo>
                      <a:pt x="711466" y="97867"/>
                    </a:moveTo>
                    <a:cubicBezTo>
                      <a:pt x="766235" y="54608"/>
                      <a:pt x="829338" y="4205"/>
                      <a:pt x="856722" y="236"/>
                    </a:cubicBezTo>
                    <a:cubicBezTo>
                      <a:pt x="884106" y="-3733"/>
                      <a:pt x="891647" y="43099"/>
                      <a:pt x="875772" y="74055"/>
                    </a:cubicBezTo>
                    <a:cubicBezTo>
                      <a:pt x="859897" y="105011"/>
                      <a:pt x="812272" y="143112"/>
                      <a:pt x="761472" y="185974"/>
                    </a:cubicBezTo>
                    <a:cubicBezTo>
                      <a:pt x="710672" y="228836"/>
                      <a:pt x="630106" y="284796"/>
                      <a:pt x="570972" y="331230"/>
                    </a:cubicBezTo>
                    <a:cubicBezTo>
                      <a:pt x="511838" y="377664"/>
                      <a:pt x="452307" y="426877"/>
                      <a:pt x="406666" y="464580"/>
                    </a:cubicBezTo>
                    <a:cubicBezTo>
                      <a:pt x="361025" y="502283"/>
                      <a:pt x="324512" y="536812"/>
                      <a:pt x="297128" y="557449"/>
                    </a:cubicBezTo>
                    <a:cubicBezTo>
                      <a:pt x="269744" y="578086"/>
                      <a:pt x="261013" y="576102"/>
                      <a:pt x="242360" y="588405"/>
                    </a:cubicBezTo>
                    <a:cubicBezTo>
                      <a:pt x="223707" y="600708"/>
                      <a:pt x="205847" y="614995"/>
                      <a:pt x="185210" y="631267"/>
                    </a:cubicBezTo>
                    <a:cubicBezTo>
                      <a:pt x="164573" y="647539"/>
                      <a:pt x="148697" y="678495"/>
                      <a:pt x="118535" y="686036"/>
                    </a:cubicBezTo>
                    <a:cubicBezTo>
                      <a:pt x="88373" y="693577"/>
                      <a:pt x="11379" y="694370"/>
                      <a:pt x="4235" y="676511"/>
                    </a:cubicBezTo>
                    <a:cubicBezTo>
                      <a:pt x="-2909" y="658652"/>
                      <a:pt x="-11640" y="648333"/>
                      <a:pt x="75672" y="578880"/>
                    </a:cubicBezTo>
                    <a:cubicBezTo>
                      <a:pt x="162984" y="509427"/>
                      <a:pt x="426510" y="336786"/>
                      <a:pt x="528110" y="259792"/>
                    </a:cubicBezTo>
                    <a:cubicBezTo>
                      <a:pt x="629710" y="182798"/>
                      <a:pt x="656697" y="141126"/>
                      <a:pt x="711466" y="97867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979F0E0D-8CC9-4DB0-A888-F386B5E801E9}"/>
                  </a:ext>
                </a:extLst>
              </p:cNvPr>
              <p:cNvSpPr/>
              <p:nvPr/>
            </p:nvSpPr>
            <p:spPr>
              <a:xfrm>
                <a:off x="2892530" y="3704625"/>
                <a:ext cx="1218008" cy="975738"/>
              </a:xfrm>
              <a:custGeom>
                <a:avLst/>
                <a:gdLst>
                  <a:gd name="connsiteX0" fmla="*/ 124435 w 1218008"/>
                  <a:gd name="connsiteY0" fmla="*/ 817096 h 975738"/>
                  <a:gd name="connsiteX1" fmla="*/ 712603 w 1218008"/>
                  <a:gd name="connsiteY1" fmla="*/ 374183 h 975738"/>
                  <a:gd name="connsiteX2" fmla="*/ 1024547 w 1218008"/>
                  <a:gd name="connsiteY2" fmla="*/ 90814 h 975738"/>
                  <a:gd name="connsiteX3" fmla="*/ 1138847 w 1218008"/>
                  <a:gd name="connsiteY3" fmla="*/ 5089 h 975738"/>
                  <a:gd name="connsiteX4" fmla="*/ 1148372 w 1218008"/>
                  <a:gd name="connsiteY4" fmla="*/ 19377 h 975738"/>
                  <a:gd name="connsiteX5" fmla="*/ 1165041 w 1218008"/>
                  <a:gd name="connsiteY5" fmla="*/ 97958 h 975738"/>
                  <a:gd name="connsiteX6" fmla="*/ 1195997 w 1218008"/>
                  <a:gd name="connsiteY6" fmla="*/ 250358 h 975738"/>
                  <a:gd name="connsiteX7" fmla="*/ 1210285 w 1218008"/>
                  <a:gd name="connsiteY7" fmla="*/ 307508 h 975738"/>
                  <a:gd name="connsiteX8" fmla="*/ 1069791 w 1218008"/>
                  <a:gd name="connsiteY8" fmla="*/ 433714 h 975738"/>
                  <a:gd name="connsiteX9" fmla="*/ 829285 w 1218008"/>
                  <a:gd name="connsiteY9" fmla="*/ 631358 h 975738"/>
                  <a:gd name="connsiteX10" fmla="*/ 636403 w 1218008"/>
                  <a:gd name="connsiteY10" fmla="*/ 781377 h 975738"/>
                  <a:gd name="connsiteX11" fmla="*/ 481622 w 1218008"/>
                  <a:gd name="connsiteY11" fmla="*/ 888533 h 975738"/>
                  <a:gd name="connsiteX12" fmla="*/ 376847 w 1218008"/>
                  <a:gd name="connsiteY12" fmla="*/ 967114 h 975738"/>
                  <a:gd name="connsiteX13" fmla="*/ 17278 w 1218008"/>
                  <a:gd name="connsiteY13" fmla="*/ 955208 h 975738"/>
                  <a:gd name="connsiteX14" fmla="*/ 124435 w 1218008"/>
                  <a:gd name="connsiteY14" fmla="*/ 817096 h 97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18008" h="975738">
                    <a:moveTo>
                      <a:pt x="124435" y="817096"/>
                    </a:moveTo>
                    <a:cubicBezTo>
                      <a:pt x="240322" y="720259"/>
                      <a:pt x="562584" y="495230"/>
                      <a:pt x="712603" y="374183"/>
                    </a:cubicBezTo>
                    <a:cubicBezTo>
                      <a:pt x="862622" y="253136"/>
                      <a:pt x="953506" y="152330"/>
                      <a:pt x="1024547" y="90814"/>
                    </a:cubicBezTo>
                    <a:cubicBezTo>
                      <a:pt x="1095588" y="29298"/>
                      <a:pt x="1118209" y="16995"/>
                      <a:pt x="1138847" y="5089"/>
                    </a:cubicBezTo>
                    <a:cubicBezTo>
                      <a:pt x="1159485" y="-6817"/>
                      <a:pt x="1144006" y="3899"/>
                      <a:pt x="1148372" y="19377"/>
                    </a:cubicBezTo>
                    <a:cubicBezTo>
                      <a:pt x="1152738" y="34855"/>
                      <a:pt x="1157104" y="59461"/>
                      <a:pt x="1165041" y="97958"/>
                    </a:cubicBezTo>
                    <a:cubicBezTo>
                      <a:pt x="1172979" y="136455"/>
                      <a:pt x="1188456" y="215433"/>
                      <a:pt x="1195997" y="250358"/>
                    </a:cubicBezTo>
                    <a:cubicBezTo>
                      <a:pt x="1203538" y="285283"/>
                      <a:pt x="1231319" y="276949"/>
                      <a:pt x="1210285" y="307508"/>
                    </a:cubicBezTo>
                    <a:cubicBezTo>
                      <a:pt x="1189251" y="338067"/>
                      <a:pt x="1133291" y="379739"/>
                      <a:pt x="1069791" y="433714"/>
                    </a:cubicBezTo>
                    <a:cubicBezTo>
                      <a:pt x="1006291" y="487689"/>
                      <a:pt x="901516" y="573414"/>
                      <a:pt x="829285" y="631358"/>
                    </a:cubicBezTo>
                    <a:cubicBezTo>
                      <a:pt x="757054" y="689302"/>
                      <a:pt x="694347" y="738514"/>
                      <a:pt x="636403" y="781377"/>
                    </a:cubicBezTo>
                    <a:cubicBezTo>
                      <a:pt x="578459" y="824240"/>
                      <a:pt x="524881" y="857577"/>
                      <a:pt x="481622" y="888533"/>
                    </a:cubicBezTo>
                    <a:cubicBezTo>
                      <a:pt x="438363" y="919489"/>
                      <a:pt x="454238" y="956002"/>
                      <a:pt x="376847" y="967114"/>
                    </a:cubicBezTo>
                    <a:cubicBezTo>
                      <a:pt x="299456" y="978226"/>
                      <a:pt x="58950" y="982592"/>
                      <a:pt x="17278" y="955208"/>
                    </a:cubicBezTo>
                    <a:cubicBezTo>
                      <a:pt x="-24394" y="927824"/>
                      <a:pt x="8548" y="913933"/>
                      <a:pt x="124435" y="817096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469C6C7-7AC4-4CD9-84DA-2D7CE85F7846}"/>
                  </a:ext>
                </a:extLst>
              </p:cNvPr>
              <p:cNvSpPr/>
              <p:nvPr/>
            </p:nvSpPr>
            <p:spPr>
              <a:xfrm>
                <a:off x="1825404" y="3470545"/>
                <a:ext cx="2164616" cy="1209330"/>
              </a:xfrm>
              <a:custGeom>
                <a:avLst/>
                <a:gdLst>
                  <a:gd name="connsiteX0" fmla="*/ 1417779 w 2164616"/>
                  <a:gd name="connsiteY0" fmla="*/ 217738 h 1209330"/>
                  <a:gd name="connsiteX1" fmla="*/ 1577323 w 2164616"/>
                  <a:gd name="connsiteY1" fmla="*/ 82007 h 1209330"/>
                  <a:gd name="connsiteX2" fmla="*/ 1629711 w 2164616"/>
                  <a:gd name="connsiteY2" fmla="*/ 1044 h 1209330"/>
                  <a:gd name="connsiteX3" fmla="*/ 1822592 w 2164616"/>
                  <a:gd name="connsiteY3" fmla="*/ 39144 h 1209330"/>
                  <a:gd name="connsiteX4" fmla="*/ 2144061 w 2164616"/>
                  <a:gd name="connsiteY4" fmla="*/ 84388 h 1209330"/>
                  <a:gd name="connsiteX5" fmla="*/ 2103579 w 2164616"/>
                  <a:gd name="connsiteY5" fmla="*/ 148682 h 1209330"/>
                  <a:gd name="connsiteX6" fmla="*/ 1870217 w 2164616"/>
                  <a:gd name="connsiteY6" fmla="*/ 429669 h 1209330"/>
                  <a:gd name="connsiteX7" fmla="*/ 1558273 w 2164616"/>
                  <a:gd name="connsiteY7" fmla="*/ 672557 h 1209330"/>
                  <a:gd name="connsiteX8" fmla="*/ 1165367 w 2164616"/>
                  <a:gd name="connsiteY8" fmla="*/ 958307 h 1209330"/>
                  <a:gd name="connsiteX9" fmla="*/ 889142 w 2164616"/>
                  <a:gd name="connsiteY9" fmla="*/ 1115469 h 1209330"/>
                  <a:gd name="connsiteX10" fmla="*/ 746267 w 2164616"/>
                  <a:gd name="connsiteY10" fmla="*/ 1203576 h 1209330"/>
                  <a:gd name="connsiteX11" fmla="*/ 741504 w 2164616"/>
                  <a:gd name="connsiteY11" fmla="*/ 1198813 h 1209330"/>
                  <a:gd name="connsiteX12" fmla="*/ 608154 w 2164616"/>
                  <a:gd name="connsiteY12" fmla="*/ 1191669 h 1209330"/>
                  <a:gd name="connsiteX13" fmla="*/ 5698 w 2164616"/>
                  <a:gd name="connsiteY13" fmla="*/ 1196432 h 1209330"/>
                  <a:gd name="connsiteX14" fmla="*/ 289067 w 2164616"/>
                  <a:gd name="connsiteY14" fmla="*/ 1001169 h 1209330"/>
                  <a:gd name="connsiteX15" fmla="*/ 1074879 w 2164616"/>
                  <a:gd name="connsiteY15" fmla="*/ 451101 h 1209330"/>
                  <a:gd name="connsiteX16" fmla="*/ 1417779 w 2164616"/>
                  <a:gd name="connsiteY16" fmla="*/ 217738 h 120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64616" h="1209330">
                    <a:moveTo>
                      <a:pt x="1417779" y="217738"/>
                    </a:moveTo>
                    <a:cubicBezTo>
                      <a:pt x="1479890" y="167930"/>
                      <a:pt x="1542001" y="118122"/>
                      <a:pt x="1577323" y="82007"/>
                    </a:cubicBezTo>
                    <a:cubicBezTo>
                      <a:pt x="1612645" y="45892"/>
                      <a:pt x="1588833" y="8188"/>
                      <a:pt x="1629711" y="1044"/>
                    </a:cubicBezTo>
                    <a:cubicBezTo>
                      <a:pt x="1670589" y="-6100"/>
                      <a:pt x="1736867" y="25253"/>
                      <a:pt x="1822592" y="39144"/>
                    </a:cubicBezTo>
                    <a:cubicBezTo>
                      <a:pt x="1908317" y="53035"/>
                      <a:pt x="2097230" y="66132"/>
                      <a:pt x="2144061" y="84388"/>
                    </a:cubicBezTo>
                    <a:cubicBezTo>
                      <a:pt x="2190892" y="102644"/>
                      <a:pt x="2149220" y="91135"/>
                      <a:pt x="2103579" y="148682"/>
                    </a:cubicBezTo>
                    <a:cubicBezTo>
                      <a:pt x="2057938" y="206229"/>
                      <a:pt x="1961101" y="342357"/>
                      <a:pt x="1870217" y="429669"/>
                    </a:cubicBezTo>
                    <a:cubicBezTo>
                      <a:pt x="1779333" y="516981"/>
                      <a:pt x="1675748" y="584451"/>
                      <a:pt x="1558273" y="672557"/>
                    </a:cubicBezTo>
                    <a:cubicBezTo>
                      <a:pt x="1440798" y="760663"/>
                      <a:pt x="1276889" y="884488"/>
                      <a:pt x="1165367" y="958307"/>
                    </a:cubicBezTo>
                    <a:cubicBezTo>
                      <a:pt x="1053845" y="1032126"/>
                      <a:pt x="958992" y="1074591"/>
                      <a:pt x="889142" y="1115469"/>
                    </a:cubicBezTo>
                    <a:cubicBezTo>
                      <a:pt x="819292" y="1156347"/>
                      <a:pt x="770873" y="1189685"/>
                      <a:pt x="746267" y="1203576"/>
                    </a:cubicBezTo>
                    <a:cubicBezTo>
                      <a:pt x="721661" y="1217467"/>
                      <a:pt x="764523" y="1200797"/>
                      <a:pt x="741504" y="1198813"/>
                    </a:cubicBezTo>
                    <a:cubicBezTo>
                      <a:pt x="718485" y="1196829"/>
                      <a:pt x="608154" y="1191669"/>
                      <a:pt x="608154" y="1191669"/>
                    </a:cubicBezTo>
                    <a:cubicBezTo>
                      <a:pt x="485520" y="1191272"/>
                      <a:pt x="58879" y="1228182"/>
                      <a:pt x="5698" y="1196432"/>
                    </a:cubicBezTo>
                    <a:cubicBezTo>
                      <a:pt x="-47483" y="1164682"/>
                      <a:pt x="289067" y="1001169"/>
                      <a:pt x="289067" y="1001169"/>
                    </a:cubicBezTo>
                    <a:lnTo>
                      <a:pt x="1074879" y="451101"/>
                    </a:lnTo>
                    <a:lnTo>
                      <a:pt x="1417779" y="217738"/>
                    </a:lnTo>
                    <a:close/>
                  </a:path>
                </a:pathLst>
              </a:custGeom>
              <a:solidFill>
                <a:srgbClr val="CBAAB2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E4925EDF-7FDF-441D-9293-7BF64A5F1035}"/>
                  </a:ext>
                </a:extLst>
              </p:cNvPr>
              <p:cNvSpPr/>
              <p:nvPr/>
            </p:nvSpPr>
            <p:spPr>
              <a:xfrm>
                <a:off x="338058" y="4547914"/>
                <a:ext cx="607219" cy="121444"/>
              </a:xfrm>
              <a:custGeom>
                <a:avLst/>
                <a:gdLst>
                  <a:gd name="connsiteX0" fmla="*/ 0 w 607219"/>
                  <a:gd name="connsiteY0" fmla="*/ 121444 h 121444"/>
                  <a:gd name="connsiteX1" fmla="*/ 607219 w 607219"/>
                  <a:gd name="connsiteY1" fmla="*/ 121444 h 121444"/>
                  <a:gd name="connsiteX2" fmla="*/ 478632 w 607219"/>
                  <a:gd name="connsiteY2" fmla="*/ 2382 h 121444"/>
                  <a:gd name="connsiteX3" fmla="*/ 273844 w 607219"/>
                  <a:gd name="connsiteY3" fmla="*/ 0 h 121444"/>
                  <a:gd name="connsiteX4" fmla="*/ 111919 w 607219"/>
                  <a:gd name="connsiteY4" fmla="*/ 45244 h 121444"/>
                  <a:gd name="connsiteX5" fmla="*/ 0 w 607219"/>
                  <a:gd name="connsiteY5" fmla="*/ 121444 h 1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219" h="121444">
                    <a:moveTo>
                      <a:pt x="0" y="121444"/>
                    </a:moveTo>
                    <a:lnTo>
                      <a:pt x="607219" y="121444"/>
                    </a:lnTo>
                    <a:lnTo>
                      <a:pt x="478632" y="2382"/>
                    </a:lnTo>
                    <a:lnTo>
                      <a:pt x="273844" y="0"/>
                    </a:lnTo>
                    <a:lnTo>
                      <a:pt x="111919" y="45244"/>
                    </a:lnTo>
                    <a:lnTo>
                      <a:pt x="0" y="121444"/>
                    </a:lnTo>
                    <a:close/>
                  </a:path>
                </a:pathLst>
              </a:custGeom>
              <a:solidFill>
                <a:srgbClr val="AFDFE7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3B90A67E-7419-4D83-BE50-C9AEC4126282}"/>
                  </a:ext>
                </a:extLst>
              </p:cNvPr>
              <p:cNvSpPr/>
              <p:nvPr/>
            </p:nvSpPr>
            <p:spPr>
              <a:xfrm>
                <a:off x="1338580" y="3423201"/>
                <a:ext cx="2231325" cy="1253699"/>
              </a:xfrm>
              <a:custGeom>
                <a:avLst/>
                <a:gdLst>
                  <a:gd name="connsiteX0" fmla="*/ 1826022 w 2231325"/>
                  <a:gd name="connsiteY0" fmla="*/ 69820 h 1253699"/>
                  <a:gd name="connsiteX1" fmla="*/ 1940322 w 2231325"/>
                  <a:gd name="connsiteY1" fmla="*/ 763 h 1253699"/>
                  <a:gd name="connsiteX2" fmla="*/ 2033191 w 2231325"/>
                  <a:gd name="connsiteY2" fmla="*/ 34101 h 1253699"/>
                  <a:gd name="connsiteX3" fmla="*/ 2147491 w 2231325"/>
                  <a:gd name="connsiteY3" fmla="*/ 53151 h 1253699"/>
                  <a:gd name="connsiteX4" fmla="*/ 2230835 w 2231325"/>
                  <a:gd name="connsiteY4" fmla="*/ 69820 h 1253699"/>
                  <a:gd name="connsiteX5" fmla="*/ 2109391 w 2231325"/>
                  <a:gd name="connsiteY5" fmla="*/ 200788 h 1253699"/>
                  <a:gd name="connsiteX6" fmla="*/ 1861741 w 2231325"/>
                  <a:gd name="connsiteY6" fmla="*/ 400813 h 1253699"/>
                  <a:gd name="connsiteX7" fmla="*/ 1585516 w 2231325"/>
                  <a:gd name="connsiteY7" fmla="*/ 588932 h 1253699"/>
                  <a:gd name="connsiteX8" fmla="*/ 1214041 w 2231325"/>
                  <a:gd name="connsiteY8" fmla="*/ 815151 h 1253699"/>
                  <a:gd name="connsiteX9" fmla="*/ 890191 w 2231325"/>
                  <a:gd name="connsiteY9" fmla="*/ 1029463 h 1253699"/>
                  <a:gd name="connsiteX10" fmla="*/ 690166 w 2231325"/>
                  <a:gd name="connsiteY10" fmla="*/ 1169957 h 1253699"/>
                  <a:gd name="connsiteX11" fmla="*/ 540147 w 2231325"/>
                  <a:gd name="connsiteY11" fmla="*/ 1248538 h 1253699"/>
                  <a:gd name="connsiteX12" fmla="*/ 504428 w 2231325"/>
                  <a:gd name="connsiteY12" fmla="*/ 1246157 h 1253699"/>
                  <a:gd name="connsiteX13" fmla="*/ 380603 w 2231325"/>
                  <a:gd name="connsiteY13" fmla="*/ 1246157 h 1253699"/>
                  <a:gd name="connsiteX14" fmla="*/ 30560 w 2231325"/>
                  <a:gd name="connsiteY14" fmla="*/ 1241395 h 1253699"/>
                  <a:gd name="connsiteX15" fmla="*/ 71041 w 2231325"/>
                  <a:gd name="connsiteY15" fmla="*/ 1186626 h 1253699"/>
                  <a:gd name="connsiteX16" fmla="*/ 499666 w 2231325"/>
                  <a:gd name="connsiteY16" fmla="*/ 1005651 h 1253699"/>
                  <a:gd name="connsiteX17" fmla="*/ 940197 w 2231325"/>
                  <a:gd name="connsiteY17" fmla="*/ 667513 h 1253699"/>
                  <a:gd name="connsiteX18" fmla="*/ 1504553 w 2231325"/>
                  <a:gd name="connsiteY18" fmla="*/ 286513 h 1253699"/>
                  <a:gd name="connsiteX19" fmla="*/ 1826022 w 2231325"/>
                  <a:gd name="connsiteY19" fmla="*/ 69820 h 125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31325" h="1253699">
                    <a:moveTo>
                      <a:pt x="1826022" y="69820"/>
                    </a:moveTo>
                    <a:cubicBezTo>
                      <a:pt x="1898650" y="22195"/>
                      <a:pt x="1905794" y="6716"/>
                      <a:pt x="1940322" y="763"/>
                    </a:cubicBezTo>
                    <a:cubicBezTo>
                      <a:pt x="1974850" y="-5190"/>
                      <a:pt x="1998663" y="25370"/>
                      <a:pt x="2033191" y="34101"/>
                    </a:cubicBezTo>
                    <a:cubicBezTo>
                      <a:pt x="2067719" y="42832"/>
                      <a:pt x="2114550" y="47198"/>
                      <a:pt x="2147491" y="53151"/>
                    </a:cubicBezTo>
                    <a:cubicBezTo>
                      <a:pt x="2180432" y="59104"/>
                      <a:pt x="2237185" y="45214"/>
                      <a:pt x="2230835" y="69820"/>
                    </a:cubicBezTo>
                    <a:cubicBezTo>
                      <a:pt x="2224485" y="94426"/>
                      <a:pt x="2170907" y="145623"/>
                      <a:pt x="2109391" y="200788"/>
                    </a:cubicBezTo>
                    <a:cubicBezTo>
                      <a:pt x="2047875" y="255954"/>
                      <a:pt x="1949054" y="336122"/>
                      <a:pt x="1861741" y="400813"/>
                    </a:cubicBezTo>
                    <a:cubicBezTo>
                      <a:pt x="1774428" y="465504"/>
                      <a:pt x="1693466" y="519876"/>
                      <a:pt x="1585516" y="588932"/>
                    </a:cubicBezTo>
                    <a:cubicBezTo>
                      <a:pt x="1477566" y="657988"/>
                      <a:pt x="1329928" y="741729"/>
                      <a:pt x="1214041" y="815151"/>
                    </a:cubicBezTo>
                    <a:cubicBezTo>
                      <a:pt x="1098154" y="888573"/>
                      <a:pt x="977503" y="970329"/>
                      <a:pt x="890191" y="1029463"/>
                    </a:cubicBezTo>
                    <a:cubicBezTo>
                      <a:pt x="802878" y="1088597"/>
                      <a:pt x="748507" y="1133445"/>
                      <a:pt x="690166" y="1169957"/>
                    </a:cubicBezTo>
                    <a:cubicBezTo>
                      <a:pt x="631825" y="1206469"/>
                      <a:pt x="571103" y="1235838"/>
                      <a:pt x="540147" y="1248538"/>
                    </a:cubicBezTo>
                    <a:cubicBezTo>
                      <a:pt x="509191" y="1261238"/>
                      <a:pt x="531019" y="1246554"/>
                      <a:pt x="504428" y="1246157"/>
                    </a:cubicBezTo>
                    <a:cubicBezTo>
                      <a:pt x="477837" y="1245760"/>
                      <a:pt x="380603" y="1246157"/>
                      <a:pt x="380603" y="1246157"/>
                    </a:cubicBezTo>
                    <a:lnTo>
                      <a:pt x="30560" y="1241395"/>
                    </a:lnTo>
                    <a:cubicBezTo>
                      <a:pt x="-21034" y="1231473"/>
                      <a:pt x="-7143" y="1225917"/>
                      <a:pt x="71041" y="1186626"/>
                    </a:cubicBezTo>
                    <a:cubicBezTo>
                      <a:pt x="149225" y="1147335"/>
                      <a:pt x="354807" y="1092170"/>
                      <a:pt x="499666" y="1005651"/>
                    </a:cubicBezTo>
                    <a:cubicBezTo>
                      <a:pt x="644525" y="919132"/>
                      <a:pt x="772716" y="787369"/>
                      <a:pt x="940197" y="667513"/>
                    </a:cubicBezTo>
                    <a:cubicBezTo>
                      <a:pt x="1107678" y="547657"/>
                      <a:pt x="1358106" y="384541"/>
                      <a:pt x="1504553" y="286513"/>
                    </a:cubicBezTo>
                    <a:lnTo>
                      <a:pt x="1826022" y="69820"/>
                    </a:lnTo>
                    <a:close/>
                  </a:path>
                </a:pathLst>
              </a:custGeom>
              <a:solidFill>
                <a:srgbClr val="AFDFE7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2703C6CE-3C36-4DD3-9C88-9A1A46451A41}"/>
                  </a:ext>
                </a:extLst>
              </p:cNvPr>
              <p:cNvSpPr/>
              <p:nvPr/>
            </p:nvSpPr>
            <p:spPr>
              <a:xfrm>
                <a:off x="85754" y="3384161"/>
                <a:ext cx="3241543" cy="1286732"/>
              </a:xfrm>
              <a:custGeom>
                <a:avLst/>
                <a:gdLst>
                  <a:gd name="connsiteX0" fmla="*/ 2831198 w 3241543"/>
                  <a:gd name="connsiteY0" fmla="*/ 137435 h 1286732"/>
                  <a:gd name="connsiteX1" fmla="*/ 2943117 w 3241543"/>
                  <a:gd name="connsiteY1" fmla="*/ 63616 h 1286732"/>
                  <a:gd name="connsiteX2" fmla="*/ 3028842 w 3241543"/>
                  <a:gd name="connsiteY2" fmla="*/ 1703 h 1286732"/>
                  <a:gd name="connsiteX3" fmla="*/ 3112186 w 3241543"/>
                  <a:gd name="connsiteY3" fmla="*/ 20753 h 1286732"/>
                  <a:gd name="connsiteX4" fmla="*/ 3240773 w 3241543"/>
                  <a:gd name="connsiteY4" fmla="*/ 56472 h 1286732"/>
                  <a:gd name="connsiteX5" fmla="*/ 3047892 w 3241543"/>
                  <a:gd name="connsiteY5" fmla="*/ 223160 h 1286732"/>
                  <a:gd name="connsiteX6" fmla="*/ 2716898 w 3241543"/>
                  <a:gd name="connsiteY6" fmla="*/ 435091 h 1286732"/>
                  <a:gd name="connsiteX7" fmla="*/ 2414479 w 3241543"/>
                  <a:gd name="connsiteY7" fmla="*/ 642260 h 1286732"/>
                  <a:gd name="connsiteX8" fmla="*/ 2138254 w 3241543"/>
                  <a:gd name="connsiteY8" fmla="*/ 820853 h 1286732"/>
                  <a:gd name="connsiteX9" fmla="*/ 1802498 w 3241543"/>
                  <a:gd name="connsiteY9" fmla="*/ 1058978 h 1286732"/>
                  <a:gd name="connsiteX10" fmla="*/ 1519129 w 3241543"/>
                  <a:gd name="connsiteY10" fmla="*/ 1201853 h 1286732"/>
                  <a:gd name="connsiteX11" fmla="*/ 1361967 w 3241543"/>
                  <a:gd name="connsiteY11" fmla="*/ 1268528 h 1286732"/>
                  <a:gd name="connsiteX12" fmla="*/ 1307198 w 3241543"/>
                  <a:gd name="connsiteY12" fmla="*/ 1285197 h 1286732"/>
                  <a:gd name="connsiteX13" fmla="*/ 1076217 w 3241543"/>
                  <a:gd name="connsiteY13" fmla="*/ 1285197 h 1286732"/>
                  <a:gd name="connsiteX14" fmla="*/ 807136 w 3241543"/>
                  <a:gd name="connsiteY14" fmla="*/ 1280435 h 1286732"/>
                  <a:gd name="connsiteX15" fmla="*/ 654736 w 3241543"/>
                  <a:gd name="connsiteY15" fmla="*/ 1218522 h 1286732"/>
                  <a:gd name="connsiteX16" fmla="*/ 504717 w 3241543"/>
                  <a:gd name="connsiteY16" fmla="*/ 1230428 h 1286732"/>
                  <a:gd name="connsiteX17" fmla="*/ 385654 w 3241543"/>
                  <a:gd name="connsiteY17" fmla="*/ 1256622 h 1286732"/>
                  <a:gd name="connsiteX18" fmla="*/ 307073 w 3241543"/>
                  <a:gd name="connsiteY18" fmla="*/ 1275672 h 1286732"/>
                  <a:gd name="connsiteX19" fmla="*/ 276117 w 3241543"/>
                  <a:gd name="connsiteY19" fmla="*/ 1280435 h 1286732"/>
                  <a:gd name="connsiteX20" fmla="*/ 23704 w 3241543"/>
                  <a:gd name="connsiteY20" fmla="*/ 1278053 h 1286732"/>
                  <a:gd name="connsiteX21" fmla="*/ 14179 w 3241543"/>
                  <a:gd name="connsiteY21" fmla="*/ 1247097 h 1286732"/>
                  <a:gd name="connsiteX22" fmla="*/ 14179 w 3241543"/>
                  <a:gd name="connsiteY22" fmla="*/ 1206616 h 1286732"/>
                  <a:gd name="connsiteX23" fmla="*/ 18942 w 3241543"/>
                  <a:gd name="connsiteY23" fmla="*/ 1080410 h 1286732"/>
                  <a:gd name="connsiteX24" fmla="*/ 254686 w 3241543"/>
                  <a:gd name="connsiteY24" fmla="*/ 1137560 h 1286732"/>
                  <a:gd name="connsiteX25" fmla="*/ 614254 w 3241543"/>
                  <a:gd name="connsiteY25" fmla="*/ 1032785 h 1286732"/>
                  <a:gd name="connsiteX26" fmla="*/ 776179 w 3241543"/>
                  <a:gd name="connsiteY26" fmla="*/ 1089935 h 1286732"/>
                  <a:gd name="connsiteX27" fmla="*/ 969061 w 3241543"/>
                  <a:gd name="connsiteY27" fmla="*/ 1142322 h 1286732"/>
                  <a:gd name="connsiteX28" fmla="*/ 1269098 w 3241543"/>
                  <a:gd name="connsiteY28" fmla="*/ 1101841 h 1286732"/>
                  <a:gd name="connsiteX29" fmla="*/ 1619142 w 3241543"/>
                  <a:gd name="connsiteY29" fmla="*/ 942297 h 1286732"/>
                  <a:gd name="connsiteX30" fmla="*/ 1897748 w 3241543"/>
                  <a:gd name="connsiteY30" fmla="*/ 766085 h 1286732"/>
                  <a:gd name="connsiteX31" fmla="*/ 2197786 w 3241543"/>
                  <a:gd name="connsiteY31" fmla="*/ 549391 h 1286732"/>
                  <a:gd name="connsiteX32" fmla="*/ 2552592 w 3241543"/>
                  <a:gd name="connsiteY32" fmla="*/ 318410 h 1286732"/>
                  <a:gd name="connsiteX33" fmla="*/ 2831198 w 3241543"/>
                  <a:gd name="connsiteY33" fmla="*/ 137435 h 128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41543" h="1286732">
                    <a:moveTo>
                      <a:pt x="2831198" y="137435"/>
                    </a:moveTo>
                    <a:cubicBezTo>
                      <a:pt x="2870687" y="111836"/>
                      <a:pt x="2910176" y="86238"/>
                      <a:pt x="2943117" y="63616"/>
                    </a:cubicBezTo>
                    <a:cubicBezTo>
                      <a:pt x="2976058" y="40994"/>
                      <a:pt x="3000664" y="8847"/>
                      <a:pt x="3028842" y="1703"/>
                    </a:cubicBezTo>
                    <a:cubicBezTo>
                      <a:pt x="3057020" y="-5441"/>
                      <a:pt x="3076864" y="11625"/>
                      <a:pt x="3112186" y="20753"/>
                    </a:cubicBezTo>
                    <a:cubicBezTo>
                      <a:pt x="3147508" y="29881"/>
                      <a:pt x="3251489" y="22738"/>
                      <a:pt x="3240773" y="56472"/>
                    </a:cubicBezTo>
                    <a:cubicBezTo>
                      <a:pt x="3230057" y="90206"/>
                      <a:pt x="3135204" y="160057"/>
                      <a:pt x="3047892" y="223160"/>
                    </a:cubicBezTo>
                    <a:cubicBezTo>
                      <a:pt x="2960580" y="286263"/>
                      <a:pt x="2822467" y="365241"/>
                      <a:pt x="2716898" y="435091"/>
                    </a:cubicBezTo>
                    <a:cubicBezTo>
                      <a:pt x="2611329" y="504941"/>
                      <a:pt x="2510920" y="577966"/>
                      <a:pt x="2414479" y="642260"/>
                    </a:cubicBezTo>
                    <a:cubicBezTo>
                      <a:pt x="2318038" y="706554"/>
                      <a:pt x="2240251" y="751400"/>
                      <a:pt x="2138254" y="820853"/>
                    </a:cubicBezTo>
                    <a:cubicBezTo>
                      <a:pt x="2036257" y="890306"/>
                      <a:pt x="1905685" y="995478"/>
                      <a:pt x="1802498" y="1058978"/>
                    </a:cubicBezTo>
                    <a:cubicBezTo>
                      <a:pt x="1699311" y="1122478"/>
                      <a:pt x="1592551" y="1166928"/>
                      <a:pt x="1519129" y="1201853"/>
                    </a:cubicBezTo>
                    <a:cubicBezTo>
                      <a:pt x="1445707" y="1236778"/>
                      <a:pt x="1397289" y="1254637"/>
                      <a:pt x="1361967" y="1268528"/>
                    </a:cubicBezTo>
                    <a:cubicBezTo>
                      <a:pt x="1326645" y="1282419"/>
                      <a:pt x="1354823" y="1282419"/>
                      <a:pt x="1307198" y="1285197"/>
                    </a:cubicBezTo>
                    <a:cubicBezTo>
                      <a:pt x="1259573" y="1287975"/>
                      <a:pt x="1076217" y="1285197"/>
                      <a:pt x="1076217" y="1285197"/>
                    </a:cubicBezTo>
                    <a:cubicBezTo>
                      <a:pt x="992873" y="1284403"/>
                      <a:pt x="877383" y="1291547"/>
                      <a:pt x="807136" y="1280435"/>
                    </a:cubicBezTo>
                    <a:cubicBezTo>
                      <a:pt x="736889" y="1269323"/>
                      <a:pt x="705139" y="1226857"/>
                      <a:pt x="654736" y="1218522"/>
                    </a:cubicBezTo>
                    <a:cubicBezTo>
                      <a:pt x="604333" y="1210187"/>
                      <a:pt x="549564" y="1224078"/>
                      <a:pt x="504717" y="1230428"/>
                    </a:cubicBezTo>
                    <a:cubicBezTo>
                      <a:pt x="459870" y="1236778"/>
                      <a:pt x="418595" y="1249081"/>
                      <a:pt x="385654" y="1256622"/>
                    </a:cubicBezTo>
                    <a:cubicBezTo>
                      <a:pt x="352713" y="1264163"/>
                      <a:pt x="325329" y="1271703"/>
                      <a:pt x="307073" y="1275672"/>
                    </a:cubicBezTo>
                    <a:cubicBezTo>
                      <a:pt x="288817" y="1279641"/>
                      <a:pt x="276117" y="1280435"/>
                      <a:pt x="276117" y="1280435"/>
                    </a:cubicBezTo>
                    <a:lnTo>
                      <a:pt x="23704" y="1278053"/>
                    </a:lnTo>
                    <a:cubicBezTo>
                      <a:pt x="-19952" y="1272497"/>
                      <a:pt x="15766" y="1259003"/>
                      <a:pt x="14179" y="1247097"/>
                    </a:cubicBezTo>
                    <a:cubicBezTo>
                      <a:pt x="12592" y="1235191"/>
                      <a:pt x="13385" y="1234397"/>
                      <a:pt x="14179" y="1206616"/>
                    </a:cubicBezTo>
                    <a:cubicBezTo>
                      <a:pt x="14973" y="1178835"/>
                      <a:pt x="-21142" y="1091919"/>
                      <a:pt x="18942" y="1080410"/>
                    </a:cubicBezTo>
                    <a:cubicBezTo>
                      <a:pt x="59026" y="1068901"/>
                      <a:pt x="155467" y="1145497"/>
                      <a:pt x="254686" y="1137560"/>
                    </a:cubicBezTo>
                    <a:cubicBezTo>
                      <a:pt x="353905" y="1129623"/>
                      <a:pt x="527339" y="1040722"/>
                      <a:pt x="614254" y="1032785"/>
                    </a:cubicBezTo>
                    <a:cubicBezTo>
                      <a:pt x="701169" y="1024848"/>
                      <a:pt x="717045" y="1071679"/>
                      <a:pt x="776179" y="1089935"/>
                    </a:cubicBezTo>
                    <a:cubicBezTo>
                      <a:pt x="835313" y="1108191"/>
                      <a:pt x="886908" y="1140338"/>
                      <a:pt x="969061" y="1142322"/>
                    </a:cubicBezTo>
                    <a:cubicBezTo>
                      <a:pt x="1051214" y="1144306"/>
                      <a:pt x="1160751" y="1135178"/>
                      <a:pt x="1269098" y="1101841"/>
                    </a:cubicBezTo>
                    <a:cubicBezTo>
                      <a:pt x="1377445" y="1068504"/>
                      <a:pt x="1514367" y="998256"/>
                      <a:pt x="1619142" y="942297"/>
                    </a:cubicBezTo>
                    <a:cubicBezTo>
                      <a:pt x="1723917" y="886338"/>
                      <a:pt x="1801307" y="831569"/>
                      <a:pt x="1897748" y="766085"/>
                    </a:cubicBezTo>
                    <a:cubicBezTo>
                      <a:pt x="1994189" y="700601"/>
                      <a:pt x="2088645" y="624004"/>
                      <a:pt x="2197786" y="549391"/>
                    </a:cubicBezTo>
                    <a:cubicBezTo>
                      <a:pt x="2306927" y="474779"/>
                      <a:pt x="2552592" y="318410"/>
                      <a:pt x="2552592" y="318410"/>
                    </a:cubicBezTo>
                    <a:lnTo>
                      <a:pt x="2831198" y="137435"/>
                    </a:lnTo>
                    <a:close/>
                  </a:path>
                </a:pathLst>
              </a:custGeom>
              <a:solidFill>
                <a:srgbClr val="A3D6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12EC19A-4D1F-477D-8F51-607F436A6E57}"/>
                  </a:ext>
                </a:extLst>
              </p:cNvPr>
              <p:cNvSpPr/>
              <p:nvPr/>
            </p:nvSpPr>
            <p:spPr>
              <a:xfrm>
                <a:off x="68786" y="3307200"/>
                <a:ext cx="3115317" cy="1296340"/>
              </a:xfrm>
              <a:custGeom>
                <a:avLst/>
                <a:gdLst>
                  <a:gd name="connsiteX0" fmla="*/ 2643379 w 3115317"/>
                  <a:gd name="connsiteY0" fmla="*/ 121527 h 1296340"/>
                  <a:gd name="connsiteX1" fmla="*/ 2741010 w 3115317"/>
                  <a:gd name="connsiteY1" fmla="*/ 54852 h 1296340"/>
                  <a:gd name="connsiteX2" fmla="*/ 2805304 w 3115317"/>
                  <a:gd name="connsiteY2" fmla="*/ 83 h 1296340"/>
                  <a:gd name="connsiteX3" fmla="*/ 2948179 w 3115317"/>
                  <a:gd name="connsiteY3" fmla="*/ 42946 h 1296340"/>
                  <a:gd name="connsiteX4" fmla="*/ 3038666 w 3115317"/>
                  <a:gd name="connsiteY4" fmla="*/ 64377 h 1296340"/>
                  <a:gd name="connsiteX5" fmla="*/ 3114866 w 3115317"/>
                  <a:gd name="connsiteY5" fmla="*/ 95333 h 1296340"/>
                  <a:gd name="connsiteX6" fmla="*/ 3002947 w 3115317"/>
                  <a:gd name="connsiteY6" fmla="*/ 181058 h 1296340"/>
                  <a:gd name="connsiteX7" fmla="*/ 2793397 w 3115317"/>
                  <a:gd name="connsiteY7" fmla="*/ 300121 h 1296340"/>
                  <a:gd name="connsiteX8" fmla="*/ 2648141 w 3115317"/>
                  <a:gd name="connsiteY8" fmla="*/ 414421 h 1296340"/>
                  <a:gd name="connsiteX9" fmla="*/ 2495741 w 3115317"/>
                  <a:gd name="connsiteY9" fmla="*/ 519196 h 1296340"/>
                  <a:gd name="connsiteX10" fmla="*/ 2355247 w 3115317"/>
                  <a:gd name="connsiteY10" fmla="*/ 621589 h 1296340"/>
                  <a:gd name="connsiteX11" fmla="*/ 2148079 w 3115317"/>
                  <a:gd name="connsiteY11" fmla="*/ 757321 h 1296340"/>
                  <a:gd name="connsiteX12" fmla="*/ 1917097 w 3115317"/>
                  <a:gd name="connsiteY12" fmla="*/ 916864 h 1296340"/>
                  <a:gd name="connsiteX13" fmla="*/ 1712310 w 3115317"/>
                  <a:gd name="connsiteY13" fmla="*/ 1059739 h 1296340"/>
                  <a:gd name="connsiteX14" fmla="*/ 1512285 w 3115317"/>
                  <a:gd name="connsiteY14" fmla="*/ 1157371 h 1296340"/>
                  <a:gd name="connsiteX15" fmla="*/ 1267016 w 3115317"/>
                  <a:gd name="connsiteY15" fmla="*/ 1247858 h 1296340"/>
                  <a:gd name="connsiteX16" fmla="*/ 1047941 w 3115317"/>
                  <a:gd name="connsiteY16" fmla="*/ 1295483 h 1296340"/>
                  <a:gd name="connsiteX17" fmla="*/ 931260 w 3115317"/>
                  <a:gd name="connsiteY17" fmla="*/ 1274052 h 1296340"/>
                  <a:gd name="connsiteX18" fmla="*/ 812197 w 3115317"/>
                  <a:gd name="connsiteY18" fmla="*/ 1219283 h 1296340"/>
                  <a:gd name="connsiteX19" fmla="*/ 693135 w 3115317"/>
                  <a:gd name="connsiteY19" fmla="*/ 1181183 h 1296340"/>
                  <a:gd name="connsiteX20" fmla="*/ 526447 w 3115317"/>
                  <a:gd name="connsiteY20" fmla="*/ 1181183 h 1296340"/>
                  <a:gd name="connsiteX21" fmla="*/ 388335 w 3115317"/>
                  <a:gd name="connsiteY21" fmla="*/ 1231189 h 1296340"/>
                  <a:gd name="connsiteX22" fmla="*/ 259747 w 3115317"/>
                  <a:gd name="connsiteY22" fmla="*/ 1255002 h 1296340"/>
                  <a:gd name="connsiteX23" fmla="*/ 119254 w 3115317"/>
                  <a:gd name="connsiteY23" fmla="*/ 1250239 h 1296340"/>
                  <a:gd name="connsiteX24" fmla="*/ 26385 w 3115317"/>
                  <a:gd name="connsiteY24" fmla="*/ 1214521 h 1296340"/>
                  <a:gd name="connsiteX25" fmla="*/ 43054 w 3115317"/>
                  <a:gd name="connsiteY25" fmla="*/ 1045452 h 1296340"/>
                  <a:gd name="connsiteX26" fmla="*/ 490729 w 3115317"/>
                  <a:gd name="connsiteY26" fmla="*/ 907339 h 1296340"/>
                  <a:gd name="connsiteX27" fmla="*/ 1145572 w 3115317"/>
                  <a:gd name="connsiteY27" fmla="*/ 940677 h 1296340"/>
                  <a:gd name="connsiteX28" fmla="*/ 1709929 w 3115317"/>
                  <a:gd name="connsiteY28" fmla="*/ 719221 h 1296340"/>
                  <a:gd name="connsiteX29" fmla="*/ 2112360 w 3115317"/>
                  <a:gd name="connsiteY29" fmla="*/ 445377 h 1296340"/>
                  <a:gd name="connsiteX30" fmla="*/ 2379060 w 3115317"/>
                  <a:gd name="connsiteY30" fmla="*/ 264402 h 1296340"/>
                  <a:gd name="connsiteX31" fmla="*/ 2643379 w 3115317"/>
                  <a:gd name="connsiteY31" fmla="*/ 121527 h 129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15317" h="1296340">
                    <a:moveTo>
                      <a:pt x="2643379" y="121527"/>
                    </a:moveTo>
                    <a:cubicBezTo>
                      <a:pt x="2703704" y="86602"/>
                      <a:pt x="2714023" y="75093"/>
                      <a:pt x="2741010" y="54852"/>
                    </a:cubicBezTo>
                    <a:cubicBezTo>
                      <a:pt x="2767997" y="34611"/>
                      <a:pt x="2770776" y="2067"/>
                      <a:pt x="2805304" y="83"/>
                    </a:cubicBezTo>
                    <a:cubicBezTo>
                      <a:pt x="2839832" y="-1901"/>
                      <a:pt x="2909285" y="32230"/>
                      <a:pt x="2948179" y="42946"/>
                    </a:cubicBezTo>
                    <a:cubicBezTo>
                      <a:pt x="2987073" y="53662"/>
                      <a:pt x="3010885" y="55646"/>
                      <a:pt x="3038666" y="64377"/>
                    </a:cubicBezTo>
                    <a:cubicBezTo>
                      <a:pt x="3066447" y="73108"/>
                      <a:pt x="3120819" y="75886"/>
                      <a:pt x="3114866" y="95333"/>
                    </a:cubicBezTo>
                    <a:cubicBezTo>
                      <a:pt x="3108913" y="114780"/>
                      <a:pt x="3056525" y="146927"/>
                      <a:pt x="3002947" y="181058"/>
                    </a:cubicBezTo>
                    <a:cubicBezTo>
                      <a:pt x="2949369" y="215189"/>
                      <a:pt x="2852531" y="261227"/>
                      <a:pt x="2793397" y="300121"/>
                    </a:cubicBezTo>
                    <a:cubicBezTo>
                      <a:pt x="2734263" y="339015"/>
                      <a:pt x="2697750" y="377909"/>
                      <a:pt x="2648141" y="414421"/>
                    </a:cubicBezTo>
                    <a:cubicBezTo>
                      <a:pt x="2598532" y="450934"/>
                      <a:pt x="2544557" y="484668"/>
                      <a:pt x="2495741" y="519196"/>
                    </a:cubicBezTo>
                    <a:cubicBezTo>
                      <a:pt x="2446925" y="553724"/>
                      <a:pt x="2413191" y="581902"/>
                      <a:pt x="2355247" y="621589"/>
                    </a:cubicBezTo>
                    <a:cubicBezTo>
                      <a:pt x="2297303" y="661276"/>
                      <a:pt x="2221104" y="708109"/>
                      <a:pt x="2148079" y="757321"/>
                    </a:cubicBezTo>
                    <a:cubicBezTo>
                      <a:pt x="2075054" y="806533"/>
                      <a:pt x="1917097" y="916864"/>
                      <a:pt x="1917097" y="916864"/>
                    </a:cubicBezTo>
                    <a:cubicBezTo>
                      <a:pt x="1844469" y="967267"/>
                      <a:pt x="1779779" y="1019655"/>
                      <a:pt x="1712310" y="1059739"/>
                    </a:cubicBezTo>
                    <a:cubicBezTo>
                      <a:pt x="1644841" y="1099823"/>
                      <a:pt x="1586501" y="1126018"/>
                      <a:pt x="1512285" y="1157371"/>
                    </a:cubicBezTo>
                    <a:cubicBezTo>
                      <a:pt x="1438069" y="1188724"/>
                      <a:pt x="1344407" y="1224839"/>
                      <a:pt x="1267016" y="1247858"/>
                    </a:cubicBezTo>
                    <a:cubicBezTo>
                      <a:pt x="1189625" y="1270877"/>
                      <a:pt x="1103900" y="1291117"/>
                      <a:pt x="1047941" y="1295483"/>
                    </a:cubicBezTo>
                    <a:cubicBezTo>
                      <a:pt x="991982" y="1299849"/>
                      <a:pt x="970551" y="1286752"/>
                      <a:pt x="931260" y="1274052"/>
                    </a:cubicBezTo>
                    <a:cubicBezTo>
                      <a:pt x="891969" y="1261352"/>
                      <a:pt x="851884" y="1234761"/>
                      <a:pt x="812197" y="1219283"/>
                    </a:cubicBezTo>
                    <a:cubicBezTo>
                      <a:pt x="772510" y="1203805"/>
                      <a:pt x="740760" y="1187533"/>
                      <a:pt x="693135" y="1181183"/>
                    </a:cubicBezTo>
                    <a:cubicBezTo>
                      <a:pt x="645510" y="1174833"/>
                      <a:pt x="577247" y="1172849"/>
                      <a:pt x="526447" y="1181183"/>
                    </a:cubicBezTo>
                    <a:cubicBezTo>
                      <a:pt x="475647" y="1189517"/>
                      <a:pt x="432785" y="1218886"/>
                      <a:pt x="388335" y="1231189"/>
                    </a:cubicBezTo>
                    <a:cubicBezTo>
                      <a:pt x="343885" y="1243492"/>
                      <a:pt x="304594" y="1251827"/>
                      <a:pt x="259747" y="1255002"/>
                    </a:cubicBezTo>
                    <a:cubicBezTo>
                      <a:pt x="214900" y="1258177"/>
                      <a:pt x="158148" y="1256986"/>
                      <a:pt x="119254" y="1250239"/>
                    </a:cubicBezTo>
                    <a:cubicBezTo>
                      <a:pt x="80360" y="1243492"/>
                      <a:pt x="39085" y="1248652"/>
                      <a:pt x="26385" y="1214521"/>
                    </a:cubicBezTo>
                    <a:cubicBezTo>
                      <a:pt x="13685" y="1180390"/>
                      <a:pt x="-34337" y="1096649"/>
                      <a:pt x="43054" y="1045452"/>
                    </a:cubicBezTo>
                    <a:cubicBezTo>
                      <a:pt x="120445" y="994255"/>
                      <a:pt x="306976" y="924802"/>
                      <a:pt x="490729" y="907339"/>
                    </a:cubicBezTo>
                    <a:cubicBezTo>
                      <a:pt x="674482" y="889877"/>
                      <a:pt x="942372" y="972030"/>
                      <a:pt x="1145572" y="940677"/>
                    </a:cubicBezTo>
                    <a:cubicBezTo>
                      <a:pt x="1348772" y="909324"/>
                      <a:pt x="1548798" y="801771"/>
                      <a:pt x="1709929" y="719221"/>
                    </a:cubicBezTo>
                    <a:cubicBezTo>
                      <a:pt x="1871060" y="636671"/>
                      <a:pt x="2112360" y="445377"/>
                      <a:pt x="2112360" y="445377"/>
                    </a:cubicBezTo>
                    <a:cubicBezTo>
                      <a:pt x="2223882" y="369574"/>
                      <a:pt x="2287382" y="319171"/>
                      <a:pt x="2379060" y="264402"/>
                    </a:cubicBezTo>
                    <a:cubicBezTo>
                      <a:pt x="2470738" y="209633"/>
                      <a:pt x="2583054" y="156452"/>
                      <a:pt x="2643379" y="121527"/>
                    </a:cubicBezTo>
                    <a:close/>
                  </a:path>
                </a:pathLst>
              </a:custGeom>
              <a:solidFill>
                <a:srgbClr val="B9E4E8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B7F4DE0-AB06-4502-9C2E-C601DA558647}"/>
                  </a:ext>
                </a:extLst>
              </p:cNvPr>
              <p:cNvSpPr/>
              <p:nvPr/>
            </p:nvSpPr>
            <p:spPr>
              <a:xfrm>
                <a:off x="83758" y="3134815"/>
                <a:ext cx="2929472" cy="1327945"/>
              </a:xfrm>
              <a:custGeom>
                <a:avLst/>
                <a:gdLst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8838 w 2893488"/>
                  <a:gd name="connsiteY16" fmla="*/ 641573 h 1275018"/>
                  <a:gd name="connsiteX17" fmla="*/ 2059288 w 2893488"/>
                  <a:gd name="connsiteY17" fmla="*/ 784448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2059288 w 2893488"/>
                  <a:gd name="connsiteY17" fmla="*/ 784448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25925 w 2893488"/>
                  <a:gd name="connsiteY18" fmla="*/ 932086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66382 w 2893488"/>
                  <a:gd name="connsiteY19" fmla="*/ 1029717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68738 w 2893488"/>
                  <a:gd name="connsiteY20" fmla="*/ 1124967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901893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894749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78238 w 2893488"/>
                  <a:gd name="connsiteY21" fmla="*/ 1194023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275018"/>
                  <a:gd name="connsiteX1" fmla="*/ 192388 w 2893488"/>
                  <a:gd name="connsiteY1" fmla="*/ 865411 h 1275018"/>
                  <a:gd name="connsiteX2" fmla="*/ 401938 w 2893488"/>
                  <a:gd name="connsiteY2" fmla="*/ 851123 h 1275018"/>
                  <a:gd name="connsiteX3" fmla="*/ 609107 w 2893488"/>
                  <a:gd name="connsiteY3" fmla="*/ 784448 h 1275018"/>
                  <a:gd name="connsiteX4" fmla="*/ 804369 w 2893488"/>
                  <a:gd name="connsiteY4" fmla="*/ 753492 h 1275018"/>
                  <a:gd name="connsiteX5" fmla="*/ 1094882 w 2893488"/>
                  <a:gd name="connsiteY5" fmla="*/ 820167 h 1275018"/>
                  <a:gd name="connsiteX6" fmla="*/ 1356819 w 2893488"/>
                  <a:gd name="connsiteY6" fmla="*/ 674911 h 1275018"/>
                  <a:gd name="connsiteX7" fmla="*/ 1944988 w 2893488"/>
                  <a:gd name="connsiteY7" fmla="*/ 224855 h 1275018"/>
                  <a:gd name="connsiteX8" fmla="*/ 2090244 w 2893488"/>
                  <a:gd name="connsiteY8" fmla="*/ 93886 h 1275018"/>
                  <a:gd name="connsiteX9" fmla="*/ 2183113 w 2893488"/>
                  <a:gd name="connsiteY9" fmla="*/ 3398 h 1275018"/>
                  <a:gd name="connsiteX10" fmla="*/ 2237882 w 2893488"/>
                  <a:gd name="connsiteY10" fmla="*/ 17686 h 1275018"/>
                  <a:gd name="connsiteX11" fmla="*/ 2490294 w 2893488"/>
                  <a:gd name="connsiteY11" fmla="*/ 91505 h 1275018"/>
                  <a:gd name="connsiteX12" fmla="*/ 2716513 w 2893488"/>
                  <a:gd name="connsiteY12" fmla="*/ 158180 h 1275018"/>
                  <a:gd name="connsiteX13" fmla="*/ 2861769 w 2893488"/>
                  <a:gd name="connsiteY13" fmla="*/ 198661 h 1275018"/>
                  <a:gd name="connsiteX14" fmla="*/ 2866532 w 2893488"/>
                  <a:gd name="connsiteY14" fmla="*/ 298673 h 1275018"/>
                  <a:gd name="connsiteX15" fmla="*/ 2564113 w 2893488"/>
                  <a:gd name="connsiteY15" fmla="*/ 460598 h 1275018"/>
                  <a:gd name="connsiteX16" fmla="*/ 2260449 w 2893488"/>
                  <a:gd name="connsiteY16" fmla="*/ 708685 h 1275018"/>
                  <a:gd name="connsiteX17" fmla="*/ 1983787 w 2893488"/>
                  <a:gd name="connsiteY17" fmla="*/ 894749 h 1275018"/>
                  <a:gd name="connsiteX18" fmla="*/ 1814019 w 2893488"/>
                  <a:gd name="connsiteY18" fmla="*/ 986855 h 1275018"/>
                  <a:gd name="connsiteX19" fmla="*/ 1635426 w 2893488"/>
                  <a:gd name="connsiteY19" fmla="*/ 1117823 h 1275018"/>
                  <a:gd name="connsiteX20" fmla="*/ 1435400 w 2893488"/>
                  <a:gd name="connsiteY20" fmla="*/ 1213073 h 1275018"/>
                  <a:gd name="connsiteX21" fmla="*/ 1280619 w 2893488"/>
                  <a:gd name="connsiteY21" fmla="*/ 1263080 h 1275018"/>
                  <a:gd name="connsiteX22" fmla="*/ 1063925 w 2893488"/>
                  <a:gd name="connsiteY22" fmla="*/ 1244030 h 1275018"/>
                  <a:gd name="connsiteX23" fmla="*/ 904382 w 2893488"/>
                  <a:gd name="connsiteY23" fmla="*/ 1265461 h 1275018"/>
                  <a:gd name="connsiteX24" fmla="*/ 766269 w 2893488"/>
                  <a:gd name="connsiteY24" fmla="*/ 1232123 h 1275018"/>
                  <a:gd name="connsiteX25" fmla="*/ 675782 w 2893488"/>
                  <a:gd name="connsiteY25" fmla="*/ 1179736 h 1275018"/>
                  <a:gd name="connsiteX26" fmla="*/ 478138 w 2893488"/>
                  <a:gd name="connsiteY26" fmla="*/ 1182117 h 1275018"/>
                  <a:gd name="connsiteX27" fmla="*/ 313832 w 2893488"/>
                  <a:gd name="connsiteY27" fmla="*/ 1246411 h 1275018"/>
                  <a:gd name="connsiteX28" fmla="*/ 173338 w 2893488"/>
                  <a:gd name="connsiteY28" fmla="*/ 1274986 h 1275018"/>
                  <a:gd name="connsiteX29" fmla="*/ 49513 w 2893488"/>
                  <a:gd name="connsiteY29" fmla="*/ 1241648 h 1275018"/>
                  <a:gd name="connsiteX30" fmla="*/ 16175 w 2893488"/>
                  <a:gd name="connsiteY30" fmla="*/ 1224980 h 1275018"/>
                  <a:gd name="connsiteX31" fmla="*/ 11413 w 2893488"/>
                  <a:gd name="connsiteY31" fmla="*/ 1008286 h 1275018"/>
                  <a:gd name="connsiteX32" fmla="*/ 9032 w 2893488"/>
                  <a:gd name="connsiteY32" fmla="*/ 910655 h 1275018"/>
                  <a:gd name="connsiteX33" fmla="*/ 16175 w 2893488"/>
                  <a:gd name="connsiteY33" fmla="*/ 810642 h 1275018"/>
                  <a:gd name="connsiteX0" fmla="*/ 16175 w 2893488"/>
                  <a:gd name="connsiteY0" fmla="*/ 810642 h 1327376"/>
                  <a:gd name="connsiteX1" fmla="*/ 192388 w 2893488"/>
                  <a:gd name="connsiteY1" fmla="*/ 865411 h 1327376"/>
                  <a:gd name="connsiteX2" fmla="*/ 401938 w 2893488"/>
                  <a:gd name="connsiteY2" fmla="*/ 851123 h 1327376"/>
                  <a:gd name="connsiteX3" fmla="*/ 609107 w 2893488"/>
                  <a:gd name="connsiteY3" fmla="*/ 784448 h 1327376"/>
                  <a:gd name="connsiteX4" fmla="*/ 804369 w 2893488"/>
                  <a:gd name="connsiteY4" fmla="*/ 753492 h 1327376"/>
                  <a:gd name="connsiteX5" fmla="*/ 1094882 w 2893488"/>
                  <a:gd name="connsiteY5" fmla="*/ 820167 h 1327376"/>
                  <a:gd name="connsiteX6" fmla="*/ 1356819 w 2893488"/>
                  <a:gd name="connsiteY6" fmla="*/ 674911 h 1327376"/>
                  <a:gd name="connsiteX7" fmla="*/ 1944988 w 2893488"/>
                  <a:gd name="connsiteY7" fmla="*/ 224855 h 1327376"/>
                  <a:gd name="connsiteX8" fmla="*/ 2090244 w 2893488"/>
                  <a:gd name="connsiteY8" fmla="*/ 93886 h 1327376"/>
                  <a:gd name="connsiteX9" fmla="*/ 2183113 w 2893488"/>
                  <a:gd name="connsiteY9" fmla="*/ 3398 h 1327376"/>
                  <a:gd name="connsiteX10" fmla="*/ 2237882 w 2893488"/>
                  <a:gd name="connsiteY10" fmla="*/ 17686 h 1327376"/>
                  <a:gd name="connsiteX11" fmla="*/ 2490294 w 2893488"/>
                  <a:gd name="connsiteY11" fmla="*/ 91505 h 1327376"/>
                  <a:gd name="connsiteX12" fmla="*/ 2716513 w 2893488"/>
                  <a:gd name="connsiteY12" fmla="*/ 158180 h 1327376"/>
                  <a:gd name="connsiteX13" fmla="*/ 2861769 w 2893488"/>
                  <a:gd name="connsiteY13" fmla="*/ 198661 h 1327376"/>
                  <a:gd name="connsiteX14" fmla="*/ 2866532 w 2893488"/>
                  <a:gd name="connsiteY14" fmla="*/ 298673 h 1327376"/>
                  <a:gd name="connsiteX15" fmla="*/ 2564113 w 2893488"/>
                  <a:gd name="connsiteY15" fmla="*/ 460598 h 1327376"/>
                  <a:gd name="connsiteX16" fmla="*/ 2260449 w 2893488"/>
                  <a:gd name="connsiteY16" fmla="*/ 708685 h 1327376"/>
                  <a:gd name="connsiteX17" fmla="*/ 1983787 w 2893488"/>
                  <a:gd name="connsiteY17" fmla="*/ 894749 h 1327376"/>
                  <a:gd name="connsiteX18" fmla="*/ 1814019 w 2893488"/>
                  <a:gd name="connsiteY18" fmla="*/ 986855 h 1327376"/>
                  <a:gd name="connsiteX19" fmla="*/ 1635426 w 2893488"/>
                  <a:gd name="connsiteY19" fmla="*/ 1117823 h 1327376"/>
                  <a:gd name="connsiteX20" fmla="*/ 1435400 w 2893488"/>
                  <a:gd name="connsiteY20" fmla="*/ 1213073 h 1327376"/>
                  <a:gd name="connsiteX21" fmla="*/ 1280619 w 2893488"/>
                  <a:gd name="connsiteY21" fmla="*/ 1263080 h 1327376"/>
                  <a:gd name="connsiteX22" fmla="*/ 1054400 w 2893488"/>
                  <a:gd name="connsiteY22" fmla="*/ 1327374 h 1327376"/>
                  <a:gd name="connsiteX23" fmla="*/ 904382 w 2893488"/>
                  <a:gd name="connsiteY23" fmla="*/ 1265461 h 1327376"/>
                  <a:gd name="connsiteX24" fmla="*/ 766269 w 2893488"/>
                  <a:gd name="connsiteY24" fmla="*/ 1232123 h 1327376"/>
                  <a:gd name="connsiteX25" fmla="*/ 675782 w 2893488"/>
                  <a:gd name="connsiteY25" fmla="*/ 1179736 h 1327376"/>
                  <a:gd name="connsiteX26" fmla="*/ 478138 w 2893488"/>
                  <a:gd name="connsiteY26" fmla="*/ 1182117 h 1327376"/>
                  <a:gd name="connsiteX27" fmla="*/ 313832 w 2893488"/>
                  <a:gd name="connsiteY27" fmla="*/ 1246411 h 1327376"/>
                  <a:gd name="connsiteX28" fmla="*/ 173338 w 2893488"/>
                  <a:gd name="connsiteY28" fmla="*/ 1274986 h 1327376"/>
                  <a:gd name="connsiteX29" fmla="*/ 49513 w 2893488"/>
                  <a:gd name="connsiteY29" fmla="*/ 1241648 h 1327376"/>
                  <a:gd name="connsiteX30" fmla="*/ 16175 w 2893488"/>
                  <a:gd name="connsiteY30" fmla="*/ 1224980 h 1327376"/>
                  <a:gd name="connsiteX31" fmla="*/ 11413 w 2893488"/>
                  <a:gd name="connsiteY31" fmla="*/ 1008286 h 1327376"/>
                  <a:gd name="connsiteX32" fmla="*/ 9032 w 2893488"/>
                  <a:gd name="connsiteY32" fmla="*/ 910655 h 1327376"/>
                  <a:gd name="connsiteX33" fmla="*/ 16175 w 2893488"/>
                  <a:gd name="connsiteY33" fmla="*/ 810642 h 1327376"/>
                  <a:gd name="connsiteX0" fmla="*/ 16175 w 2893488"/>
                  <a:gd name="connsiteY0" fmla="*/ 810642 h 1329413"/>
                  <a:gd name="connsiteX1" fmla="*/ 192388 w 2893488"/>
                  <a:gd name="connsiteY1" fmla="*/ 865411 h 1329413"/>
                  <a:gd name="connsiteX2" fmla="*/ 401938 w 2893488"/>
                  <a:gd name="connsiteY2" fmla="*/ 851123 h 1329413"/>
                  <a:gd name="connsiteX3" fmla="*/ 609107 w 2893488"/>
                  <a:gd name="connsiteY3" fmla="*/ 784448 h 1329413"/>
                  <a:gd name="connsiteX4" fmla="*/ 804369 w 2893488"/>
                  <a:gd name="connsiteY4" fmla="*/ 753492 h 1329413"/>
                  <a:gd name="connsiteX5" fmla="*/ 1094882 w 2893488"/>
                  <a:gd name="connsiteY5" fmla="*/ 820167 h 1329413"/>
                  <a:gd name="connsiteX6" fmla="*/ 1356819 w 2893488"/>
                  <a:gd name="connsiteY6" fmla="*/ 674911 h 1329413"/>
                  <a:gd name="connsiteX7" fmla="*/ 1944988 w 2893488"/>
                  <a:gd name="connsiteY7" fmla="*/ 224855 h 1329413"/>
                  <a:gd name="connsiteX8" fmla="*/ 2090244 w 2893488"/>
                  <a:gd name="connsiteY8" fmla="*/ 93886 h 1329413"/>
                  <a:gd name="connsiteX9" fmla="*/ 2183113 w 2893488"/>
                  <a:gd name="connsiteY9" fmla="*/ 3398 h 1329413"/>
                  <a:gd name="connsiteX10" fmla="*/ 2237882 w 2893488"/>
                  <a:gd name="connsiteY10" fmla="*/ 17686 h 1329413"/>
                  <a:gd name="connsiteX11" fmla="*/ 2490294 w 2893488"/>
                  <a:gd name="connsiteY11" fmla="*/ 91505 h 1329413"/>
                  <a:gd name="connsiteX12" fmla="*/ 2716513 w 2893488"/>
                  <a:gd name="connsiteY12" fmla="*/ 158180 h 1329413"/>
                  <a:gd name="connsiteX13" fmla="*/ 2861769 w 2893488"/>
                  <a:gd name="connsiteY13" fmla="*/ 198661 h 1329413"/>
                  <a:gd name="connsiteX14" fmla="*/ 2866532 w 2893488"/>
                  <a:gd name="connsiteY14" fmla="*/ 298673 h 1329413"/>
                  <a:gd name="connsiteX15" fmla="*/ 2564113 w 2893488"/>
                  <a:gd name="connsiteY15" fmla="*/ 460598 h 1329413"/>
                  <a:gd name="connsiteX16" fmla="*/ 2260449 w 2893488"/>
                  <a:gd name="connsiteY16" fmla="*/ 708685 h 1329413"/>
                  <a:gd name="connsiteX17" fmla="*/ 1983787 w 2893488"/>
                  <a:gd name="connsiteY17" fmla="*/ 894749 h 1329413"/>
                  <a:gd name="connsiteX18" fmla="*/ 1814019 w 2893488"/>
                  <a:gd name="connsiteY18" fmla="*/ 986855 h 1329413"/>
                  <a:gd name="connsiteX19" fmla="*/ 1635426 w 2893488"/>
                  <a:gd name="connsiteY19" fmla="*/ 1117823 h 1329413"/>
                  <a:gd name="connsiteX20" fmla="*/ 1435400 w 2893488"/>
                  <a:gd name="connsiteY20" fmla="*/ 1213073 h 1329413"/>
                  <a:gd name="connsiteX21" fmla="*/ 1280619 w 2893488"/>
                  <a:gd name="connsiteY21" fmla="*/ 1263080 h 1329413"/>
                  <a:gd name="connsiteX22" fmla="*/ 1054400 w 2893488"/>
                  <a:gd name="connsiteY22" fmla="*/ 1327374 h 1329413"/>
                  <a:gd name="connsiteX23" fmla="*/ 882951 w 2893488"/>
                  <a:gd name="connsiteY23" fmla="*/ 1305942 h 1329413"/>
                  <a:gd name="connsiteX24" fmla="*/ 766269 w 2893488"/>
                  <a:gd name="connsiteY24" fmla="*/ 1232123 h 1329413"/>
                  <a:gd name="connsiteX25" fmla="*/ 675782 w 2893488"/>
                  <a:gd name="connsiteY25" fmla="*/ 1179736 h 1329413"/>
                  <a:gd name="connsiteX26" fmla="*/ 478138 w 2893488"/>
                  <a:gd name="connsiteY26" fmla="*/ 1182117 h 1329413"/>
                  <a:gd name="connsiteX27" fmla="*/ 313832 w 2893488"/>
                  <a:gd name="connsiteY27" fmla="*/ 1246411 h 1329413"/>
                  <a:gd name="connsiteX28" fmla="*/ 173338 w 2893488"/>
                  <a:gd name="connsiteY28" fmla="*/ 1274986 h 1329413"/>
                  <a:gd name="connsiteX29" fmla="*/ 49513 w 2893488"/>
                  <a:gd name="connsiteY29" fmla="*/ 1241648 h 1329413"/>
                  <a:gd name="connsiteX30" fmla="*/ 16175 w 2893488"/>
                  <a:gd name="connsiteY30" fmla="*/ 1224980 h 1329413"/>
                  <a:gd name="connsiteX31" fmla="*/ 11413 w 2893488"/>
                  <a:gd name="connsiteY31" fmla="*/ 1008286 h 1329413"/>
                  <a:gd name="connsiteX32" fmla="*/ 9032 w 2893488"/>
                  <a:gd name="connsiteY32" fmla="*/ 910655 h 1329413"/>
                  <a:gd name="connsiteX33" fmla="*/ 16175 w 2893488"/>
                  <a:gd name="connsiteY33" fmla="*/ 810642 h 1329413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5782 w 2893488"/>
                  <a:gd name="connsiteY25" fmla="*/ 1179736 h 1329121"/>
                  <a:gd name="connsiteX26" fmla="*/ 478138 w 2893488"/>
                  <a:gd name="connsiteY26" fmla="*/ 1182117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78138 w 2893488"/>
                  <a:gd name="connsiteY26" fmla="*/ 1182117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313832 w 2893488"/>
                  <a:gd name="connsiteY27" fmla="*/ 1246411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73338 w 2893488"/>
                  <a:gd name="connsiteY28" fmla="*/ 1274986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47144 w 2893488"/>
                  <a:gd name="connsiteY28" fmla="*/ 1310705 h 1329121"/>
                  <a:gd name="connsiteX29" fmla="*/ 49513 w 2893488"/>
                  <a:gd name="connsiteY29" fmla="*/ 1241648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121"/>
                  <a:gd name="connsiteX1" fmla="*/ 192388 w 2893488"/>
                  <a:gd name="connsiteY1" fmla="*/ 865411 h 1329121"/>
                  <a:gd name="connsiteX2" fmla="*/ 401938 w 2893488"/>
                  <a:gd name="connsiteY2" fmla="*/ 851123 h 1329121"/>
                  <a:gd name="connsiteX3" fmla="*/ 609107 w 2893488"/>
                  <a:gd name="connsiteY3" fmla="*/ 784448 h 1329121"/>
                  <a:gd name="connsiteX4" fmla="*/ 804369 w 2893488"/>
                  <a:gd name="connsiteY4" fmla="*/ 753492 h 1329121"/>
                  <a:gd name="connsiteX5" fmla="*/ 1094882 w 2893488"/>
                  <a:gd name="connsiteY5" fmla="*/ 820167 h 1329121"/>
                  <a:gd name="connsiteX6" fmla="*/ 1356819 w 2893488"/>
                  <a:gd name="connsiteY6" fmla="*/ 674911 h 1329121"/>
                  <a:gd name="connsiteX7" fmla="*/ 1944988 w 2893488"/>
                  <a:gd name="connsiteY7" fmla="*/ 224855 h 1329121"/>
                  <a:gd name="connsiteX8" fmla="*/ 2090244 w 2893488"/>
                  <a:gd name="connsiteY8" fmla="*/ 93886 h 1329121"/>
                  <a:gd name="connsiteX9" fmla="*/ 2183113 w 2893488"/>
                  <a:gd name="connsiteY9" fmla="*/ 3398 h 1329121"/>
                  <a:gd name="connsiteX10" fmla="*/ 2237882 w 2893488"/>
                  <a:gd name="connsiteY10" fmla="*/ 17686 h 1329121"/>
                  <a:gd name="connsiteX11" fmla="*/ 2490294 w 2893488"/>
                  <a:gd name="connsiteY11" fmla="*/ 91505 h 1329121"/>
                  <a:gd name="connsiteX12" fmla="*/ 2716513 w 2893488"/>
                  <a:gd name="connsiteY12" fmla="*/ 158180 h 1329121"/>
                  <a:gd name="connsiteX13" fmla="*/ 2861769 w 2893488"/>
                  <a:gd name="connsiteY13" fmla="*/ 198661 h 1329121"/>
                  <a:gd name="connsiteX14" fmla="*/ 2866532 w 2893488"/>
                  <a:gd name="connsiteY14" fmla="*/ 298673 h 1329121"/>
                  <a:gd name="connsiteX15" fmla="*/ 2564113 w 2893488"/>
                  <a:gd name="connsiteY15" fmla="*/ 460598 h 1329121"/>
                  <a:gd name="connsiteX16" fmla="*/ 2260449 w 2893488"/>
                  <a:gd name="connsiteY16" fmla="*/ 708685 h 1329121"/>
                  <a:gd name="connsiteX17" fmla="*/ 1983787 w 2893488"/>
                  <a:gd name="connsiteY17" fmla="*/ 894749 h 1329121"/>
                  <a:gd name="connsiteX18" fmla="*/ 1814019 w 2893488"/>
                  <a:gd name="connsiteY18" fmla="*/ 986855 h 1329121"/>
                  <a:gd name="connsiteX19" fmla="*/ 1635426 w 2893488"/>
                  <a:gd name="connsiteY19" fmla="*/ 1117823 h 1329121"/>
                  <a:gd name="connsiteX20" fmla="*/ 1435400 w 2893488"/>
                  <a:gd name="connsiteY20" fmla="*/ 1213073 h 1329121"/>
                  <a:gd name="connsiteX21" fmla="*/ 1280619 w 2893488"/>
                  <a:gd name="connsiteY21" fmla="*/ 1263080 h 1329121"/>
                  <a:gd name="connsiteX22" fmla="*/ 1054400 w 2893488"/>
                  <a:gd name="connsiteY22" fmla="*/ 1327374 h 1329121"/>
                  <a:gd name="connsiteX23" fmla="*/ 882951 w 2893488"/>
                  <a:gd name="connsiteY23" fmla="*/ 1305942 h 1329121"/>
                  <a:gd name="connsiteX24" fmla="*/ 744837 w 2893488"/>
                  <a:gd name="connsiteY24" fmla="*/ 1253554 h 1329121"/>
                  <a:gd name="connsiteX25" fmla="*/ 671020 w 2893488"/>
                  <a:gd name="connsiteY25" fmla="*/ 1201168 h 1329121"/>
                  <a:gd name="connsiteX26" fmla="*/ 466231 w 2893488"/>
                  <a:gd name="connsiteY26" fmla="*/ 1253555 h 1329121"/>
                  <a:gd name="connsiteX27" fmla="*/ 287638 w 2893488"/>
                  <a:gd name="connsiteY27" fmla="*/ 1313086 h 1329121"/>
                  <a:gd name="connsiteX28" fmla="*/ 147144 w 2893488"/>
                  <a:gd name="connsiteY28" fmla="*/ 1310705 h 1329121"/>
                  <a:gd name="connsiteX29" fmla="*/ 35226 w 2893488"/>
                  <a:gd name="connsiteY29" fmla="*/ 1272604 h 1329121"/>
                  <a:gd name="connsiteX30" fmla="*/ 16175 w 2893488"/>
                  <a:gd name="connsiteY30" fmla="*/ 1224980 h 1329121"/>
                  <a:gd name="connsiteX31" fmla="*/ 11413 w 2893488"/>
                  <a:gd name="connsiteY31" fmla="*/ 1008286 h 1329121"/>
                  <a:gd name="connsiteX32" fmla="*/ 9032 w 2893488"/>
                  <a:gd name="connsiteY32" fmla="*/ 910655 h 1329121"/>
                  <a:gd name="connsiteX33" fmla="*/ 16175 w 2893488"/>
                  <a:gd name="connsiteY33" fmla="*/ 810642 h 1329121"/>
                  <a:gd name="connsiteX0" fmla="*/ 16175 w 2893488"/>
                  <a:gd name="connsiteY0" fmla="*/ 810642 h 1329040"/>
                  <a:gd name="connsiteX1" fmla="*/ 192388 w 2893488"/>
                  <a:gd name="connsiteY1" fmla="*/ 865411 h 1329040"/>
                  <a:gd name="connsiteX2" fmla="*/ 401938 w 2893488"/>
                  <a:gd name="connsiteY2" fmla="*/ 851123 h 1329040"/>
                  <a:gd name="connsiteX3" fmla="*/ 609107 w 2893488"/>
                  <a:gd name="connsiteY3" fmla="*/ 784448 h 1329040"/>
                  <a:gd name="connsiteX4" fmla="*/ 804369 w 2893488"/>
                  <a:gd name="connsiteY4" fmla="*/ 753492 h 1329040"/>
                  <a:gd name="connsiteX5" fmla="*/ 1094882 w 2893488"/>
                  <a:gd name="connsiteY5" fmla="*/ 820167 h 1329040"/>
                  <a:gd name="connsiteX6" fmla="*/ 1356819 w 2893488"/>
                  <a:gd name="connsiteY6" fmla="*/ 674911 h 1329040"/>
                  <a:gd name="connsiteX7" fmla="*/ 1944988 w 2893488"/>
                  <a:gd name="connsiteY7" fmla="*/ 224855 h 1329040"/>
                  <a:gd name="connsiteX8" fmla="*/ 2090244 w 2893488"/>
                  <a:gd name="connsiteY8" fmla="*/ 93886 h 1329040"/>
                  <a:gd name="connsiteX9" fmla="*/ 2183113 w 2893488"/>
                  <a:gd name="connsiteY9" fmla="*/ 3398 h 1329040"/>
                  <a:gd name="connsiteX10" fmla="*/ 2237882 w 2893488"/>
                  <a:gd name="connsiteY10" fmla="*/ 17686 h 1329040"/>
                  <a:gd name="connsiteX11" fmla="*/ 2490294 w 2893488"/>
                  <a:gd name="connsiteY11" fmla="*/ 91505 h 1329040"/>
                  <a:gd name="connsiteX12" fmla="*/ 2716513 w 2893488"/>
                  <a:gd name="connsiteY12" fmla="*/ 158180 h 1329040"/>
                  <a:gd name="connsiteX13" fmla="*/ 2861769 w 2893488"/>
                  <a:gd name="connsiteY13" fmla="*/ 198661 h 1329040"/>
                  <a:gd name="connsiteX14" fmla="*/ 2866532 w 2893488"/>
                  <a:gd name="connsiteY14" fmla="*/ 298673 h 1329040"/>
                  <a:gd name="connsiteX15" fmla="*/ 2564113 w 2893488"/>
                  <a:gd name="connsiteY15" fmla="*/ 460598 h 1329040"/>
                  <a:gd name="connsiteX16" fmla="*/ 2260449 w 2893488"/>
                  <a:gd name="connsiteY16" fmla="*/ 708685 h 1329040"/>
                  <a:gd name="connsiteX17" fmla="*/ 1983787 w 2893488"/>
                  <a:gd name="connsiteY17" fmla="*/ 894749 h 1329040"/>
                  <a:gd name="connsiteX18" fmla="*/ 1814019 w 2893488"/>
                  <a:gd name="connsiteY18" fmla="*/ 986855 h 1329040"/>
                  <a:gd name="connsiteX19" fmla="*/ 1635426 w 2893488"/>
                  <a:gd name="connsiteY19" fmla="*/ 1117823 h 1329040"/>
                  <a:gd name="connsiteX20" fmla="*/ 1435400 w 2893488"/>
                  <a:gd name="connsiteY20" fmla="*/ 1213073 h 1329040"/>
                  <a:gd name="connsiteX21" fmla="*/ 1280619 w 2893488"/>
                  <a:gd name="connsiteY21" fmla="*/ 1263080 h 1329040"/>
                  <a:gd name="connsiteX22" fmla="*/ 1054400 w 2893488"/>
                  <a:gd name="connsiteY22" fmla="*/ 1327374 h 1329040"/>
                  <a:gd name="connsiteX23" fmla="*/ 882951 w 2893488"/>
                  <a:gd name="connsiteY23" fmla="*/ 1305942 h 1329040"/>
                  <a:gd name="connsiteX24" fmla="*/ 775794 w 2893488"/>
                  <a:gd name="connsiteY24" fmla="*/ 1260698 h 1329040"/>
                  <a:gd name="connsiteX25" fmla="*/ 671020 w 2893488"/>
                  <a:gd name="connsiteY25" fmla="*/ 1201168 h 1329040"/>
                  <a:gd name="connsiteX26" fmla="*/ 466231 w 2893488"/>
                  <a:gd name="connsiteY26" fmla="*/ 1253555 h 1329040"/>
                  <a:gd name="connsiteX27" fmla="*/ 287638 w 2893488"/>
                  <a:gd name="connsiteY27" fmla="*/ 1313086 h 1329040"/>
                  <a:gd name="connsiteX28" fmla="*/ 147144 w 2893488"/>
                  <a:gd name="connsiteY28" fmla="*/ 1310705 h 1329040"/>
                  <a:gd name="connsiteX29" fmla="*/ 35226 w 2893488"/>
                  <a:gd name="connsiteY29" fmla="*/ 1272604 h 1329040"/>
                  <a:gd name="connsiteX30" fmla="*/ 16175 w 2893488"/>
                  <a:gd name="connsiteY30" fmla="*/ 1224980 h 1329040"/>
                  <a:gd name="connsiteX31" fmla="*/ 11413 w 2893488"/>
                  <a:gd name="connsiteY31" fmla="*/ 1008286 h 1329040"/>
                  <a:gd name="connsiteX32" fmla="*/ 9032 w 2893488"/>
                  <a:gd name="connsiteY32" fmla="*/ 910655 h 1329040"/>
                  <a:gd name="connsiteX33" fmla="*/ 16175 w 2893488"/>
                  <a:gd name="connsiteY33" fmla="*/ 810642 h 1329040"/>
                  <a:gd name="connsiteX0" fmla="*/ 16175 w 2893488"/>
                  <a:gd name="connsiteY0" fmla="*/ 810642 h 1329040"/>
                  <a:gd name="connsiteX1" fmla="*/ 192388 w 2893488"/>
                  <a:gd name="connsiteY1" fmla="*/ 865411 h 1329040"/>
                  <a:gd name="connsiteX2" fmla="*/ 401938 w 2893488"/>
                  <a:gd name="connsiteY2" fmla="*/ 851123 h 1329040"/>
                  <a:gd name="connsiteX3" fmla="*/ 609107 w 2893488"/>
                  <a:gd name="connsiteY3" fmla="*/ 784448 h 1329040"/>
                  <a:gd name="connsiteX4" fmla="*/ 804369 w 2893488"/>
                  <a:gd name="connsiteY4" fmla="*/ 753492 h 1329040"/>
                  <a:gd name="connsiteX5" fmla="*/ 1094882 w 2893488"/>
                  <a:gd name="connsiteY5" fmla="*/ 820167 h 1329040"/>
                  <a:gd name="connsiteX6" fmla="*/ 1356819 w 2893488"/>
                  <a:gd name="connsiteY6" fmla="*/ 674911 h 1329040"/>
                  <a:gd name="connsiteX7" fmla="*/ 1944988 w 2893488"/>
                  <a:gd name="connsiteY7" fmla="*/ 224855 h 1329040"/>
                  <a:gd name="connsiteX8" fmla="*/ 2090244 w 2893488"/>
                  <a:gd name="connsiteY8" fmla="*/ 93886 h 1329040"/>
                  <a:gd name="connsiteX9" fmla="*/ 2183113 w 2893488"/>
                  <a:gd name="connsiteY9" fmla="*/ 3398 h 1329040"/>
                  <a:gd name="connsiteX10" fmla="*/ 2237882 w 2893488"/>
                  <a:gd name="connsiteY10" fmla="*/ 17686 h 1329040"/>
                  <a:gd name="connsiteX11" fmla="*/ 2490294 w 2893488"/>
                  <a:gd name="connsiteY11" fmla="*/ 91505 h 1329040"/>
                  <a:gd name="connsiteX12" fmla="*/ 2716513 w 2893488"/>
                  <a:gd name="connsiteY12" fmla="*/ 158180 h 1329040"/>
                  <a:gd name="connsiteX13" fmla="*/ 2861769 w 2893488"/>
                  <a:gd name="connsiteY13" fmla="*/ 198661 h 1329040"/>
                  <a:gd name="connsiteX14" fmla="*/ 2866532 w 2893488"/>
                  <a:gd name="connsiteY14" fmla="*/ 298673 h 1329040"/>
                  <a:gd name="connsiteX15" fmla="*/ 2564113 w 2893488"/>
                  <a:gd name="connsiteY15" fmla="*/ 460598 h 1329040"/>
                  <a:gd name="connsiteX16" fmla="*/ 2260449 w 2893488"/>
                  <a:gd name="connsiteY16" fmla="*/ 708685 h 1329040"/>
                  <a:gd name="connsiteX17" fmla="*/ 1983787 w 2893488"/>
                  <a:gd name="connsiteY17" fmla="*/ 894749 h 1329040"/>
                  <a:gd name="connsiteX18" fmla="*/ 1814019 w 2893488"/>
                  <a:gd name="connsiteY18" fmla="*/ 986855 h 1329040"/>
                  <a:gd name="connsiteX19" fmla="*/ 1635426 w 2893488"/>
                  <a:gd name="connsiteY19" fmla="*/ 1117823 h 1329040"/>
                  <a:gd name="connsiteX20" fmla="*/ 1435400 w 2893488"/>
                  <a:gd name="connsiteY20" fmla="*/ 1213073 h 1329040"/>
                  <a:gd name="connsiteX21" fmla="*/ 1280619 w 2893488"/>
                  <a:gd name="connsiteY21" fmla="*/ 1263080 h 1329040"/>
                  <a:gd name="connsiteX22" fmla="*/ 1054400 w 2893488"/>
                  <a:gd name="connsiteY22" fmla="*/ 1327374 h 1329040"/>
                  <a:gd name="connsiteX23" fmla="*/ 882951 w 2893488"/>
                  <a:gd name="connsiteY23" fmla="*/ 1305942 h 1329040"/>
                  <a:gd name="connsiteX24" fmla="*/ 775794 w 2893488"/>
                  <a:gd name="connsiteY24" fmla="*/ 1260698 h 1329040"/>
                  <a:gd name="connsiteX25" fmla="*/ 616251 w 2893488"/>
                  <a:gd name="connsiteY25" fmla="*/ 1215456 h 1329040"/>
                  <a:gd name="connsiteX26" fmla="*/ 466231 w 2893488"/>
                  <a:gd name="connsiteY26" fmla="*/ 1253555 h 1329040"/>
                  <a:gd name="connsiteX27" fmla="*/ 287638 w 2893488"/>
                  <a:gd name="connsiteY27" fmla="*/ 1313086 h 1329040"/>
                  <a:gd name="connsiteX28" fmla="*/ 147144 w 2893488"/>
                  <a:gd name="connsiteY28" fmla="*/ 1310705 h 1329040"/>
                  <a:gd name="connsiteX29" fmla="*/ 35226 w 2893488"/>
                  <a:gd name="connsiteY29" fmla="*/ 1272604 h 1329040"/>
                  <a:gd name="connsiteX30" fmla="*/ 16175 w 2893488"/>
                  <a:gd name="connsiteY30" fmla="*/ 1224980 h 1329040"/>
                  <a:gd name="connsiteX31" fmla="*/ 11413 w 2893488"/>
                  <a:gd name="connsiteY31" fmla="*/ 1008286 h 1329040"/>
                  <a:gd name="connsiteX32" fmla="*/ 9032 w 2893488"/>
                  <a:gd name="connsiteY32" fmla="*/ 910655 h 1329040"/>
                  <a:gd name="connsiteX33" fmla="*/ 16175 w 2893488"/>
                  <a:gd name="connsiteY33" fmla="*/ 810642 h 1329040"/>
                  <a:gd name="connsiteX0" fmla="*/ 16175 w 2929472"/>
                  <a:gd name="connsiteY0" fmla="*/ 810642 h 1329040"/>
                  <a:gd name="connsiteX1" fmla="*/ 192388 w 2929472"/>
                  <a:gd name="connsiteY1" fmla="*/ 865411 h 1329040"/>
                  <a:gd name="connsiteX2" fmla="*/ 401938 w 2929472"/>
                  <a:gd name="connsiteY2" fmla="*/ 851123 h 1329040"/>
                  <a:gd name="connsiteX3" fmla="*/ 609107 w 2929472"/>
                  <a:gd name="connsiteY3" fmla="*/ 784448 h 1329040"/>
                  <a:gd name="connsiteX4" fmla="*/ 804369 w 2929472"/>
                  <a:gd name="connsiteY4" fmla="*/ 753492 h 1329040"/>
                  <a:gd name="connsiteX5" fmla="*/ 1094882 w 2929472"/>
                  <a:gd name="connsiteY5" fmla="*/ 820167 h 1329040"/>
                  <a:gd name="connsiteX6" fmla="*/ 1356819 w 2929472"/>
                  <a:gd name="connsiteY6" fmla="*/ 674911 h 1329040"/>
                  <a:gd name="connsiteX7" fmla="*/ 1944988 w 2929472"/>
                  <a:gd name="connsiteY7" fmla="*/ 224855 h 1329040"/>
                  <a:gd name="connsiteX8" fmla="*/ 2090244 w 2929472"/>
                  <a:gd name="connsiteY8" fmla="*/ 93886 h 1329040"/>
                  <a:gd name="connsiteX9" fmla="*/ 2183113 w 2929472"/>
                  <a:gd name="connsiteY9" fmla="*/ 3398 h 1329040"/>
                  <a:gd name="connsiteX10" fmla="*/ 2237882 w 2929472"/>
                  <a:gd name="connsiteY10" fmla="*/ 17686 h 1329040"/>
                  <a:gd name="connsiteX11" fmla="*/ 2490294 w 2929472"/>
                  <a:gd name="connsiteY11" fmla="*/ 91505 h 1329040"/>
                  <a:gd name="connsiteX12" fmla="*/ 2716513 w 2929472"/>
                  <a:gd name="connsiteY12" fmla="*/ 158180 h 1329040"/>
                  <a:gd name="connsiteX13" fmla="*/ 2861769 w 2929472"/>
                  <a:gd name="connsiteY13" fmla="*/ 198661 h 1329040"/>
                  <a:gd name="connsiteX14" fmla="*/ 2911776 w 2929472"/>
                  <a:gd name="connsiteY14" fmla="*/ 236760 h 1329040"/>
                  <a:gd name="connsiteX15" fmla="*/ 2564113 w 2929472"/>
                  <a:gd name="connsiteY15" fmla="*/ 460598 h 1329040"/>
                  <a:gd name="connsiteX16" fmla="*/ 2260449 w 2929472"/>
                  <a:gd name="connsiteY16" fmla="*/ 708685 h 1329040"/>
                  <a:gd name="connsiteX17" fmla="*/ 1983787 w 2929472"/>
                  <a:gd name="connsiteY17" fmla="*/ 894749 h 1329040"/>
                  <a:gd name="connsiteX18" fmla="*/ 1814019 w 2929472"/>
                  <a:gd name="connsiteY18" fmla="*/ 986855 h 1329040"/>
                  <a:gd name="connsiteX19" fmla="*/ 1635426 w 2929472"/>
                  <a:gd name="connsiteY19" fmla="*/ 1117823 h 1329040"/>
                  <a:gd name="connsiteX20" fmla="*/ 1435400 w 2929472"/>
                  <a:gd name="connsiteY20" fmla="*/ 1213073 h 1329040"/>
                  <a:gd name="connsiteX21" fmla="*/ 1280619 w 2929472"/>
                  <a:gd name="connsiteY21" fmla="*/ 1263080 h 1329040"/>
                  <a:gd name="connsiteX22" fmla="*/ 1054400 w 2929472"/>
                  <a:gd name="connsiteY22" fmla="*/ 1327374 h 1329040"/>
                  <a:gd name="connsiteX23" fmla="*/ 882951 w 2929472"/>
                  <a:gd name="connsiteY23" fmla="*/ 1305942 h 1329040"/>
                  <a:gd name="connsiteX24" fmla="*/ 775794 w 2929472"/>
                  <a:gd name="connsiteY24" fmla="*/ 1260698 h 1329040"/>
                  <a:gd name="connsiteX25" fmla="*/ 616251 w 2929472"/>
                  <a:gd name="connsiteY25" fmla="*/ 1215456 h 1329040"/>
                  <a:gd name="connsiteX26" fmla="*/ 466231 w 2929472"/>
                  <a:gd name="connsiteY26" fmla="*/ 1253555 h 1329040"/>
                  <a:gd name="connsiteX27" fmla="*/ 287638 w 2929472"/>
                  <a:gd name="connsiteY27" fmla="*/ 1313086 h 1329040"/>
                  <a:gd name="connsiteX28" fmla="*/ 147144 w 2929472"/>
                  <a:gd name="connsiteY28" fmla="*/ 1310705 h 1329040"/>
                  <a:gd name="connsiteX29" fmla="*/ 35226 w 2929472"/>
                  <a:gd name="connsiteY29" fmla="*/ 1272604 h 1329040"/>
                  <a:gd name="connsiteX30" fmla="*/ 16175 w 2929472"/>
                  <a:gd name="connsiteY30" fmla="*/ 1224980 h 1329040"/>
                  <a:gd name="connsiteX31" fmla="*/ 11413 w 2929472"/>
                  <a:gd name="connsiteY31" fmla="*/ 1008286 h 1329040"/>
                  <a:gd name="connsiteX32" fmla="*/ 9032 w 2929472"/>
                  <a:gd name="connsiteY32" fmla="*/ 910655 h 1329040"/>
                  <a:gd name="connsiteX33" fmla="*/ 16175 w 2929472"/>
                  <a:gd name="connsiteY33" fmla="*/ 810642 h 1329040"/>
                  <a:gd name="connsiteX0" fmla="*/ 16175 w 2929472"/>
                  <a:gd name="connsiteY0" fmla="*/ 810642 h 1329040"/>
                  <a:gd name="connsiteX1" fmla="*/ 192388 w 2929472"/>
                  <a:gd name="connsiteY1" fmla="*/ 865411 h 1329040"/>
                  <a:gd name="connsiteX2" fmla="*/ 401938 w 2929472"/>
                  <a:gd name="connsiteY2" fmla="*/ 851123 h 1329040"/>
                  <a:gd name="connsiteX3" fmla="*/ 609107 w 2929472"/>
                  <a:gd name="connsiteY3" fmla="*/ 784448 h 1329040"/>
                  <a:gd name="connsiteX4" fmla="*/ 804369 w 2929472"/>
                  <a:gd name="connsiteY4" fmla="*/ 753492 h 1329040"/>
                  <a:gd name="connsiteX5" fmla="*/ 1094882 w 2929472"/>
                  <a:gd name="connsiteY5" fmla="*/ 820167 h 1329040"/>
                  <a:gd name="connsiteX6" fmla="*/ 1356819 w 2929472"/>
                  <a:gd name="connsiteY6" fmla="*/ 674911 h 1329040"/>
                  <a:gd name="connsiteX7" fmla="*/ 1944988 w 2929472"/>
                  <a:gd name="connsiteY7" fmla="*/ 224855 h 1329040"/>
                  <a:gd name="connsiteX8" fmla="*/ 2090244 w 2929472"/>
                  <a:gd name="connsiteY8" fmla="*/ 93886 h 1329040"/>
                  <a:gd name="connsiteX9" fmla="*/ 2183113 w 2929472"/>
                  <a:gd name="connsiteY9" fmla="*/ 3398 h 1329040"/>
                  <a:gd name="connsiteX10" fmla="*/ 2237882 w 2929472"/>
                  <a:gd name="connsiteY10" fmla="*/ 17686 h 1329040"/>
                  <a:gd name="connsiteX11" fmla="*/ 2490294 w 2929472"/>
                  <a:gd name="connsiteY11" fmla="*/ 91505 h 1329040"/>
                  <a:gd name="connsiteX12" fmla="*/ 2716513 w 2929472"/>
                  <a:gd name="connsiteY12" fmla="*/ 158180 h 1329040"/>
                  <a:gd name="connsiteX13" fmla="*/ 2861769 w 2929472"/>
                  <a:gd name="connsiteY13" fmla="*/ 198661 h 1329040"/>
                  <a:gd name="connsiteX14" fmla="*/ 2911776 w 2929472"/>
                  <a:gd name="connsiteY14" fmla="*/ 236760 h 1329040"/>
                  <a:gd name="connsiteX15" fmla="*/ 2564113 w 2929472"/>
                  <a:gd name="connsiteY15" fmla="*/ 460598 h 1329040"/>
                  <a:gd name="connsiteX16" fmla="*/ 2260449 w 2929472"/>
                  <a:gd name="connsiteY16" fmla="*/ 708685 h 1329040"/>
                  <a:gd name="connsiteX17" fmla="*/ 1983787 w 2929472"/>
                  <a:gd name="connsiteY17" fmla="*/ 894749 h 1329040"/>
                  <a:gd name="connsiteX18" fmla="*/ 1825925 w 2929472"/>
                  <a:gd name="connsiteY18" fmla="*/ 1003524 h 1329040"/>
                  <a:gd name="connsiteX19" fmla="*/ 1635426 w 2929472"/>
                  <a:gd name="connsiteY19" fmla="*/ 1117823 h 1329040"/>
                  <a:gd name="connsiteX20" fmla="*/ 1435400 w 2929472"/>
                  <a:gd name="connsiteY20" fmla="*/ 1213073 h 1329040"/>
                  <a:gd name="connsiteX21" fmla="*/ 1280619 w 2929472"/>
                  <a:gd name="connsiteY21" fmla="*/ 1263080 h 1329040"/>
                  <a:gd name="connsiteX22" fmla="*/ 1054400 w 2929472"/>
                  <a:gd name="connsiteY22" fmla="*/ 1327374 h 1329040"/>
                  <a:gd name="connsiteX23" fmla="*/ 882951 w 2929472"/>
                  <a:gd name="connsiteY23" fmla="*/ 1305942 h 1329040"/>
                  <a:gd name="connsiteX24" fmla="*/ 775794 w 2929472"/>
                  <a:gd name="connsiteY24" fmla="*/ 1260698 h 1329040"/>
                  <a:gd name="connsiteX25" fmla="*/ 616251 w 2929472"/>
                  <a:gd name="connsiteY25" fmla="*/ 1215456 h 1329040"/>
                  <a:gd name="connsiteX26" fmla="*/ 466231 w 2929472"/>
                  <a:gd name="connsiteY26" fmla="*/ 1253555 h 1329040"/>
                  <a:gd name="connsiteX27" fmla="*/ 287638 w 2929472"/>
                  <a:gd name="connsiteY27" fmla="*/ 1313086 h 1329040"/>
                  <a:gd name="connsiteX28" fmla="*/ 147144 w 2929472"/>
                  <a:gd name="connsiteY28" fmla="*/ 1310705 h 1329040"/>
                  <a:gd name="connsiteX29" fmla="*/ 35226 w 2929472"/>
                  <a:gd name="connsiteY29" fmla="*/ 1272604 h 1329040"/>
                  <a:gd name="connsiteX30" fmla="*/ 16175 w 2929472"/>
                  <a:gd name="connsiteY30" fmla="*/ 1224980 h 1329040"/>
                  <a:gd name="connsiteX31" fmla="*/ 11413 w 2929472"/>
                  <a:gd name="connsiteY31" fmla="*/ 1008286 h 1329040"/>
                  <a:gd name="connsiteX32" fmla="*/ 9032 w 2929472"/>
                  <a:gd name="connsiteY32" fmla="*/ 910655 h 1329040"/>
                  <a:gd name="connsiteX33" fmla="*/ 16175 w 2929472"/>
                  <a:gd name="connsiteY33" fmla="*/ 810642 h 1329040"/>
                  <a:gd name="connsiteX0" fmla="*/ 16175 w 2929472"/>
                  <a:gd name="connsiteY0" fmla="*/ 810642 h 1327945"/>
                  <a:gd name="connsiteX1" fmla="*/ 192388 w 2929472"/>
                  <a:gd name="connsiteY1" fmla="*/ 865411 h 1327945"/>
                  <a:gd name="connsiteX2" fmla="*/ 401938 w 2929472"/>
                  <a:gd name="connsiteY2" fmla="*/ 851123 h 1327945"/>
                  <a:gd name="connsiteX3" fmla="*/ 609107 w 2929472"/>
                  <a:gd name="connsiteY3" fmla="*/ 784448 h 1327945"/>
                  <a:gd name="connsiteX4" fmla="*/ 804369 w 2929472"/>
                  <a:gd name="connsiteY4" fmla="*/ 753492 h 1327945"/>
                  <a:gd name="connsiteX5" fmla="*/ 1094882 w 2929472"/>
                  <a:gd name="connsiteY5" fmla="*/ 820167 h 1327945"/>
                  <a:gd name="connsiteX6" fmla="*/ 1356819 w 2929472"/>
                  <a:gd name="connsiteY6" fmla="*/ 674911 h 1327945"/>
                  <a:gd name="connsiteX7" fmla="*/ 1944988 w 2929472"/>
                  <a:gd name="connsiteY7" fmla="*/ 224855 h 1327945"/>
                  <a:gd name="connsiteX8" fmla="*/ 2090244 w 2929472"/>
                  <a:gd name="connsiteY8" fmla="*/ 93886 h 1327945"/>
                  <a:gd name="connsiteX9" fmla="*/ 2183113 w 2929472"/>
                  <a:gd name="connsiteY9" fmla="*/ 3398 h 1327945"/>
                  <a:gd name="connsiteX10" fmla="*/ 2237882 w 2929472"/>
                  <a:gd name="connsiteY10" fmla="*/ 17686 h 1327945"/>
                  <a:gd name="connsiteX11" fmla="*/ 2490294 w 2929472"/>
                  <a:gd name="connsiteY11" fmla="*/ 91505 h 1327945"/>
                  <a:gd name="connsiteX12" fmla="*/ 2716513 w 2929472"/>
                  <a:gd name="connsiteY12" fmla="*/ 158180 h 1327945"/>
                  <a:gd name="connsiteX13" fmla="*/ 2861769 w 2929472"/>
                  <a:gd name="connsiteY13" fmla="*/ 198661 h 1327945"/>
                  <a:gd name="connsiteX14" fmla="*/ 2911776 w 2929472"/>
                  <a:gd name="connsiteY14" fmla="*/ 236760 h 1327945"/>
                  <a:gd name="connsiteX15" fmla="*/ 2564113 w 2929472"/>
                  <a:gd name="connsiteY15" fmla="*/ 460598 h 1327945"/>
                  <a:gd name="connsiteX16" fmla="*/ 2260449 w 2929472"/>
                  <a:gd name="connsiteY16" fmla="*/ 708685 h 1327945"/>
                  <a:gd name="connsiteX17" fmla="*/ 1983787 w 2929472"/>
                  <a:gd name="connsiteY17" fmla="*/ 894749 h 1327945"/>
                  <a:gd name="connsiteX18" fmla="*/ 1825925 w 2929472"/>
                  <a:gd name="connsiteY18" fmla="*/ 1003524 h 1327945"/>
                  <a:gd name="connsiteX19" fmla="*/ 1635426 w 2929472"/>
                  <a:gd name="connsiteY19" fmla="*/ 1117823 h 1327945"/>
                  <a:gd name="connsiteX20" fmla="*/ 1435400 w 2929472"/>
                  <a:gd name="connsiteY20" fmla="*/ 1213073 h 1327945"/>
                  <a:gd name="connsiteX21" fmla="*/ 1290144 w 2929472"/>
                  <a:gd name="connsiteY21" fmla="*/ 1284511 h 1327945"/>
                  <a:gd name="connsiteX22" fmla="*/ 1054400 w 2929472"/>
                  <a:gd name="connsiteY22" fmla="*/ 1327374 h 1327945"/>
                  <a:gd name="connsiteX23" fmla="*/ 882951 w 2929472"/>
                  <a:gd name="connsiteY23" fmla="*/ 1305942 h 1327945"/>
                  <a:gd name="connsiteX24" fmla="*/ 775794 w 2929472"/>
                  <a:gd name="connsiteY24" fmla="*/ 1260698 h 1327945"/>
                  <a:gd name="connsiteX25" fmla="*/ 616251 w 2929472"/>
                  <a:gd name="connsiteY25" fmla="*/ 1215456 h 1327945"/>
                  <a:gd name="connsiteX26" fmla="*/ 466231 w 2929472"/>
                  <a:gd name="connsiteY26" fmla="*/ 1253555 h 1327945"/>
                  <a:gd name="connsiteX27" fmla="*/ 287638 w 2929472"/>
                  <a:gd name="connsiteY27" fmla="*/ 1313086 h 1327945"/>
                  <a:gd name="connsiteX28" fmla="*/ 147144 w 2929472"/>
                  <a:gd name="connsiteY28" fmla="*/ 1310705 h 1327945"/>
                  <a:gd name="connsiteX29" fmla="*/ 35226 w 2929472"/>
                  <a:gd name="connsiteY29" fmla="*/ 1272604 h 1327945"/>
                  <a:gd name="connsiteX30" fmla="*/ 16175 w 2929472"/>
                  <a:gd name="connsiteY30" fmla="*/ 1224980 h 1327945"/>
                  <a:gd name="connsiteX31" fmla="*/ 11413 w 2929472"/>
                  <a:gd name="connsiteY31" fmla="*/ 1008286 h 1327945"/>
                  <a:gd name="connsiteX32" fmla="*/ 9032 w 2929472"/>
                  <a:gd name="connsiteY32" fmla="*/ 910655 h 1327945"/>
                  <a:gd name="connsiteX33" fmla="*/ 16175 w 2929472"/>
                  <a:gd name="connsiteY33" fmla="*/ 810642 h 132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929472" h="1327945">
                    <a:moveTo>
                      <a:pt x="16175" y="810642"/>
                    </a:moveTo>
                    <a:cubicBezTo>
                      <a:pt x="46734" y="803101"/>
                      <a:pt x="128094" y="858664"/>
                      <a:pt x="192388" y="865411"/>
                    </a:cubicBezTo>
                    <a:cubicBezTo>
                      <a:pt x="256682" y="872158"/>
                      <a:pt x="332485" y="864617"/>
                      <a:pt x="401938" y="851123"/>
                    </a:cubicBezTo>
                    <a:cubicBezTo>
                      <a:pt x="471391" y="837629"/>
                      <a:pt x="542035" y="800720"/>
                      <a:pt x="609107" y="784448"/>
                    </a:cubicBezTo>
                    <a:cubicBezTo>
                      <a:pt x="676179" y="768176"/>
                      <a:pt x="723407" y="747539"/>
                      <a:pt x="804369" y="753492"/>
                    </a:cubicBezTo>
                    <a:cubicBezTo>
                      <a:pt x="885331" y="759445"/>
                      <a:pt x="1002807" y="833264"/>
                      <a:pt x="1094882" y="820167"/>
                    </a:cubicBezTo>
                    <a:cubicBezTo>
                      <a:pt x="1186957" y="807070"/>
                      <a:pt x="1215135" y="774130"/>
                      <a:pt x="1356819" y="674911"/>
                    </a:cubicBezTo>
                    <a:cubicBezTo>
                      <a:pt x="1498503" y="575692"/>
                      <a:pt x="1822751" y="321692"/>
                      <a:pt x="1944988" y="224855"/>
                    </a:cubicBezTo>
                    <a:cubicBezTo>
                      <a:pt x="2067225" y="128018"/>
                      <a:pt x="2050557" y="130795"/>
                      <a:pt x="2090244" y="93886"/>
                    </a:cubicBezTo>
                    <a:cubicBezTo>
                      <a:pt x="2129932" y="56976"/>
                      <a:pt x="2158507" y="16098"/>
                      <a:pt x="2183113" y="3398"/>
                    </a:cubicBezTo>
                    <a:cubicBezTo>
                      <a:pt x="2207719" y="-9302"/>
                      <a:pt x="2237882" y="17686"/>
                      <a:pt x="2237882" y="17686"/>
                    </a:cubicBezTo>
                    <a:lnTo>
                      <a:pt x="2490294" y="91505"/>
                    </a:lnTo>
                    <a:lnTo>
                      <a:pt x="2716513" y="158180"/>
                    </a:lnTo>
                    <a:cubicBezTo>
                      <a:pt x="2778426" y="176039"/>
                      <a:pt x="2829225" y="185564"/>
                      <a:pt x="2861769" y="198661"/>
                    </a:cubicBezTo>
                    <a:cubicBezTo>
                      <a:pt x="2894313" y="211758"/>
                      <a:pt x="2961385" y="193104"/>
                      <a:pt x="2911776" y="236760"/>
                    </a:cubicBezTo>
                    <a:cubicBezTo>
                      <a:pt x="2862167" y="280416"/>
                      <a:pt x="2672667" y="381944"/>
                      <a:pt x="2564113" y="460598"/>
                    </a:cubicBezTo>
                    <a:cubicBezTo>
                      <a:pt x="2455559" y="539252"/>
                      <a:pt x="2357170" y="636327"/>
                      <a:pt x="2260449" y="708685"/>
                    </a:cubicBezTo>
                    <a:cubicBezTo>
                      <a:pt x="2163728" y="781043"/>
                      <a:pt x="2056208" y="845609"/>
                      <a:pt x="1983787" y="894749"/>
                    </a:cubicBezTo>
                    <a:cubicBezTo>
                      <a:pt x="1911366" y="943889"/>
                      <a:pt x="1883985" y="966345"/>
                      <a:pt x="1825925" y="1003524"/>
                    </a:cubicBezTo>
                    <a:cubicBezTo>
                      <a:pt x="1767865" y="1040703"/>
                      <a:pt x="1700513" y="1082898"/>
                      <a:pt x="1635426" y="1117823"/>
                    </a:cubicBezTo>
                    <a:cubicBezTo>
                      <a:pt x="1570339" y="1152748"/>
                      <a:pt x="1492947" y="1185292"/>
                      <a:pt x="1435400" y="1213073"/>
                    </a:cubicBezTo>
                    <a:cubicBezTo>
                      <a:pt x="1377853" y="1240854"/>
                      <a:pt x="1353644" y="1265461"/>
                      <a:pt x="1290144" y="1284511"/>
                    </a:cubicBezTo>
                    <a:cubicBezTo>
                      <a:pt x="1226644" y="1303561"/>
                      <a:pt x="1122265" y="1323802"/>
                      <a:pt x="1054400" y="1327374"/>
                    </a:cubicBezTo>
                    <a:cubicBezTo>
                      <a:pt x="986535" y="1330946"/>
                      <a:pt x="929385" y="1317055"/>
                      <a:pt x="882951" y="1305942"/>
                    </a:cubicBezTo>
                    <a:cubicBezTo>
                      <a:pt x="836517" y="1294829"/>
                      <a:pt x="820244" y="1275779"/>
                      <a:pt x="775794" y="1260698"/>
                    </a:cubicBezTo>
                    <a:cubicBezTo>
                      <a:pt x="731344" y="1245617"/>
                      <a:pt x="667845" y="1216646"/>
                      <a:pt x="616251" y="1215456"/>
                    </a:cubicBezTo>
                    <a:cubicBezTo>
                      <a:pt x="564657" y="1214266"/>
                      <a:pt x="521000" y="1237283"/>
                      <a:pt x="466231" y="1253555"/>
                    </a:cubicBezTo>
                    <a:cubicBezTo>
                      <a:pt x="411462" y="1269827"/>
                      <a:pt x="340819" y="1303561"/>
                      <a:pt x="287638" y="1313086"/>
                    </a:cubicBezTo>
                    <a:cubicBezTo>
                      <a:pt x="234457" y="1322611"/>
                      <a:pt x="189213" y="1317452"/>
                      <a:pt x="147144" y="1310705"/>
                    </a:cubicBezTo>
                    <a:cubicBezTo>
                      <a:pt x="105075" y="1303958"/>
                      <a:pt x="57054" y="1286892"/>
                      <a:pt x="35226" y="1272604"/>
                    </a:cubicBezTo>
                    <a:cubicBezTo>
                      <a:pt x="13398" y="1258317"/>
                      <a:pt x="20144" y="1269033"/>
                      <a:pt x="16175" y="1224980"/>
                    </a:cubicBezTo>
                    <a:cubicBezTo>
                      <a:pt x="12206" y="1180927"/>
                      <a:pt x="12603" y="1060673"/>
                      <a:pt x="11413" y="1008286"/>
                    </a:cubicBezTo>
                    <a:cubicBezTo>
                      <a:pt x="10223" y="955899"/>
                      <a:pt x="10619" y="947564"/>
                      <a:pt x="9032" y="910655"/>
                    </a:cubicBezTo>
                    <a:cubicBezTo>
                      <a:pt x="7445" y="873746"/>
                      <a:pt x="-14384" y="818183"/>
                      <a:pt x="16175" y="810642"/>
                    </a:cubicBezTo>
                    <a:close/>
                  </a:path>
                </a:pathLst>
              </a:custGeom>
              <a:solidFill>
                <a:srgbClr val="A6BFCD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5369A24-6F0D-4091-99D7-0D498E9FDC6F}"/>
                  </a:ext>
                </a:extLst>
              </p:cNvPr>
              <p:cNvSpPr/>
              <p:nvPr/>
            </p:nvSpPr>
            <p:spPr>
              <a:xfrm>
                <a:off x="18939" y="3087099"/>
                <a:ext cx="2333841" cy="986176"/>
              </a:xfrm>
              <a:custGeom>
                <a:avLst/>
                <a:gdLst>
                  <a:gd name="connsiteX0" fmla="*/ 62192 w 2315040"/>
                  <a:gd name="connsiteY0" fmla="*/ 667859 h 986176"/>
                  <a:gd name="connsiteX1" fmla="*/ 921824 w 2315040"/>
                  <a:gd name="connsiteY1" fmla="*/ 520222 h 986176"/>
                  <a:gd name="connsiteX2" fmla="*/ 1669536 w 2315040"/>
                  <a:gd name="connsiteY2" fmla="*/ 167797 h 986176"/>
                  <a:gd name="connsiteX3" fmla="*/ 1881467 w 2315040"/>
                  <a:gd name="connsiteY3" fmla="*/ 41590 h 986176"/>
                  <a:gd name="connsiteX4" fmla="*/ 2091017 w 2315040"/>
                  <a:gd name="connsiteY4" fmla="*/ 1109 h 986176"/>
                  <a:gd name="connsiteX5" fmla="*/ 2314855 w 2315040"/>
                  <a:gd name="connsiteY5" fmla="*/ 77309 h 986176"/>
                  <a:gd name="connsiteX6" fmla="*/ 2052917 w 2315040"/>
                  <a:gd name="connsiteY6" fmla="*/ 315434 h 986176"/>
                  <a:gd name="connsiteX7" fmla="*/ 1838605 w 2315040"/>
                  <a:gd name="connsiteY7" fmla="*/ 484503 h 986176"/>
                  <a:gd name="connsiteX8" fmla="*/ 1583811 w 2315040"/>
                  <a:gd name="connsiteY8" fmla="*/ 682147 h 986176"/>
                  <a:gd name="connsiteX9" fmla="*/ 1340924 w 2315040"/>
                  <a:gd name="connsiteY9" fmla="*/ 851215 h 986176"/>
                  <a:gd name="connsiteX10" fmla="*/ 1086130 w 2315040"/>
                  <a:gd name="connsiteY10" fmla="*/ 958372 h 986176"/>
                  <a:gd name="connsiteX11" fmla="*/ 933730 w 2315040"/>
                  <a:gd name="connsiteY11" fmla="*/ 946465 h 986176"/>
                  <a:gd name="connsiteX12" fmla="*/ 802761 w 2315040"/>
                  <a:gd name="connsiteY12" fmla="*/ 886934 h 986176"/>
                  <a:gd name="connsiteX13" fmla="*/ 659886 w 2315040"/>
                  <a:gd name="connsiteY13" fmla="*/ 891697 h 986176"/>
                  <a:gd name="connsiteX14" fmla="*/ 447955 w 2315040"/>
                  <a:gd name="connsiteY14" fmla="*/ 977422 h 986176"/>
                  <a:gd name="connsiteX15" fmla="*/ 286030 w 2315040"/>
                  <a:gd name="connsiteY15" fmla="*/ 977422 h 986176"/>
                  <a:gd name="connsiteX16" fmla="*/ 119342 w 2315040"/>
                  <a:gd name="connsiteY16" fmla="*/ 925034 h 986176"/>
                  <a:gd name="connsiteX17" fmla="*/ 71717 w 2315040"/>
                  <a:gd name="connsiteY17" fmla="*/ 896459 h 986176"/>
                  <a:gd name="connsiteX18" fmla="*/ 62192 w 2315040"/>
                  <a:gd name="connsiteY18" fmla="*/ 667859 h 986176"/>
                  <a:gd name="connsiteX0" fmla="*/ 89600 w 2342448"/>
                  <a:gd name="connsiteY0" fmla="*/ 667859 h 986176"/>
                  <a:gd name="connsiteX1" fmla="*/ 949232 w 2342448"/>
                  <a:gd name="connsiteY1" fmla="*/ 520222 h 986176"/>
                  <a:gd name="connsiteX2" fmla="*/ 1696944 w 2342448"/>
                  <a:gd name="connsiteY2" fmla="*/ 167797 h 986176"/>
                  <a:gd name="connsiteX3" fmla="*/ 1908875 w 2342448"/>
                  <a:gd name="connsiteY3" fmla="*/ 41590 h 986176"/>
                  <a:gd name="connsiteX4" fmla="*/ 2118425 w 2342448"/>
                  <a:gd name="connsiteY4" fmla="*/ 1109 h 986176"/>
                  <a:gd name="connsiteX5" fmla="*/ 2342263 w 2342448"/>
                  <a:gd name="connsiteY5" fmla="*/ 77309 h 986176"/>
                  <a:gd name="connsiteX6" fmla="*/ 2080325 w 2342448"/>
                  <a:gd name="connsiteY6" fmla="*/ 315434 h 986176"/>
                  <a:gd name="connsiteX7" fmla="*/ 1866013 w 2342448"/>
                  <a:gd name="connsiteY7" fmla="*/ 484503 h 986176"/>
                  <a:gd name="connsiteX8" fmla="*/ 1611219 w 2342448"/>
                  <a:gd name="connsiteY8" fmla="*/ 682147 h 986176"/>
                  <a:gd name="connsiteX9" fmla="*/ 1368332 w 2342448"/>
                  <a:gd name="connsiteY9" fmla="*/ 851215 h 986176"/>
                  <a:gd name="connsiteX10" fmla="*/ 1113538 w 2342448"/>
                  <a:gd name="connsiteY10" fmla="*/ 958372 h 986176"/>
                  <a:gd name="connsiteX11" fmla="*/ 961138 w 2342448"/>
                  <a:gd name="connsiteY11" fmla="*/ 946465 h 986176"/>
                  <a:gd name="connsiteX12" fmla="*/ 830169 w 2342448"/>
                  <a:gd name="connsiteY12" fmla="*/ 886934 h 986176"/>
                  <a:gd name="connsiteX13" fmla="*/ 687294 w 2342448"/>
                  <a:gd name="connsiteY13" fmla="*/ 891697 h 986176"/>
                  <a:gd name="connsiteX14" fmla="*/ 475363 w 2342448"/>
                  <a:gd name="connsiteY14" fmla="*/ 977422 h 986176"/>
                  <a:gd name="connsiteX15" fmla="*/ 313438 w 2342448"/>
                  <a:gd name="connsiteY15" fmla="*/ 977422 h 986176"/>
                  <a:gd name="connsiteX16" fmla="*/ 146750 w 2342448"/>
                  <a:gd name="connsiteY16" fmla="*/ 925034 h 986176"/>
                  <a:gd name="connsiteX17" fmla="*/ 99125 w 2342448"/>
                  <a:gd name="connsiteY17" fmla="*/ 896459 h 986176"/>
                  <a:gd name="connsiteX18" fmla="*/ 27688 w 2342448"/>
                  <a:gd name="connsiteY18" fmla="*/ 758347 h 986176"/>
                  <a:gd name="connsiteX19" fmla="*/ 89600 w 2342448"/>
                  <a:gd name="connsiteY19" fmla="*/ 667859 h 986176"/>
                  <a:gd name="connsiteX0" fmla="*/ 60925 w 2313773"/>
                  <a:gd name="connsiteY0" fmla="*/ 667859 h 986176"/>
                  <a:gd name="connsiteX1" fmla="*/ 920557 w 2313773"/>
                  <a:gd name="connsiteY1" fmla="*/ 520222 h 986176"/>
                  <a:gd name="connsiteX2" fmla="*/ 1668269 w 2313773"/>
                  <a:gd name="connsiteY2" fmla="*/ 167797 h 986176"/>
                  <a:gd name="connsiteX3" fmla="*/ 1880200 w 2313773"/>
                  <a:gd name="connsiteY3" fmla="*/ 41590 h 986176"/>
                  <a:gd name="connsiteX4" fmla="*/ 2089750 w 2313773"/>
                  <a:gd name="connsiteY4" fmla="*/ 1109 h 986176"/>
                  <a:gd name="connsiteX5" fmla="*/ 2313588 w 2313773"/>
                  <a:gd name="connsiteY5" fmla="*/ 77309 h 986176"/>
                  <a:gd name="connsiteX6" fmla="*/ 2051650 w 2313773"/>
                  <a:gd name="connsiteY6" fmla="*/ 315434 h 986176"/>
                  <a:gd name="connsiteX7" fmla="*/ 1837338 w 2313773"/>
                  <a:gd name="connsiteY7" fmla="*/ 484503 h 986176"/>
                  <a:gd name="connsiteX8" fmla="*/ 1582544 w 2313773"/>
                  <a:gd name="connsiteY8" fmla="*/ 682147 h 986176"/>
                  <a:gd name="connsiteX9" fmla="*/ 1339657 w 2313773"/>
                  <a:gd name="connsiteY9" fmla="*/ 851215 h 986176"/>
                  <a:gd name="connsiteX10" fmla="*/ 1084863 w 2313773"/>
                  <a:gd name="connsiteY10" fmla="*/ 958372 h 986176"/>
                  <a:gd name="connsiteX11" fmla="*/ 932463 w 2313773"/>
                  <a:gd name="connsiteY11" fmla="*/ 946465 h 986176"/>
                  <a:gd name="connsiteX12" fmla="*/ 801494 w 2313773"/>
                  <a:gd name="connsiteY12" fmla="*/ 886934 h 986176"/>
                  <a:gd name="connsiteX13" fmla="*/ 658619 w 2313773"/>
                  <a:gd name="connsiteY13" fmla="*/ 891697 h 986176"/>
                  <a:gd name="connsiteX14" fmla="*/ 446688 w 2313773"/>
                  <a:gd name="connsiteY14" fmla="*/ 977422 h 986176"/>
                  <a:gd name="connsiteX15" fmla="*/ 284763 w 2313773"/>
                  <a:gd name="connsiteY15" fmla="*/ 977422 h 986176"/>
                  <a:gd name="connsiteX16" fmla="*/ 118075 w 2313773"/>
                  <a:gd name="connsiteY16" fmla="*/ 925034 h 986176"/>
                  <a:gd name="connsiteX17" fmla="*/ 70450 w 2313773"/>
                  <a:gd name="connsiteY17" fmla="*/ 896459 h 986176"/>
                  <a:gd name="connsiteX18" fmla="*/ 70451 w 2313773"/>
                  <a:gd name="connsiteY18" fmla="*/ 760728 h 986176"/>
                  <a:gd name="connsiteX19" fmla="*/ 60925 w 2313773"/>
                  <a:gd name="connsiteY19" fmla="*/ 667859 h 986176"/>
                  <a:gd name="connsiteX0" fmla="*/ 87235 w 2340083"/>
                  <a:gd name="connsiteY0" fmla="*/ 667859 h 986176"/>
                  <a:gd name="connsiteX1" fmla="*/ 946867 w 2340083"/>
                  <a:gd name="connsiteY1" fmla="*/ 520222 h 986176"/>
                  <a:gd name="connsiteX2" fmla="*/ 1694579 w 2340083"/>
                  <a:gd name="connsiteY2" fmla="*/ 167797 h 986176"/>
                  <a:gd name="connsiteX3" fmla="*/ 1906510 w 2340083"/>
                  <a:gd name="connsiteY3" fmla="*/ 41590 h 986176"/>
                  <a:gd name="connsiteX4" fmla="*/ 2116060 w 2340083"/>
                  <a:gd name="connsiteY4" fmla="*/ 1109 h 986176"/>
                  <a:gd name="connsiteX5" fmla="*/ 2339898 w 2340083"/>
                  <a:gd name="connsiteY5" fmla="*/ 77309 h 986176"/>
                  <a:gd name="connsiteX6" fmla="*/ 2077960 w 2340083"/>
                  <a:gd name="connsiteY6" fmla="*/ 315434 h 986176"/>
                  <a:gd name="connsiteX7" fmla="*/ 1863648 w 2340083"/>
                  <a:gd name="connsiteY7" fmla="*/ 484503 h 986176"/>
                  <a:gd name="connsiteX8" fmla="*/ 1608854 w 2340083"/>
                  <a:gd name="connsiteY8" fmla="*/ 682147 h 986176"/>
                  <a:gd name="connsiteX9" fmla="*/ 1365967 w 2340083"/>
                  <a:gd name="connsiteY9" fmla="*/ 851215 h 986176"/>
                  <a:gd name="connsiteX10" fmla="*/ 1111173 w 2340083"/>
                  <a:gd name="connsiteY10" fmla="*/ 958372 h 986176"/>
                  <a:gd name="connsiteX11" fmla="*/ 958773 w 2340083"/>
                  <a:gd name="connsiteY11" fmla="*/ 946465 h 986176"/>
                  <a:gd name="connsiteX12" fmla="*/ 827804 w 2340083"/>
                  <a:gd name="connsiteY12" fmla="*/ 886934 h 986176"/>
                  <a:gd name="connsiteX13" fmla="*/ 684929 w 2340083"/>
                  <a:gd name="connsiteY13" fmla="*/ 891697 h 986176"/>
                  <a:gd name="connsiteX14" fmla="*/ 472998 w 2340083"/>
                  <a:gd name="connsiteY14" fmla="*/ 977422 h 986176"/>
                  <a:gd name="connsiteX15" fmla="*/ 311073 w 2340083"/>
                  <a:gd name="connsiteY15" fmla="*/ 977422 h 986176"/>
                  <a:gd name="connsiteX16" fmla="*/ 144385 w 2340083"/>
                  <a:gd name="connsiteY16" fmla="*/ 925034 h 986176"/>
                  <a:gd name="connsiteX17" fmla="*/ 96760 w 2340083"/>
                  <a:gd name="connsiteY17" fmla="*/ 896459 h 986176"/>
                  <a:gd name="connsiteX18" fmla="*/ 96761 w 2340083"/>
                  <a:gd name="connsiteY18" fmla="*/ 760728 h 986176"/>
                  <a:gd name="connsiteX19" fmla="*/ 30085 w 2340083"/>
                  <a:gd name="connsiteY19" fmla="*/ 698815 h 986176"/>
                  <a:gd name="connsiteX20" fmla="*/ 87235 w 2340083"/>
                  <a:gd name="connsiteY20" fmla="*/ 667859 h 986176"/>
                  <a:gd name="connsiteX0" fmla="*/ 36431 w 2289279"/>
                  <a:gd name="connsiteY0" fmla="*/ 667859 h 986176"/>
                  <a:gd name="connsiteX1" fmla="*/ 896063 w 2289279"/>
                  <a:gd name="connsiteY1" fmla="*/ 520222 h 986176"/>
                  <a:gd name="connsiteX2" fmla="*/ 1643775 w 2289279"/>
                  <a:gd name="connsiteY2" fmla="*/ 167797 h 986176"/>
                  <a:gd name="connsiteX3" fmla="*/ 1855706 w 2289279"/>
                  <a:gd name="connsiteY3" fmla="*/ 41590 h 986176"/>
                  <a:gd name="connsiteX4" fmla="*/ 2065256 w 2289279"/>
                  <a:gd name="connsiteY4" fmla="*/ 1109 h 986176"/>
                  <a:gd name="connsiteX5" fmla="*/ 2289094 w 2289279"/>
                  <a:gd name="connsiteY5" fmla="*/ 77309 h 986176"/>
                  <a:gd name="connsiteX6" fmla="*/ 2027156 w 2289279"/>
                  <a:gd name="connsiteY6" fmla="*/ 315434 h 986176"/>
                  <a:gd name="connsiteX7" fmla="*/ 1812844 w 2289279"/>
                  <a:gd name="connsiteY7" fmla="*/ 484503 h 986176"/>
                  <a:gd name="connsiteX8" fmla="*/ 1558050 w 2289279"/>
                  <a:gd name="connsiteY8" fmla="*/ 682147 h 986176"/>
                  <a:gd name="connsiteX9" fmla="*/ 1315163 w 2289279"/>
                  <a:gd name="connsiteY9" fmla="*/ 851215 h 986176"/>
                  <a:gd name="connsiteX10" fmla="*/ 1060369 w 2289279"/>
                  <a:gd name="connsiteY10" fmla="*/ 958372 h 986176"/>
                  <a:gd name="connsiteX11" fmla="*/ 907969 w 2289279"/>
                  <a:gd name="connsiteY11" fmla="*/ 946465 h 986176"/>
                  <a:gd name="connsiteX12" fmla="*/ 777000 w 2289279"/>
                  <a:gd name="connsiteY12" fmla="*/ 886934 h 986176"/>
                  <a:gd name="connsiteX13" fmla="*/ 634125 w 2289279"/>
                  <a:gd name="connsiteY13" fmla="*/ 891697 h 986176"/>
                  <a:gd name="connsiteX14" fmla="*/ 422194 w 2289279"/>
                  <a:gd name="connsiteY14" fmla="*/ 977422 h 986176"/>
                  <a:gd name="connsiteX15" fmla="*/ 260269 w 2289279"/>
                  <a:gd name="connsiteY15" fmla="*/ 977422 h 986176"/>
                  <a:gd name="connsiteX16" fmla="*/ 93581 w 2289279"/>
                  <a:gd name="connsiteY16" fmla="*/ 925034 h 986176"/>
                  <a:gd name="connsiteX17" fmla="*/ 45956 w 2289279"/>
                  <a:gd name="connsiteY17" fmla="*/ 896459 h 986176"/>
                  <a:gd name="connsiteX18" fmla="*/ 45957 w 2289279"/>
                  <a:gd name="connsiteY18" fmla="*/ 760728 h 986176"/>
                  <a:gd name="connsiteX19" fmla="*/ 148350 w 2289279"/>
                  <a:gd name="connsiteY19" fmla="*/ 720246 h 986176"/>
                  <a:gd name="connsiteX20" fmla="*/ 36431 w 2289279"/>
                  <a:gd name="connsiteY20" fmla="*/ 667859 h 986176"/>
                  <a:gd name="connsiteX0" fmla="*/ 64030 w 2316878"/>
                  <a:gd name="connsiteY0" fmla="*/ 667859 h 986176"/>
                  <a:gd name="connsiteX1" fmla="*/ 923662 w 2316878"/>
                  <a:gd name="connsiteY1" fmla="*/ 520222 h 986176"/>
                  <a:gd name="connsiteX2" fmla="*/ 1671374 w 2316878"/>
                  <a:gd name="connsiteY2" fmla="*/ 167797 h 986176"/>
                  <a:gd name="connsiteX3" fmla="*/ 1883305 w 2316878"/>
                  <a:gd name="connsiteY3" fmla="*/ 41590 h 986176"/>
                  <a:gd name="connsiteX4" fmla="*/ 2092855 w 2316878"/>
                  <a:gd name="connsiteY4" fmla="*/ 1109 h 986176"/>
                  <a:gd name="connsiteX5" fmla="*/ 2316693 w 2316878"/>
                  <a:gd name="connsiteY5" fmla="*/ 77309 h 986176"/>
                  <a:gd name="connsiteX6" fmla="*/ 2054755 w 2316878"/>
                  <a:gd name="connsiteY6" fmla="*/ 315434 h 986176"/>
                  <a:gd name="connsiteX7" fmla="*/ 1840443 w 2316878"/>
                  <a:gd name="connsiteY7" fmla="*/ 484503 h 986176"/>
                  <a:gd name="connsiteX8" fmla="*/ 1585649 w 2316878"/>
                  <a:gd name="connsiteY8" fmla="*/ 682147 h 986176"/>
                  <a:gd name="connsiteX9" fmla="*/ 1342762 w 2316878"/>
                  <a:gd name="connsiteY9" fmla="*/ 851215 h 986176"/>
                  <a:gd name="connsiteX10" fmla="*/ 1087968 w 2316878"/>
                  <a:gd name="connsiteY10" fmla="*/ 958372 h 986176"/>
                  <a:gd name="connsiteX11" fmla="*/ 935568 w 2316878"/>
                  <a:gd name="connsiteY11" fmla="*/ 946465 h 986176"/>
                  <a:gd name="connsiteX12" fmla="*/ 804599 w 2316878"/>
                  <a:gd name="connsiteY12" fmla="*/ 886934 h 986176"/>
                  <a:gd name="connsiteX13" fmla="*/ 661724 w 2316878"/>
                  <a:gd name="connsiteY13" fmla="*/ 891697 h 986176"/>
                  <a:gd name="connsiteX14" fmla="*/ 449793 w 2316878"/>
                  <a:gd name="connsiteY14" fmla="*/ 977422 h 986176"/>
                  <a:gd name="connsiteX15" fmla="*/ 287868 w 2316878"/>
                  <a:gd name="connsiteY15" fmla="*/ 977422 h 986176"/>
                  <a:gd name="connsiteX16" fmla="*/ 121180 w 2316878"/>
                  <a:gd name="connsiteY16" fmla="*/ 925034 h 986176"/>
                  <a:gd name="connsiteX17" fmla="*/ 73555 w 2316878"/>
                  <a:gd name="connsiteY17" fmla="*/ 896459 h 986176"/>
                  <a:gd name="connsiteX18" fmla="*/ 73556 w 2316878"/>
                  <a:gd name="connsiteY18" fmla="*/ 760728 h 986176"/>
                  <a:gd name="connsiteX19" fmla="*/ 64030 w 2316878"/>
                  <a:gd name="connsiteY19" fmla="*/ 722627 h 986176"/>
                  <a:gd name="connsiteX20" fmla="*/ 64030 w 2316878"/>
                  <a:gd name="connsiteY20" fmla="*/ 667859 h 986176"/>
                  <a:gd name="connsiteX0" fmla="*/ 64030 w 2316878"/>
                  <a:gd name="connsiteY0" fmla="*/ 667859 h 986176"/>
                  <a:gd name="connsiteX1" fmla="*/ 923662 w 2316878"/>
                  <a:gd name="connsiteY1" fmla="*/ 520222 h 986176"/>
                  <a:gd name="connsiteX2" fmla="*/ 1671374 w 2316878"/>
                  <a:gd name="connsiteY2" fmla="*/ 167797 h 986176"/>
                  <a:gd name="connsiteX3" fmla="*/ 1883305 w 2316878"/>
                  <a:gd name="connsiteY3" fmla="*/ 41590 h 986176"/>
                  <a:gd name="connsiteX4" fmla="*/ 2092855 w 2316878"/>
                  <a:gd name="connsiteY4" fmla="*/ 1109 h 986176"/>
                  <a:gd name="connsiteX5" fmla="*/ 2316693 w 2316878"/>
                  <a:gd name="connsiteY5" fmla="*/ 77309 h 986176"/>
                  <a:gd name="connsiteX6" fmla="*/ 2054755 w 2316878"/>
                  <a:gd name="connsiteY6" fmla="*/ 315434 h 986176"/>
                  <a:gd name="connsiteX7" fmla="*/ 1840443 w 2316878"/>
                  <a:gd name="connsiteY7" fmla="*/ 484503 h 986176"/>
                  <a:gd name="connsiteX8" fmla="*/ 1585649 w 2316878"/>
                  <a:gd name="connsiteY8" fmla="*/ 682147 h 986176"/>
                  <a:gd name="connsiteX9" fmla="*/ 1342762 w 2316878"/>
                  <a:gd name="connsiteY9" fmla="*/ 851215 h 986176"/>
                  <a:gd name="connsiteX10" fmla="*/ 1087968 w 2316878"/>
                  <a:gd name="connsiteY10" fmla="*/ 958372 h 986176"/>
                  <a:gd name="connsiteX11" fmla="*/ 935568 w 2316878"/>
                  <a:gd name="connsiteY11" fmla="*/ 946465 h 986176"/>
                  <a:gd name="connsiteX12" fmla="*/ 804599 w 2316878"/>
                  <a:gd name="connsiteY12" fmla="*/ 886934 h 986176"/>
                  <a:gd name="connsiteX13" fmla="*/ 661724 w 2316878"/>
                  <a:gd name="connsiteY13" fmla="*/ 891697 h 986176"/>
                  <a:gd name="connsiteX14" fmla="*/ 449793 w 2316878"/>
                  <a:gd name="connsiteY14" fmla="*/ 977422 h 986176"/>
                  <a:gd name="connsiteX15" fmla="*/ 287868 w 2316878"/>
                  <a:gd name="connsiteY15" fmla="*/ 977422 h 986176"/>
                  <a:gd name="connsiteX16" fmla="*/ 121180 w 2316878"/>
                  <a:gd name="connsiteY16" fmla="*/ 925034 h 986176"/>
                  <a:gd name="connsiteX17" fmla="*/ 73555 w 2316878"/>
                  <a:gd name="connsiteY17" fmla="*/ 896459 h 986176"/>
                  <a:gd name="connsiteX18" fmla="*/ 73556 w 2316878"/>
                  <a:gd name="connsiteY18" fmla="*/ 760728 h 986176"/>
                  <a:gd name="connsiteX19" fmla="*/ 64030 w 2316878"/>
                  <a:gd name="connsiteY19" fmla="*/ 722627 h 986176"/>
                  <a:gd name="connsiteX20" fmla="*/ 64030 w 2316878"/>
                  <a:gd name="connsiteY20" fmla="*/ 667859 h 986176"/>
                  <a:gd name="connsiteX0" fmla="*/ 59562 w 2333841"/>
                  <a:gd name="connsiteY0" fmla="*/ 658334 h 986176"/>
                  <a:gd name="connsiteX1" fmla="*/ 940625 w 2333841"/>
                  <a:gd name="connsiteY1" fmla="*/ 520222 h 986176"/>
                  <a:gd name="connsiteX2" fmla="*/ 1688337 w 2333841"/>
                  <a:gd name="connsiteY2" fmla="*/ 167797 h 986176"/>
                  <a:gd name="connsiteX3" fmla="*/ 1900268 w 2333841"/>
                  <a:gd name="connsiteY3" fmla="*/ 41590 h 986176"/>
                  <a:gd name="connsiteX4" fmla="*/ 2109818 w 2333841"/>
                  <a:gd name="connsiteY4" fmla="*/ 1109 h 986176"/>
                  <a:gd name="connsiteX5" fmla="*/ 2333656 w 2333841"/>
                  <a:gd name="connsiteY5" fmla="*/ 77309 h 986176"/>
                  <a:gd name="connsiteX6" fmla="*/ 2071718 w 2333841"/>
                  <a:gd name="connsiteY6" fmla="*/ 315434 h 986176"/>
                  <a:gd name="connsiteX7" fmla="*/ 1857406 w 2333841"/>
                  <a:gd name="connsiteY7" fmla="*/ 484503 h 986176"/>
                  <a:gd name="connsiteX8" fmla="*/ 1602612 w 2333841"/>
                  <a:gd name="connsiteY8" fmla="*/ 682147 h 986176"/>
                  <a:gd name="connsiteX9" fmla="*/ 1359725 w 2333841"/>
                  <a:gd name="connsiteY9" fmla="*/ 851215 h 986176"/>
                  <a:gd name="connsiteX10" fmla="*/ 1104931 w 2333841"/>
                  <a:gd name="connsiteY10" fmla="*/ 958372 h 986176"/>
                  <a:gd name="connsiteX11" fmla="*/ 952531 w 2333841"/>
                  <a:gd name="connsiteY11" fmla="*/ 946465 h 986176"/>
                  <a:gd name="connsiteX12" fmla="*/ 821562 w 2333841"/>
                  <a:gd name="connsiteY12" fmla="*/ 886934 h 986176"/>
                  <a:gd name="connsiteX13" fmla="*/ 678687 w 2333841"/>
                  <a:gd name="connsiteY13" fmla="*/ 891697 h 986176"/>
                  <a:gd name="connsiteX14" fmla="*/ 466756 w 2333841"/>
                  <a:gd name="connsiteY14" fmla="*/ 977422 h 986176"/>
                  <a:gd name="connsiteX15" fmla="*/ 304831 w 2333841"/>
                  <a:gd name="connsiteY15" fmla="*/ 977422 h 986176"/>
                  <a:gd name="connsiteX16" fmla="*/ 138143 w 2333841"/>
                  <a:gd name="connsiteY16" fmla="*/ 925034 h 986176"/>
                  <a:gd name="connsiteX17" fmla="*/ 90518 w 2333841"/>
                  <a:gd name="connsiteY17" fmla="*/ 896459 h 986176"/>
                  <a:gd name="connsiteX18" fmla="*/ 90519 w 2333841"/>
                  <a:gd name="connsiteY18" fmla="*/ 760728 h 986176"/>
                  <a:gd name="connsiteX19" fmla="*/ 80993 w 2333841"/>
                  <a:gd name="connsiteY19" fmla="*/ 722627 h 986176"/>
                  <a:gd name="connsiteX20" fmla="*/ 59562 w 2333841"/>
                  <a:gd name="connsiteY20" fmla="*/ 658334 h 986176"/>
                  <a:gd name="connsiteX0" fmla="*/ 59562 w 2333841"/>
                  <a:gd name="connsiteY0" fmla="*/ 658334 h 986176"/>
                  <a:gd name="connsiteX1" fmla="*/ 940625 w 2333841"/>
                  <a:gd name="connsiteY1" fmla="*/ 520222 h 986176"/>
                  <a:gd name="connsiteX2" fmla="*/ 1688337 w 2333841"/>
                  <a:gd name="connsiteY2" fmla="*/ 167797 h 986176"/>
                  <a:gd name="connsiteX3" fmla="*/ 1900268 w 2333841"/>
                  <a:gd name="connsiteY3" fmla="*/ 41590 h 986176"/>
                  <a:gd name="connsiteX4" fmla="*/ 2109818 w 2333841"/>
                  <a:gd name="connsiteY4" fmla="*/ 1109 h 986176"/>
                  <a:gd name="connsiteX5" fmla="*/ 2333656 w 2333841"/>
                  <a:gd name="connsiteY5" fmla="*/ 77309 h 986176"/>
                  <a:gd name="connsiteX6" fmla="*/ 2071718 w 2333841"/>
                  <a:gd name="connsiteY6" fmla="*/ 315434 h 986176"/>
                  <a:gd name="connsiteX7" fmla="*/ 1857406 w 2333841"/>
                  <a:gd name="connsiteY7" fmla="*/ 484503 h 986176"/>
                  <a:gd name="connsiteX8" fmla="*/ 1602612 w 2333841"/>
                  <a:gd name="connsiteY8" fmla="*/ 682147 h 986176"/>
                  <a:gd name="connsiteX9" fmla="*/ 1359725 w 2333841"/>
                  <a:gd name="connsiteY9" fmla="*/ 851215 h 986176"/>
                  <a:gd name="connsiteX10" fmla="*/ 1104931 w 2333841"/>
                  <a:gd name="connsiteY10" fmla="*/ 958372 h 986176"/>
                  <a:gd name="connsiteX11" fmla="*/ 952531 w 2333841"/>
                  <a:gd name="connsiteY11" fmla="*/ 946465 h 986176"/>
                  <a:gd name="connsiteX12" fmla="*/ 821562 w 2333841"/>
                  <a:gd name="connsiteY12" fmla="*/ 886934 h 986176"/>
                  <a:gd name="connsiteX13" fmla="*/ 678687 w 2333841"/>
                  <a:gd name="connsiteY13" fmla="*/ 891697 h 986176"/>
                  <a:gd name="connsiteX14" fmla="*/ 466756 w 2333841"/>
                  <a:gd name="connsiteY14" fmla="*/ 977422 h 986176"/>
                  <a:gd name="connsiteX15" fmla="*/ 304831 w 2333841"/>
                  <a:gd name="connsiteY15" fmla="*/ 977422 h 986176"/>
                  <a:gd name="connsiteX16" fmla="*/ 138143 w 2333841"/>
                  <a:gd name="connsiteY16" fmla="*/ 925034 h 986176"/>
                  <a:gd name="connsiteX17" fmla="*/ 90518 w 2333841"/>
                  <a:gd name="connsiteY17" fmla="*/ 896459 h 986176"/>
                  <a:gd name="connsiteX18" fmla="*/ 90519 w 2333841"/>
                  <a:gd name="connsiteY18" fmla="*/ 760728 h 986176"/>
                  <a:gd name="connsiteX19" fmla="*/ 80993 w 2333841"/>
                  <a:gd name="connsiteY19" fmla="*/ 722627 h 986176"/>
                  <a:gd name="connsiteX20" fmla="*/ 59562 w 2333841"/>
                  <a:gd name="connsiteY20" fmla="*/ 658334 h 986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33841" h="986176">
                    <a:moveTo>
                      <a:pt x="59562" y="658334"/>
                    </a:moveTo>
                    <a:cubicBezTo>
                      <a:pt x="202834" y="624600"/>
                      <a:pt x="669163" y="601978"/>
                      <a:pt x="940625" y="520222"/>
                    </a:cubicBezTo>
                    <a:cubicBezTo>
                      <a:pt x="1212087" y="438466"/>
                      <a:pt x="1528397" y="247569"/>
                      <a:pt x="1688337" y="167797"/>
                    </a:cubicBezTo>
                    <a:cubicBezTo>
                      <a:pt x="1848277" y="88025"/>
                      <a:pt x="1830021" y="69371"/>
                      <a:pt x="1900268" y="41590"/>
                    </a:cubicBezTo>
                    <a:cubicBezTo>
                      <a:pt x="1970515" y="13809"/>
                      <a:pt x="2037587" y="-4844"/>
                      <a:pt x="2109818" y="1109"/>
                    </a:cubicBezTo>
                    <a:cubicBezTo>
                      <a:pt x="2182049" y="7062"/>
                      <a:pt x="2340006" y="24922"/>
                      <a:pt x="2333656" y="77309"/>
                    </a:cubicBezTo>
                    <a:cubicBezTo>
                      <a:pt x="2327306" y="129696"/>
                      <a:pt x="2151093" y="247568"/>
                      <a:pt x="2071718" y="315434"/>
                    </a:cubicBezTo>
                    <a:cubicBezTo>
                      <a:pt x="1992343" y="383300"/>
                      <a:pt x="1857406" y="484503"/>
                      <a:pt x="1857406" y="484503"/>
                    </a:cubicBezTo>
                    <a:cubicBezTo>
                      <a:pt x="1779222" y="545622"/>
                      <a:pt x="1685559" y="621028"/>
                      <a:pt x="1602612" y="682147"/>
                    </a:cubicBezTo>
                    <a:cubicBezTo>
                      <a:pt x="1519665" y="743266"/>
                      <a:pt x="1442672" y="805177"/>
                      <a:pt x="1359725" y="851215"/>
                    </a:cubicBezTo>
                    <a:cubicBezTo>
                      <a:pt x="1276778" y="897253"/>
                      <a:pt x="1172797" y="942497"/>
                      <a:pt x="1104931" y="958372"/>
                    </a:cubicBezTo>
                    <a:cubicBezTo>
                      <a:pt x="1037065" y="974247"/>
                      <a:pt x="999759" y="958371"/>
                      <a:pt x="952531" y="946465"/>
                    </a:cubicBezTo>
                    <a:cubicBezTo>
                      <a:pt x="905303" y="934559"/>
                      <a:pt x="867203" y="896062"/>
                      <a:pt x="821562" y="886934"/>
                    </a:cubicBezTo>
                    <a:cubicBezTo>
                      <a:pt x="775921" y="877806"/>
                      <a:pt x="737821" y="876616"/>
                      <a:pt x="678687" y="891697"/>
                    </a:cubicBezTo>
                    <a:cubicBezTo>
                      <a:pt x="619553" y="906778"/>
                      <a:pt x="529065" y="963135"/>
                      <a:pt x="466756" y="977422"/>
                    </a:cubicBezTo>
                    <a:cubicBezTo>
                      <a:pt x="404447" y="991710"/>
                      <a:pt x="359600" y="986153"/>
                      <a:pt x="304831" y="977422"/>
                    </a:cubicBezTo>
                    <a:cubicBezTo>
                      <a:pt x="250062" y="968691"/>
                      <a:pt x="173862" y="938528"/>
                      <a:pt x="138143" y="925034"/>
                    </a:cubicBezTo>
                    <a:cubicBezTo>
                      <a:pt x="102424" y="911540"/>
                      <a:pt x="98455" y="923843"/>
                      <a:pt x="90518" y="896459"/>
                    </a:cubicBezTo>
                    <a:cubicBezTo>
                      <a:pt x="82581" y="869075"/>
                      <a:pt x="101631" y="793669"/>
                      <a:pt x="90519" y="760728"/>
                    </a:cubicBezTo>
                    <a:cubicBezTo>
                      <a:pt x="79407" y="727787"/>
                      <a:pt x="86152" y="739693"/>
                      <a:pt x="80993" y="722627"/>
                    </a:cubicBezTo>
                    <a:cubicBezTo>
                      <a:pt x="75834" y="705561"/>
                      <a:pt x="-83710" y="692068"/>
                      <a:pt x="59562" y="658334"/>
                    </a:cubicBezTo>
                    <a:close/>
                  </a:path>
                </a:pathLst>
              </a:custGeom>
              <a:solidFill>
                <a:srgbClr val="B5D9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2CBF3B01-200F-48BB-8498-57BEA3F8AD0C}"/>
                  </a:ext>
                </a:extLst>
              </p:cNvPr>
              <p:cNvSpPr/>
              <p:nvPr/>
            </p:nvSpPr>
            <p:spPr>
              <a:xfrm>
                <a:off x="99247" y="2761977"/>
                <a:ext cx="1219283" cy="584898"/>
              </a:xfrm>
              <a:custGeom>
                <a:avLst/>
                <a:gdLst>
                  <a:gd name="connsiteX0" fmla="*/ 5753 w 1224349"/>
                  <a:gd name="connsiteY0" fmla="*/ 452437 h 584898"/>
                  <a:gd name="connsiteX1" fmla="*/ 3372 w 1224349"/>
                  <a:gd name="connsiteY1" fmla="*/ 381000 h 584898"/>
                  <a:gd name="connsiteX2" fmla="*/ 8135 w 1224349"/>
                  <a:gd name="connsiteY2" fmla="*/ 328612 h 584898"/>
                  <a:gd name="connsiteX3" fmla="*/ 15278 w 1224349"/>
                  <a:gd name="connsiteY3" fmla="*/ 321469 h 584898"/>
                  <a:gd name="connsiteX4" fmla="*/ 72428 w 1224349"/>
                  <a:gd name="connsiteY4" fmla="*/ 340519 h 584898"/>
                  <a:gd name="connsiteX5" fmla="*/ 131960 w 1224349"/>
                  <a:gd name="connsiteY5" fmla="*/ 364331 h 584898"/>
                  <a:gd name="connsiteX6" fmla="*/ 186728 w 1224349"/>
                  <a:gd name="connsiteY6" fmla="*/ 359569 h 584898"/>
                  <a:gd name="connsiteX7" fmla="*/ 336747 w 1224349"/>
                  <a:gd name="connsiteY7" fmla="*/ 304800 h 584898"/>
                  <a:gd name="connsiteX8" fmla="*/ 493910 w 1224349"/>
                  <a:gd name="connsiteY8" fmla="*/ 254794 h 584898"/>
                  <a:gd name="connsiteX9" fmla="*/ 632022 w 1224349"/>
                  <a:gd name="connsiteY9" fmla="*/ 197644 h 584898"/>
                  <a:gd name="connsiteX10" fmla="*/ 851097 w 1224349"/>
                  <a:gd name="connsiteY10" fmla="*/ 88106 h 584898"/>
                  <a:gd name="connsiteX11" fmla="*/ 965397 w 1224349"/>
                  <a:gd name="connsiteY11" fmla="*/ 57150 h 584898"/>
                  <a:gd name="connsiteX12" fmla="*/ 1032072 w 1224349"/>
                  <a:gd name="connsiteY12" fmla="*/ 38100 h 584898"/>
                  <a:gd name="connsiteX13" fmla="*/ 1084460 w 1224349"/>
                  <a:gd name="connsiteY13" fmla="*/ 0 h 584898"/>
                  <a:gd name="connsiteX14" fmla="*/ 1215428 w 1224349"/>
                  <a:gd name="connsiteY14" fmla="*/ 38100 h 584898"/>
                  <a:gd name="connsiteX15" fmla="*/ 1205903 w 1224349"/>
                  <a:gd name="connsiteY15" fmla="*/ 76200 h 584898"/>
                  <a:gd name="connsiteX16" fmla="*/ 1151135 w 1224349"/>
                  <a:gd name="connsiteY16" fmla="*/ 150019 h 584898"/>
                  <a:gd name="connsiteX17" fmla="*/ 1077316 w 1224349"/>
                  <a:gd name="connsiteY17" fmla="*/ 242887 h 584898"/>
                  <a:gd name="connsiteX18" fmla="*/ 1003497 w 1224349"/>
                  <a:gd name="connsiteY18" fmla="*/ 309562 h 584898"/>
                  <a:gd name="connsiteX19" fmla="*/ 941585 w 1224349"/>
                  <a:gd name="connsiteY19" fmla="*/ 388144 h 584898"/>
                  <a:gd name="connsiteX20" fmla="*/ 884435 w 1224349"/>
                  <a:gd name="connsiteY20" fmla="*/ 454819 h 584898"/>
                  <a:gd name="connsiteX21" fmla="*/ 817760 w 1224349"/>
                  <a:gd name="connsiteY21" fmla="*/ 481012 h 584898"/>
                  <a:gd name="connsiteX22" fmla="*/ 753466 w 1224349"/>
                  <a:gd name="connsiteY22" fmla="*/ 450056 h 584898"/>
                  <a:gd name="connsiteX23" fmla="*/ 715366 w 1224349"/>
                  <a:gd name="connsiteY23" fmla="*/ 419100 h 584898"/>
                  <a:gd name="connsiteX24" fmla="*/ 636785 w 1224349"/>
                  <a:gd name="connsiteY24" fmla="*/ 402431 h 584898"/>
                  <a:gd name="connsiteX25" fmla="*/ 517722 w 1224349"/>
                  <a:gd name="connsiteY25" fmla="*/ 464344 h 584898"/>
                  <a:gd name="connsiteX26" fmla="*/ 422472 w 1224349"/>
                  <a:gd name="connsiteY26" fmla="*/ 531019 h 584898"/>
                  <a:gd name="connsiteX27" fmla="*/ 253403 w 1224349"/>
                  <a:gd name="connsiteY27" fmla="*/ 578644 h 584898"/>
                  <a:gd name="connsiteX28" fmla="*/ 167678 w 1224349"/>
                  <a:gd name="connsiteY28" fmla="*/ 578644 h 584898"/>
                  <a:gd name="connsiteX29" fmla="*/ 70047 w 1224349"/>
                  <a:gd name="connsiteY29" fmla="*/ 526256 h 584898"/>
                  <a:gd name="connsiteX30" fmla="*/ 5753 w 1224349"/>
                  <a:gd name="connsiteY30" fmla="*/ 452437 h 584898"/>
                  <a:gd name="connsiteX0" fmla="*/ 32139 w 1222160"/>
                  <a:gd name="connsiteY0" fmla="*/ 452437 h 584898"/>
                  <a:gd name="connsiteX1" fmla="*/ 1183 w 1222160"/>
                  <a:gd name="connsiteY1" fmla="*/ 381000 h 584898"/>
                  <a:gd name="connsiteX2" fmla="*/ 5946 w 1222160"/>
                  <a:gd name="connsiteY2" fmla="*/ 328612 h 584898"/>
                  <a:gd name="connsiteX3" fmla="*/ 13089 w 1222160"/>
                  <a:gd name="connsiteY3" fmla="*/ 321469 h 584898"/>
                  <a:gd name="connsiteX4" fmla="*/ 70239 w 1222160"/>
                  <a:gd name="connsiteY4" fmla="*/ 340519 h 584898"/>
                  <a:gd name="connsiteX5" fmla="*/ 129771 w 1222160"/>
                  <a:gd name="connsiteY5" fmla="*/ 364331 h 584898"/>
                  <a:gd name="connsiteX6" fmla="*/ 184539 w 1222160"/>
                  <a:gd name="connsiteY6" fmla="*/ 359569 h 584898"/>
                  <a:gd name="connsiteX7" fmla="*/ 334558 w 1222160"/>
                  <a:gd name="connsiteY7" fmla="*/ 304800 h 584898"/>
                  <a:gd name="connsiteX8" fmla="*/ 491721 w 1222160"/>
                  <a:gd name="connsiteY8" fmla="*/ 254794 h 584898"/>
                  <a:gd name="connsiteX9" fmla="*/ 629833 w 1222160"/>
                  <a:gd name="connsiteY9" fmla="*/ 197644 h 584898"/>
                  <a:gd name="connsiteX10" fmla="*/ 848908 w 1222160"/>
                  <a:gd name="connsiteY10" fmla="*/ 88106 h 584898"/>
                  <a:gd name="connsiteX11" fmla="*/ 963208 w 1222160"/>
                  <a:gd name="connsiteY11" fmla="*/ 57150 h 584898"/>
                  <a:gd name="connsiteX12" fmla="*/ 1029883 w 1222160"/>
                  <a:gd name="connsiteY12" fmla="*/ 38100 h 584898"/>
                  <a:gd name="connsiteX13" fmla="*/ 1082271 w 1222160"/>
                  <a:gd name="connsiteY13" fmla="*/ 0 h 584898"/>
                  <a:gd name="connsiteX14" fmla="*/ 1213239 w 1222160"/>
                  <a:gd name="connsiteY14" fmla="*/ 38100 h 584898"/>
                  <a:gd name="connsiteX15" fmla="*/ 1203714 w 1222160"/>
                  <a:gd name="connsiteY15" fmla="*/ 76200 h 584898"/>
                  <a:gd name="connsiteX16" fmla="*/ 1148946 w 1222160"/>
                  <a:gd name="connsiteY16" fmla="*/ 150019 h 584898"/>
                  <a:gd name="connsiteX17" fmla="*/ 1075127 w 1222160"/>
                  <a:gd name="connsiteY17" fmla="*/ 242887 h 584898"/>
                  <a:gd name="connsiteX18" fmla="*/ 1001308 w 1222160"/>
                  <a:gd name="connsiteY18" fmla="*/ 309562 h 584898"/>
                  <a:gd name="connsiteX19" fmla="*/ 939396 w 1222160"/>
                  <a:gd name="connsiteY19" fmla="*/ 388144 h 584898"/>
                  <a:gd name="connsiteX20" fmla="*/ 882246 w 1222160"/>
                  <a:gd name="connsiteY20" fmla="*/ 454819 h 584898"/>
                  <a:gd name="connsiteX21" fmla="*/ 815571 w 1222160"/>
                  <a:gd name="connsiteY21" fmla="*/ 481012 h 584898"/>
                  <a:gd name="connsiteX22" fmla="*/ 751277 w 1222160"/>
                  <a:gd name="connsiteY22" fmla="*/ 450056 h 584898"/>
                  <a:gd name="connsiteX23" fmla="*/ 713177 w 1222160"/>
                  <a:gd name="connsiteY23" fmla="*/ 419100 h 584898"/>
                  <a:gd name="connsiteX24" fmla="*/ 634596 w 1222160"/>
                  <a:gd name="connsiteY24" fmla="*/ 402431 h 584898"/>
                  <a:gd name="connsiteX25" fmla="*/ 515533 w 1222160"/>
                  <a:gd name="connsiteY25" fmla="*/ 464344 h 584898"/>
                  <a:gd name="connsiteX26" fmla="*/ 420283 w 1222160"/>
                  <a:gd name="connsiteY26" fmla="*/ 531019 h 584898"/>
                  <a:gd name="connsiteX27" fmla="*/ 251214 w 1222160"/>
                  <a:gd name="connsiteY27" fmla="*/ 578644 h 584898"/>
                  <a:gd name="connsiteX28" fmla="*/ 165489 w 1222160"/>
                  <a:gd name="connsiteY28" fmla="*/ 578644 h 584898"/>
                  <a:gd name="connsiteX29" fmla="*/ 67858 w 1222160"/>
                  <a:gd name="connsiteY29" fmla="*/ 526256 h 584898"/>
                  <a:gd name="connsiteX30" fmla="*/ 32139 w 1222160"/>
                  <a:gd name="connsiteY30" fmla="*/ 452437 h 584898"/>
                  <a:gd name="connsiteX0" fmla="*/ 27110 w 1217131"/>
                  <a:gd name="connsiteY0" fmla="*/ 452437 h 584898"/>
                  <a:gd name="connsiteX1" fmla="*/ 12823 w 1217131"/>
                  <a:gd name="connsiteY1" fmla="*/ 381000 h 584898"/>
                  <a:gd name="connsiteX2" fmla="*/ 917 w 1217131"/>
                  <a:gd name="connsiteY2" fmla="*/ 328612 h 584898"/>
                  <a:gd name="connsiteX3" fmla="*/ 8060 w 1217131"/>
                  <a:gd name="connsiteY3" fmla="*/ 321469 h 584898"/>
                  <a:gd name="connsiteX4" fmla="*/ 65210 w 1217131"/>
                  <a:gd name="connsiteY4" fmla="*/ 340519 h 584898"/>
                  <a:gd name="connsiteX5" fmla="*/ 124742 w 1217131"/>
                  <a:gd name="connsiteY5" fmla="*/ 364331 h 584898"/>
                  <a:gd name="connsiteX6" fmla="*/ 179510 w 1217131"/>
                  <a:gd name="connsiteY6" fmla="*/ 359569 h 584898"/>
                  <a:gd name="connsiteX7" fmla="*/ 329529 w 1217131"/>
                  <a:gd name="connsiteY7" fmla="*/ 304800 h 584898"/>
                  <a:gd name="connsiteX8" fmla="*/ 486692 w 1217131"/>
                  <a:gd name="connsiteY8" fmla="*/ 254794 h 584898"/>
                  <a:gd name="connsiteX9" fmla="*/ 624804 w 1217131"/>
                  <a:gd name="connsiteY9" fmla="*/ 197644 h 584898"/>
                  <a:gd name="connsiteX10" fmla="*/ 843879 w 1217131"/>
                  <a:gd name="connsiteY10" fmla="*/ 88106 h 584898"/>
                  <a:gd name="connsiteX11" fmla="*/ 958179 w 1217131"/>
                  <a:gd name="connsiteY11" fmla="*/ 57150 h 584898"/>
                  <a:gd name="connsiteX12" fmla="*/ 1024854 w 1217131"/>
                  <a:gd name="connsiteY12" fmla="*/ 38100 h 584898"/>
                  <a:gd name="connsiteX13" fmla="*/ 1077242 w 1217131"/>
                  <a:gd name="connsiteY13" fmla="*/ 0 h 584898"/>
                  <a:gd name="connsiteX14" fmla="*/ 1208210 w 1217131"/>
                  <a:gd name="connsiteY14" fmla="*/ 38100 h 584898"/>
                  <a:gd name="connsiteX15" fmla="*/ 1198685 w 1217131"/>
                  <a:gd name="connsiteY15" fmla="*/ 76200 h 584898"/>
                  <a:gd name="connsiteX16" fmla="*/ 1143917 w 1217131"/>
                  <a:gd name="connsiteY16" fmla="*/ 150019 h 584898"/>
                  <a:gd name="connsiteX17" fmla="*/ 1070098 w 1217131"/>
                  <a:gd name="connsiteY17" fmla="*/ 242887 h 584898"/>
                  <a:gd name="connsiteX18" fmla="*/ 996279 w 1217131"/>
                  <a:gd name="connsiteY18" fmla="*/ 309562 h 584898"/>
                  <a:gd name="connsiteX19" fmla="*/ 934367 w 1217131"/>
                  <a:gd name="connsiteY19" fmla="*/ 388144 h 584898"/>
                  <a:gd name="connsiteX20" fmla="*/ 877217 w 1217131"/>
                  <a:gd name="connsiteY20" fmla="*/ 454819 h 584898"/>
                  <a:gd name="connsiteX21" fmla="*/ 810542 w 1217131"/>
                  <a:gd name="connsiteY21" fmla="*/ 481012 h 584898"/>
                  <a:gd name="connsiteX22" fmla="*/ 746248 w 1217131"/>
                  <a:gd name="connsiteY22" fmla="*/ 450056 h 584898"/>
                  <a:gd name="connsiteX23" fmla="*/ 708148 w 1217131"/>
                  <a:gd name="connsiteY23" fmla="*/ 419100 h 584898"/>
                  <a:gd name="connsiteX24" fmla="*/ 629567 w 1217131"/>
                  <a:gd name="connsiteY24" fmla="*/ 402431 h 584898"/>
                  <a:gd name="connsiteX25" fmla="*/ 510504 w 1217131"/>
                  <a:gd name="connsiteY25" fmla="*/ 464344 h 584898"/>
                  <a:gd name="connsiteX26" fmla="*/ 415254 w 1217131"/>
                  <a:gd name="connsiteY26" fmla="*/ 531019 h 584898"/>
                  <a:gd name="connsiteX27" fmla="*/ 246185 w 1217131"/>
                  <a:gd name="connsiteY27" fmla="*/ 578644 h 584898"/>
                  <a:gd name="connsiteX28" fmla="*/ 160460 w 1217131"/>
                  <a:gd name="connsiteY28" fmla="*/ 578644 h 584898"/>
                  <a:gd name="connsiteX29" fmla="*/ 62829 w 1217131"/>
                  <a:gd name="connsiteY29" fmla="*/ 526256 h 584898"/>
                  <a:gd name="connsiteX30" fmla="*/ 27110 w 1217131"/>
                  <a:gd name="connsiteY30" fmla="*/ 452437 h 584898"/>
                  <a:gd name="connsiteX0" fmla="*/ 12823 w 1217131"/>
                  <a:gd name="connsiteY0" fmla="*/ 454818 h 584898"/>
                  <a:gd name="connsiteX1" fmla="*/ 12823 w 1217131"/>
                  <a:gd name="connsiteY1" fmla="*/ 381000 h 584898"/>
                  <a:gd name="connsiteX2" fmla="*/ 917 w 1217131"/>
                  <a:gd name="connsiteY2" fmla="*/ 328612 h 584898"/>
                  <a:gd name="connsiteX3" fmla="*/ 8060 w 1217131"/>
                  <a:gd name="connsiteY3" fmla="*/ 321469 h 584898"/>
                  <a:gd name="connsiteX4" fmla="*/ 65210 w 1217131"/>
                  <a:gd name="connsiteY4" fmla="*/ 340519 h 584898"/>
                  <a:gd name="connsiteX5" fmla="*/ 124742 w 1217131"/>
                  <a:gd name="connsiteY5" fmla="*/ 364331 h 584898"/>
                  <a:gd name="connsiteX6" fmla="*/ 179510 w 1217131"/>
                  <a:gd name="connsiteY6" fmla="*/ 359569 h 584898"/>
                  <a:gd name="connsiteX7" fmla="*/ 329529 w 1217131"/>
                  <a:gd name="connsiteY7" fmla="*/ 304800 h 584898"/>
                  <a:gd name="connsiteX8" fmla="*/ 486692 w 1217131"/>
                  <a:gd name="connsiteY8" fmla="*/ 254794 h 584898"/>
                  <a:gd name="connsiteX9" fmla="*/ 624804 w 1217131"/>
                  <a:gd name="connsiteY9" fmla="*/ 197644 h 584898"/>
                  <a:gd name="connsiteX10" fmla="*/ 843879 w 1217131"/>
                  <a:gd name="connsiteY10" fmla="*/ 88106 h 584898"/>
                  <a:gd name="connsiteX11" fmla="*/ 958179 w 1217131"/>
                  <a:gd name="connsiteY11" fmla="*/ 57150 h 584898"/>
                  <a:gd name="connsiteX12" fmla="*/ 1024854 w 1217131"/>
                  <a:gd name="connsiteY12" fmla="*/ 38100 h 584898"/>
                  <a:gd name="connsiteX13" fmla="*/ 1077242 w 1217131"/>
                  <a:gd name="connsiteY13" fmla="*/ 0 h 584898"/>
                  <a:gd name="connsiteX14" fmla="*/ 1208210 w 1217131"/>
                  <a:gd name="connsiteY14" fmla="*/ 38100 h 584898"/>
                  <a:gd name="connsiteX15" fmla="*/ 1198685 w 1217131"/>
                  <a:gd name="connsiteY15" fmla="*/ 76200 h 584898"/>
                  <a:gd name="connsiteX16" fmla="*/ 1143917 w 1217131"/>
                  <a:gd name="connsiteY16" fmla="*/ 150019 h 584898"/>
                  <a:gd name="connsiteX17" fmla="*/ 1070098 w 1217131"/>
                  <a:gd name="connsiteY17" fmla="*/ 242887 h 584898"/>
                  <a:gd name="connsiteX18" fmla="*/ 996279 w 1217131"/>
                  <a:gd name="connsiteY18" fmla="*/ 309562 h 584898"/>
                  <a:gd name="connsiteX19" fmla="*/ 934367 w 1217131"/>
                  <a:gd name="connsiteY19" fmla="*/ 388144 h 584898"/>
                  <a:gd name="connsiteX20" fmla="*/ 877217 w 1217131"/>
                  <a:gd name="connsiteY20" fmla="*/ 454819 h 584898"/>
                  <a:gd name="connsiteX21" fmla="*/ 810542 w 1217131"/>
                  <a:gd name="connsiteY21" fmla="*/ 481012 h 584898"/>
                  <a:gd name="connsiteX22" fmla="*/ 746248 w 1217131"/>
                  <a:gd name="connsiteY22" fmla="*/ 450056 h 584898"/>
                  <a:gd name="connsiteX23" fmla="*/ 708148 w 1217131"/>
                  <a:gd name="connsiteY23" fmla="*/ 419100 h 584898"/>
                  <a:gd name="connsiteX24" fmla="*/ 629567 w 1217131"/>
                  <a:gd name="connsiteY24" fmla="*/ 402431 h 584898"/>
                  <a:gd name="connsiteX25" fmla="*/ 510504 w 1217131"/>
                  <a:gd name="connsiteY25" fmla="*/ 464344 h 584898"/>
                  <a:gd name="connsiteX26" fmla="*/ 415254 w 1217131"/>
                  <a:gd name="connsiteY26" fmla="*/ 531019 h 584898"/>
                  <a:gd name="connsiteX27" fmla="*/ 246185 w 1217131"/>
                  <a:gd name="connsiteY27" fmla="*/ 578644 h 584898"/>
                  <a:gd name="connsiteX28" fmla="*/ 160460 w 1217131"/>
                  <a:gd name="connsiteY28" fmla="*/ 578644 h 584898"/>
                  <a:gd name="connsiteX29" fmla="*/ 62829 w 1217131"/>
                  <a:gd name="connsiteY29" fmla="*/ 526256 h 584898"/>
                  <a:gd name="connsiteX30" fmla="*/ 12823 w 1217131"/>
                  <a:gd name="connsiteY30" fmla="*/ 454818 h 584898"/>
                  <a:gd name="connsiteX0" fmla="*/ 14975 w 1219283"/>
                  <a:gd name="connsiteY0" fmla="*/ 454818 h 584898"/>
                  <a:gd name="connsiteX1" fmla="*/ 688 w 1219283"/>
                  <a:gd name="connsiteY1" fmla="*/ 373857 h 584898"/>
                  <a:gd name="connsiteX2" fmla="*/ 3069 w 1219283"/>
                  <a:gd name="connsiteY2" fmla="*/ 328612 h 584898"/>
                  <a:gd name="connsiteX3" fmla="*/ 10212 w 1219283"/>
                  <a:gd name="connsiteY3" fmla="*/ 321469 h 584898"/>
                  <a:gd name="connsiteX4" fmla="*/ 67362 w 1219283"/>
                  <a:gd name="connsiteY4" fmla="*/ 340519 h 584898"/>
                  <a:gd name="connsiteX5" fmla="*/ 126894 w 1219283"/>
                  <a:gd name="connsiteY5" fmla="*/ 364331 h 584898"/>
                  <a:gd name="connsiteX6" fmla="*/ 181662 w 1219283"/>
                  <a:gd name="connsiteY6" fmla="*/ 359569 h 584898"/>
                  <a:gd name="connsiteX7" fmla="*/ 331681 w 1219283"/>
                  <a:gd name="connsiteY7" fmla="*/ 304800 h 584898"/>
                  <a:gd name="connsiteX8" fmla="*/ 488844 w 1219283"/>
                  <a:gd name="connsiteY8" fmla="*/ 254794 h 584898"/>
                  <a:gd name="connsiteX9" fmla="*/ 626956 w 1219283"/>
                  <a:gd name="connsiteY9" fmla="*/ 197644 h 584898"/>
                  <a:gd name="connsiteX10" fmla="*/ 846031 w 1219283"/>
                  <a:gd name="connsiteY10" fmla="*/ 88106 h 584898"/>
                  <a:gd name="connsiteX11" fmla="*/ 960331 w 1219283"/>
                  <a:gd name="connsiteY11" fmla="*/ 57150 h 584898"/>
                  <a:gd name="connsiteX12" fmla="*/ 1027006 w 1219283"/>
                  <a:gd name="connsiteY12" fmla="*/ 38100 h 584898"/>
                  <a:gd name="connsiteX13" fmla="*/ 1079394 w 1219283"/>
                  <a:gd name="connsiteY13" fmla="*/ 0 h 584898"/>
                  <a:gd name="connsiteX14" fmla="*/ 1210362 w 1219283"/>
                  <a:gd name="connsiteY14" fmla="*/ 38100 h 584898"/>
                  <a:gd name="connsiteX15" fmla="*/ 1200837 w 1219283"/>
                  <a:gd name="connsiteY15" fmla="*/ 76200 h 584898"/>
                  <a:gd name="connsiteX16" fmla="*/ 1146069 w 1219283"/>
                  <a:gd name="connsiteY16" fmla="*/ 150019 h 584898"/>
                  <a:gd name="connsiteX17" fmla="*/ 1072250 w 1219283"/>
                  <a:gd name="connsiteY17" fmla="*/ 242887 h 584898"/>
                  <a:gd name="connsiteX18" fmla="*/ 998431 w 1219283"/>
                  <a:gd name="connsiteY18" fmla="*/ 309562 h 584898"/>
                  <a:gd name="connsiteX19" fmla="*/ 936519 w 1219283"/>
                  <a:gd name="connsiteY19" fmla="*/ 388144 h 584898"/>
                  <a:gd name="connsiteX20" fmla="*/ 879369 w 1219283"/>
                  <a:gd name="connsiteY20" fmla="*/ 454819 h 584898"/>
                  <a:gd name="connsiteX21" fmla="*/ 812694 w 1219283"/>
                  <a:gd name="connsiteY21" fmla="*/ 481012 h 584898"/>
                  <a:gd name="connsiteX22" fmla="*/ 748400 w 1219283"/>
                  <a:gd name="connsiteY22" fmla="*/ 450056 h 584898"/>
                  <a:gd name="connsiteX23" fmla="*/ 710300 w 1219283"/>
                  <a:gd name="connsiteY23" fmla="*/ 419100 h 584898"/>
                  <a:gd name="connsiteX24" fmla="*/ 631719 w 1219283"/>
                  <a:gd name="connsiteY24" fmla="*/ 402431 h 584898"/>
                  <a:gd name="connsiteX25" fmla="*/ 512656 w 1219283"/>
                  <a:gd name="connsiteY25" fmla="*/ 464344 h 584898"/>
                  <a:gd name="connsiteX26" fmla="*/ 417406 w 1219283"/>
                  <a:gd name="connsiteY26" fmla="*/ 531019 h 584898"/>
                  <a:gd name="connsiteX27" fmla="*/ 248337 w 1219283"/>
                  <a:gd name="connsiteY27" fmla="*/ 578644 h 584898"/>
                  <a:gd name="connsiteX28" fmla="*/ 162612 w 1219283"/>
                  <a:gd name="connsiteY28" fmla="*/ 578644 h 584898"/>
                  <a:gd name="connsiteX29" fmla="*/ 64981 w 1219283"/>
                  <a:gd name="connsiteY29" fmla="*/ 526256 h 584898"/>
                  <a:gd name="connsiteX30" fmla="*/ 14975 w 1219283"/>
                  <a:gd name="connsiteY30" fmla="*/ 454818 h 58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19283" h="584898">
                    <a:moveTo>
                      <a:pt x="14975" y="454818"/>
                    </a:moveTo>
                    <a:cubicBezTo>
                      <a:pt x="4260" y="429418"/>
                      <a:pt x="2672" y="394891"/>
                      <a:pt x="688" y="373857"/>
                    </a:cubicBezTo>
                    <a:cubicBezTo>
                      <a:pt x="-1296" y="352823"/>
                      <a:pt x="1482" y="337343"/>
                      <a:pt x="3069" y="328612"/>
                    </a:cubicBezTo>
                    <a:cubicBezTo>
                      <a:pt x="4656" y="319881"/>
                      <a:pt x="-504" y="319484"/>
                      <a:pt x="10212" y="321469"/>
                    </a:cubicBezTo>
                    <a:cubicBezTo>
                      <a:pt x="20928" y="323453"/>
                      <a:pt x="47915" y="333375"/>
                      <a:pt x="67362" y="340519"/>
                    </a:cubicBezTo>
                    <a:cubicBezTo>
                      <a:pt x="86809" y="347663"/>
                      <a:pt x="107844" y="361156"/>
                      <a:pt x="126894" y="364331"/>
                    </a:cubicBezTo>
                    <a:cubicBezTo>
                      <a:pt x="145944" y="367506"/>
                      <a:pt x="147531" y="369491"/>
                      <a:pt x="181662" y="359569"/>
                    </a:cubicBezTo>
                    <a:cubicBezTo>
                      <a:pt x="215793" y="349647"/>
                      <a:pt x="280484" y="322262"/>
                      <a:pt x="331681" y="304800"/>
                    </a:cubicBezTo>
                    <a:cubicBezTo>
                      <a:pt x="382878" y="287337"/>
                      <a:pt x="439632" y="272653"/>
                      <a:pt x="488844" y="254794"/>
                    </a:cubicBezTo>
                    <a:cubicBezTo>
                      <a:pt x="538057" y="236935"/>
                      <a:pt x="567425" y="225425"/>
                      <a:pt x="626956" y="197644"/>
                    </a:cubicBezTo>
                    <a:cubicBezTo>
                      <a:pt x="686487" y="169863"/>
                      <a:pt x="790468" y="111522"/>
                      <a:pt x="846031" y="88106"/>
                    </a:cubicBezTo>
                    <a:cubicBezTo>
                      <a:pt x="901594" y="64690"/>
                      <a:pt x="960331" y="57150"/>
                      <a:pt x="960331" y="57150"/>
                    </a:cubicBezTo>
                    <a:cubicBezTo>
                      <a:pt x="990494" y="48816"/>
                      <a:pt x="1007162" y="47625"/>
                      <a:pt x="1027006" y="38100"/>
                    </a:cubicBezTo>
                    <a:cubicBezTo>
                      <a:pt x="1046850" y="28575"/>
                      <a:pt x="1048835" y="0"/>
                      <a:pt x="1079394" y="0"/>
                    </a:cubicBezTo>
                    <a:cubicBezTo>
                      <a:pt x="1109953" y="0"/>
                      <a:pt x="1190122" y="25400"/>
                      <a:pt x="1210362" y="38100"/>
                    </a:cubicBezTo>
                    <a:cubicBezTo>
                      <a:pt x="1230603" y="50800"/>
                      <a:pt x="1211552" y="57547"/>
                      <a:pt x="1200837" y="76200"/>
                    </a:cubicBezTo>
                    <a:cubicBezTo>
                      <a:pt x="1190122" y="94853"/>
                      <a:pt x="1167500" y="122238"/>
                      <a:pt x="1146069" y="150019"/>
                    </a:cubicBezTo>
                    <a:cubicBezTo>
                      <a:pt x="1124638" y="177800"/>
                      <a:pt x="1096856" y="216297"/>
                      <a:pt x="1072250" y="242887"/>
                    </a:cubicBezTo>
                    <a:cubicBezTo>
                      <a:pt x="1047644" y="269477"/>
                      <a:pt x="1021053" y="285353"/>
                      <a:pt x="998431" y="309562"/>
                    </a:cubicBezTo>
                    <a:cubicBezTo>
                      <a:pt x="975809" y="333771"/>
                      <a:pt x="956363" y="363934"/>
                      <a:pt x="936519" y="388144"/>
                    </a:cubicBezTo>
                    <a:cubicBezTo>
                      <a:pt x="916675" y="412353"/>
                      <a:pt x="900006" y="439341"/>
                      <a:pt x="879369" y="454819"/>
                    </a:cubicBezTo>
                    <a:cubicBezTo>
                      <a:pt x="858732" y="470297"/>
                      <a:pt x="834522" y="481806"/>
                      <a:pt x="812694" y="481012"/>
                    </a:cubicBezTo>
                    <a:cubicBezTo>
                      <a:pt x="790866" y="480218"/>
                      <a:pt x="765466" y="460375"/>
                      <a:pt x="748400" y="450056"/>
                    </a:cubicBezTo>
                    <a:cubicBezTo>
                      <a:pt x="731334" y="439737"/>
                      <a:pt x="729747" y="427037"/>
                      <a:pt x="710300" y="419100"/>
                    </a:cubicBezTo>
                    <a:cubicBezTo>
                      <a:pt x="690853" y="411163"/>
                      <a:pt x="664660" y="394890"/>
                      <a:pt x="631719" y="402431"/>
                    </a:cubicBezTo>
                    <a:cubicBezTo>
                      <a:pt x="598778" y="409972"/>
                      <a:pt x="548375" y="442913"/>
                      <a:pt x="512656" y="464344"/>
                    </a:cubicBezTo>
                    <a:cubicBezTo>
                      <a:pt x="476937" y="485775"/>
                      <a:pt x="461459" y="511969"/>
                      <a:pt x="417406" y="531019"/>
                    </a:cubicBezTo>
                    <a:cubicBezTo>
                      <a:pt x="373353" y="550069"/>
                      <a:pt x="290802" y="570707"/>
                      <a:pt x="248337" y="578644"/>
                    </a:cubicBezTo>
                    <a:cubicBezTo>
                      <a:pt x="205872" y="586581"/>
                      <a:pt x="193171" y="587375"/>
                      <a:pt x="162612" y="578644"/>
                    </a:cubicBezTo>
                    <a:cubicBezTo>
                      <a:pt x="132053" y="569913"/>
                      <a:pt x="89587" y="546894"/>
                      <a:pt x="64981" y="526256"/>
                    </a:cubicBezTo>
                    <a:cubicBezTo>
                      <a:pt x="40375" y="505618"/>
                      <a:pt x="25690" y="480218"/>
                      <a:pt x="14975" y="454818"/>
                    </a:cubicBezTo>
                    <a:close/>
                  </a:path>
                </a:pathLst>
              </a:custGeom>
              <a:solidFill>
                <a:srgbClr val="D8EFF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C0F0200A-D127-4181-B431-9D6BC6F44555}"/>
                  </a:ext>
                </a:extLst>
              </p:cNvPr>
              <p:cNvSpPr/>
              <p:nvPr/>
            </p:nvSpPr>
            <p:spPr>
              <a:xfrm>
                <a:off x="74837" y="2780378"/>
                <a:ext cx="2119100" cy="1175806"/>
              </a:xfrm>
              <a:custGeom>
                <a:avLst/>
                <a:gdLst>
                  <a:gd name="connsiteX0" fmla="*/ 23068 w 2117071"/>
                  <a:gd name="connsiteY0" fmla="*/ 374505 h 1175806"/>
                  <a:gd name="connsiteX1" fmla="*/ 218331 w 2117071"/>
                  <a:gd name="connsiteY1" fmla="*/ 479280 h 1175806"/>
                  <a:gd name="connsiteX2" fmla="*/ 392162 w 2117071"/>
                  <a:gd name="connsiteY2" fmla="*/ 412605 h 1175806"/>
                  <a:gd name="connsiteX3" fmla="*/ 858887 w 2117071"/>
                  <a:gd name="connsiteY3" fmla="*/ 229249 h 1175806"/>
                  <a:gd name="connsiteX4" fmla="*/ 1087487 w 2117071"/>
                  <a:gd name="connsiteY4" fmla="*/ 83993 h 1175806"/>
                  <a:gd name="connsiteX5" fmla="*/ 1158925 w 2117071"/>
                  <a:gd name="connsiteY5" fmla="*/ 24461 h 1175806"/>
                  <a:gd name="connsiteX6" fmla="*/ 1182737 w 2117071"/>
                  <a:gd name="connsiteY6" fmla="*/ 3030 h 1175806"/>
                  <a:gd name="connsiteX7" fmla="*/ 1401812 w 2117071"/>
                  <a:gd name="connsiteY7" fmla="*/ 86374 h 1175806"/>
                  <a:gd name="connsiteX8" fmla="*/ 1687562 w 2117071"/>
                  <a:gd name="connsiteY8" fmla="*/ 195911 h 1175806"/>
                  <a:gd name="connsiteX9" fmla="*/ 2016175 w 2117071"/>
                  <a:gd name="connsiteY9" fmla="*/ 307830 h 1175806"/>
                  <a:gd name="connsiteX10" fmla="*/ 2116187 w 2117071"/>
                  <a:gd name="connsiteY10" fmla="*/ 343549 h 1175806"/>
                  <a:gd name="connsiteX11" fmla="*/ 2054275 w 2117071"/>
                  <a:gd name="connsiteY11" fmla="*/ 386411 h 1175806"/>
                  <a:gd name="connsiteX12" fmla="*/ 1878062 w 2117071"/>
                  <a:gd name="connsiteY12" fmla="*/ 529286 h 1175806"/>
                  <a:gd name="connsiteX13" fmla="*/ 1732806 w 2117071"/>
                  <a:gd name="connsiteY13" fmla="*/ 657874 h 1175806"/>
                  <a:gd name="connsiteX14" fmla="*/ 1544687 w 2117071"/>
                  <a:gd name="connsiteY14" fmla="*/ 807893 h 1175806"/>
                  <a:gd name="connsiteX15" fmla="*/ 1344662 w 2117071"/>
                  <a:gd name="connsiteY15" fmla="*/ 960293 h 1175806"/>
                  <a:gd name="connsiteX16" fmla="*/ 1194643 w 2117071"/>
                  <a:gd name="connsiteY16" fmla="*/ 1065068 h 1175806"/>
                  <a:gd name="connsiteX17" fmla="*/ 1087487 w 2117071"/>
                  <a:gd name="connsiteY17" fmla="*/ 1103168 h 1175806"/>
                  <a:gd name="connsiteX18" fmla="*/ 949375 w 2117071"/>
                  <a:gd name="connsiteY18" fmla="*/ 1117455 h 1175806"/>
                  <a:gd name="connsiteX19" fmla="*/ 901750 w 2117071"/>
                  <a:gd name="connsiteY19" fmla="*/ 1076974 h 1175806"/>
                  <a:gd name="connsiteX20" fmla="*/ 856506 w 2117071"/>
                  <a:gd name="connsiteY20" fmla="*/ 1031730 h 1175806"/>
                  <a:gd name="connsiteX21" fmla="*/ 749350 w 2117071"/>
                  <a:gd name="connsiteY21" fmla="*/ 1012680 h 1175806"/>
                  <a:gd name="connsiteX22" fmla="*/ 658862 w 2117071"/>
                  <a:gd name="connsiteY22" fmla="*/ 1046018 h 1175806"/>
                  <a:gd name="connsiteX23" fmla="*/ 546943 w 2117071"/>
                  <a:gd name="connsiteY23" fmla="*/ 1117455 h 1175806"/>
                  <a:gd name="connsiteX24" fmla="*/ 418356 w 2117071"/>
                  <a:gd name="connsiteY24" fmla="*/ 1162699 h 1175806"/>
                  <a:gd name="connsiteX25" fmla="*/ 265956 w 2117071"/>
                  <a:gd name="connsiteY25" fmla="*/ 1174605 h 1175806"/>
                  <a:gd name="connsiteX26" fmla="*/ 168325 w 2117071"/>
                  <a:gd name="connsiteY26" fmla="*/ 1138886 h 1175806"/>
                  <a:gd name="connsiteX27" fmla="*/ 82600 w 2117071"/>
                  <a:gd name="connsiteY27" fmla="*/ 1084118 h 1175806"/>
                  <a:gd name="connsiteX28" fmla="*/ 11162 w 2117071"/>
                  <a:gd name="connsiteY28" fmla="*/ 1034111 h 1175806"/>
                  <a:gd name="connsiteX29" fmla="*/ 23068 w 2117071"/>
                  <a:gd name="connsiteY29" fmla="*/ 374505 h 1175806"/>
                  <a:gd name="connsiteX0" fmla="*/ 22624 w 2116627"/>
                  <a:gd name="connsiteY0" fmla="*/ 374505 h 1175806"/>
                  <a:gd name="connsiteX1" fmla="*/ 217887 w 2116627"/>
                  <a:gd name="connsiteY1" fmla="*/ 479280 h 1175806"/>
                  <a:gd name="connsiteX2" fmla="*/ 391718 w 2116627"/>
                  <a:gd name="connsiteY2" fmla="*/ 412605 h 1175806"/>
                  <a:gd name="connsiteX3" fmla="*/ 858443 w 2116627"/>
                  <a:gd name="connsiteY3" fmla="*/ 229249 h 1175806"/>
                  <a:gd name="connsiteX4" fmla="*/ 1087043 w 2116627"/>
                  <a:gd name="connsiteY4" fmla="*/ 83993 h 1175806"/>
                  <a:gd name="connsiteX5" fmla="*/ 1158481 w 2116627"/>
                  <a:gd name="connsiteY5" fmla="*/ 24461 h 1175806"/>
                  <a:gd name="connsiteX6" fmla="*/ 1182293 w 2116627"/>
                  <a:gd name="connsiteY6" fmla="*/ 3030 h 1175806"/>
                  <a:gd name="connsiteX7" fmla="*/ 1401368 w 2116627"/>
                  <a:gd name="connsiteY7" fmla="*/ 86374 h 1175806"/>
                  <a:gd name="connsiteX8" fmla="*/ 1687118 w 2116627"/>
                  <a:gd name="connsiteY8" fmla="*/ 195911 h 1175806"/>
                  <a:gd name="connsiteX9" fmla="*/ 2015731 w 2116627"/>
                  <a:gd name="connsiteY9" fmla="*/ 307830 h 1175806"/>
                  <a:gd name="connsiteX10" fmla="*/ 2115743 w 2116627"/>
                  <a:gd name="connsiteY10" fmla="*/ 343549 h 1175806"/>
                  <a:gd name="connsiteX11" fmla="*/ 2053831 w 2116627"/>
                  <a:gd name="connsiteY11" fmla="*/ 386411 h 1175806"/>
                  <a:gd name="connsiteX12" fmla="*/ 1877618 w 2116627"/>
                  <a:gd name="connsiteY12" fmla="*/ 529286 h 1175806"/>
                  <a:gd name="connsiteX13" fmla="*/ 1732362 w 2116627"/>
                  <a:gd name="connsiteY13" fmla="*/ 657874 h 1175806"/>
                  <a:gd name="connsiteX14" fmla="*/ 1544243 w 2116627"/>
                  <a:gd name="connsiteY14" fmla="*/ 807893 h 1175806"/>
                  <a:gd name="connsiteX15" fmla="*/ 1344218 w 2116627"/>
                  <a:gd name="connsiteY15" fmla="*/ 960293 h 1175806"/>
                  <a:gd name="connsiteX16" fmla="*/ 1194199 w 2116627"/>
                  <a:gd name="connsiteY16" fmla="*/ 1065068 h 1175806"/>
                  <a:gd name="connsiteX17" fmla="*/ 1087043 w 2116627"/>
                  <a:gd name="connsiteY17" fmla="*/ 1103168 h 1175806"/>
                  <a:gd name="connsiteX18" fmla="*/ 948931 w 2116627"/>
                  <a:gd name="connsiteY18" fmla="*/ 1117455 h 1175806"/>
                  <a:gd name="connsiteX19" fmla="*/ 901306 w 2116627"/>
                  <a:gd name="connsiteY19" fmla="*/ 1076974 h 1175806"/>
                  <a:gd name="connsiteX20" fmla="*/ 856062 w 2116627"/>
                  <a:gd name="connsiteY20" fmla="*/ 1031730 h 1175806"/>
                  <a:gd name="connsiteX21" fmla="*/ 748906 w 2116627"/>
                  <a:gd name="connsiteY21" fmla="*/ 1012680 h 1175806"/>
                  <a:gd name="connsiteX22" fmla="*/ 658418 w 2116627"/>
                  <a:gd name="connsiteY22" fmla="*/ 1046018 h 1175806"/>
                  <a:gd name="connsiteX23" fmla="*/ 546499 w 2116627"/>
                  <a:gd name="connsiteY23" fmla="*/ 1117455 h 1175806"/>
                  <a:gd name="connsiteX24" fmla="*/ 417912 w 2116627"/>
                  <a:gd name="connsiteY24" fmla="*/ 1162699 h 1175806"/>
                  <a:gd name="connsiteX25" fmla="*/ 265512 w 2116627"/>
                  <a:gd name="connsiteY25" fmla="*/ 1174605 h 1175806"/>
                  <a:gd name="connsiteX26" fmla="*/ 167881 w 2116627"/>
                  <a:gd name="connsiteY26" fmla="*/ 1138886 h 1175806"/>
                  <a:gd name="connsiteX27" fmla="*/ 82156 w 2116627"/>
                  <a:gd name="connsiteY27" fmla="*/ 1084118 h 1175806"/>
                  <a:gd name="connsiteX28" fmla="*/ 10718 w 2116627"/>
                  <a:gd name="connsiteY28" fmla="*/ 1034111 h 1175806"/>
                  <a:gd name="connsiteX29" fmla="*/ 22624 w 2116627"/>
                  <a:gd name="connsiteY29" fmla="*/ 374505 h 1175806"/>
                  <a:gd name="connsiteX0" fmla="*/ 22624 w 2116627"/>
                  <a:gd name="connsiteY0" fmla="*/ 374505 h 1175806"/>
                  <a:gd name="connsiteX1" fmla="*/ 217887 w 2116627"/>
                  <a:gd name="connsiteY1" fmla="*/ 479280 h 1175806"/>
                  <a:gd name="connsiteX2" fmla="*/ 391718 w 2116627"/>
                  <a:gd name="connsiteY2" fmla="*/ 412605 h 1175806"/>
                  <a:gd name="connsiteX3" fmla="*/ 858443 w 2116627"/>
                  <a:gd name="connsiteY3" fmla="*/ 229249 h 1175806"/>
                  <a:gd name="connsiteX4" fmla="*/ 1087043 w 2116627"/>
                  <a:gd name="connsiteY4" fmla="*/ 83993 h 1175806"/>
                  <a:gd name="connsiteX5" fmla="*/ 1158481 w 2116627"/>
                  <a:gd name="connsiteY5" fmla="*/ 24461 h 1175806"/>
                  <a:gd name="connsiteX6" fmla="*/ 1182293 w 2116627"/>
                  <a:gd name="connsiteY6" fmla="*/ 3030 h 1175806"/>
                  <a:gd name="connsiteX7" fmla="*/ 1401368 w 2116627"/>
                  <a:gd name="connsiteY7" fmla="*/ 86374 h 1175806"/>
                  <a:gd name="connsiteX8" fmla="*/ 1687118 w 2116627"/>
                  <a:gd name="connsiteY8" fmla="*/ 195911 h 1175806"/>
                  <a:gd name="connsiteX9" fmla="*/ 2015731 w 2116627"/>
                  <a:gd name="connsiteY9" fmla="*/ 307830 h 1175806"/>
                  <a:gd name="connsiteX10" fmla="*/ 2115743 w 2116627"/>
                  <a:gd name="connsiteY10" fmla="*/ 343549 h 1175806"/>
                  <a:gd name="connsiteX11" fmla="*/ 2053831 w 2116627"/>
                  <a:gd name="connsiteY11" fmla="*/ 386411 h 1175806"/>
                  <a:gd name="connsiteX12" fmla="*/ 1877618 w 2116627"/>
                  <a:gd name="connsiteY12" fmla="*/ 529286 h 1175806"/>
                  <a:gd name="connsiteX13" fmla="*/ 1732362 w 2116627"/>
                  <a:gd name="connsiteY13" fmla="*/ 657874 h 1175806"/>
                  <a:gd name="connsiteX14" fmla="*/ 1544243 w 2116627"/>
                  <a:gd name="connsiteY14" fmla="*/ 807893 h 1175806"/>
                  <a:gd name="connsiteX15" fmla="*/ 1344218 w 2116627"/>
                  <a:gd name="connsiteY15" fmla="*/ 960293 h 1175806"/>
                  <a:gd name="connsiteX16" fmla="*/ 1194199 w 2116627"/>
                  <a:gd name="connsiteY16" fmla="*/ 1065068 h 1175806"/>
                  <a:gd name="connsiteX17" fmla="*/ 1087043 w 2116627"/>
                  <a:gd name="connsiteY17" fmla="*/ 1103168 h 1175806"/>
                  <a:gd name="connsiteX18" fmla="*/ 948931 w 2116627"/>
                  <a:gd name="connsiteY18" fmla="*/ 1117455 h 1175806"/>
                  <a:gd name="connsiteX19" fmla="*/ 901306 w 2116627"/>
                  <a:gd name="connsiteY19" fmla="*/ 1076974 h 1175806"/>
                  <a:gd name="connsiteX20" fmla="*/ 856062 w 2116627"/>
                  <a:gd name="connsiteY20" fmla="*/ 1031730 h 1175806"/>
                  <a:gd name="connsiteX21" fmla="*/ 748906 w 2116627"/>
                  <a:gd name="connsiteY21" fmla="*/ 1012680 h 1175806"/>
                  <a:gd name="connsiteX22" fmla="*/ 658418 w 2116627"/>
                  <a:gd name="connsiteY22" fmla="*/ 1046018 h 1175806"/>
                  <a:gd name="connsiteX23" fmla="*/ 546499 w 2116627"/>
                  <a:gd name="connsiteY23" fmla="*/ 1117455 h 1175806"/>
                  <a:gd name="connsiteX24" fmla="*/ 417912 w 2116627"/>
                  <a:gd name="connsiteY24" fmla="*/ 1162699 h 1175806"/>
                  <a:gd name="connsiteX25" fmla="*/ 265512 w 2116627"/>
                  <a:gd name="connsiteY25" fmla="*/ 1174605 h 1175806"/>
                  <a:gd name="connsiteX26" fmla="*/ 167881 w 2116627"/>
                  <a:gd name="connsiteY26" fmla="*/ 1138886 h 1175806"/>
                  <a:gd name="connsiteX27" fmla="*/ 82156 w 2116627"/>
                  <a:gd name="connsiteY27" fmla="*/ 1084118 h 1175806"/>
                  <a:gd name="connsiteX28" fmla="*/ 10718 w 2116627"/>
                  <a:gd name="connsiteY28" fmla="*/ 1034111 h 1175806"/>
                  <a:gd name="connsiteX29" fmla="*/ 22624 w 2116627"/>
                  <a:gd name="connsiteY29" fmla="*/ 374505 h 1175806"/>
                  <a:gd name="connsiteX0" fmla="*/ 20879 w 2114882"/>
                  <a:gd name="connsiteY0" fmla="*/ 374505 h 1175806"/>
                  <a:gd name="connsiteX1" fmla="*/ 216142 w 2114882"/>
                  <a:gd name="connsiteY1" fmla="*/ 479280 h 1175806"/>
                  <a:gd name="connsiteX2" fmla="*/ 389973 w 2114882"/>
                  <a:gd name="connsiteY2" fmla="*/ 412605 h 1175806"/>
                  <a:gd name="connsiteX3" fmla="*/ 856698 w 2114882"/>
                  <a:gd name="connsiteY3" fmla="*/ 229249 h 1175806"/>
                  <a:gd name="connsiteX4" fmla="*/ 1085298 w 2114882"/>
                  <a:gd name="connsiteY4" fmla="*/ 83993 h 1175806"/>
                  <a:gd name="connsiteX5" fmla="*/ 1156736 w 2114882"/>
                  <a:gd name="connsiteY5" fmla="*/ 24461 h 1175806"/>
                  <a:gd name="connsiteX6" fmla="*/ 1180548 w 2114882"/>
                  <a:gd name="connsiteY6" fmla="*/ 3030 h 1175806"/>
                  <a:gd name="connsiteX7" fmla="*/ 1399623 w 2114882"/>
                  <a:gd name="connsiteY7" fmla="*/ 86374 h 1175806"/>
                  <a:gd name="connsiteX8" fmla="*/ 1685373 w 2114882"/>
                  <a:gd name="connsiteY8" fmla="*/ 195911 h 1175806"/>
                  <a:gd name="connsiteX9" fmla="*/ 2013986 w 2114882"/>
                  <a:gd name="connsiteY9" fmla="*/ 307830 h 1175806"/>
                  <a:gd name="connsiteX10" fmla="*/ 2113998 w 2114882"/>
                  <a:gd name="connsiteY10" fmla="*/ 343549 h 1175806"/>
                  <a:gd name="connsiteX11" fmla="*/ 2052086 w 2114882"/>
                  <a:gd name="connsiteY11" fmla="*/ 386411 h 1175806"/>
                  <a:gd name="connsiteX12" fmla="*/ 1875873 w 2114882"/>
                  <a:gd name="connsiteY12" fmla="*/ 529286 h 1175806"/>
                  <a:gd name="connsiteX13" fmla="*/ 1730617 w 2114882"/>
                  <a:gd name="connsiteY13" fmla="*/ 657874 h 1175806"/>
                  <a:gd name="connsiteX14" fmla="*/ 1542498 w 2114882"/>
                  <a:gd name="connsiteY14" fmla="*/ 807893 h 1175806"/>
                  <a:gd name="connsiteX15" fmla="*/ 1342473 w 2114882"/>
                  <a:gd name="connsiteY15" fmla="*/ 960293 h 1175806"/>
                  <a:gd name="connsiteX16" fmla="*/ 1192454 w 2114882"/>
                  <a:gd name="connsiteY16" fmla="*/ 1065068 h 1175806"/>
                  <a:gd name="connsiteX17" fmla="*/ 1085298 w 2114882"/>
                  <a:gd name="connsiteY17" fmla="*/ 1103168 h 1175806"/>
                  <a:gd name="connsiteX18" fmla="*/ 947186 w 2114882"/>
                  <a:gd name="connsiteY18" fmla="*/ 1117455 h 1175806"/>
                  <a:gd name="connsiteX19" fmla="*/ 899561 w 2114882"/>
                  <a:gd name="connsiteY19" fmla="*/ 1076974 h 1175806"/>
                  <a:gd name="connsiteX20" fmla="*/ 854317 w 2114882"/>
                  <a:gd name="connsiteY20" fmla="*/ 1031730 h 1175806"/>
                  <a:gd name="connsiteX21" fmla="*/ 747161 w 2114882"/>
                  <a:gd name="connsiteY21" fmla="*/ 1012680 h 1175806"/>
                  <a:gd name="connsiteX22" fmla="*/ 656673 w 2114882"/>
                  <a:gd name="connsiteY22" fmla="*/ 1046018 h 1175806"/>
                  <a:gd name="connsiteX23" fmla="*/ 544754 w 2114882"/>
                  <a:gd name="connsiteY23" fmla="*/ 1117455 h 1175806"/>
                  <a:gd name="connsiteX24" fmla="*/ 416167 w 2114882"/>
                  <a:gd name="connsiteY24" fmla="*/ 1162699 h 1175806"/>
                  <a:gd name="connsiteX25" fmla="*/ 263767 w 2114882"/>
                  <a:gd name="connsiteY25" fmla="*/ 1174605 h 1175806"/>
                  <a:gd name="connsiteX26" fmla="*/ 166136 w 2114882"/>
                  <a:gd name="connsiteY26" fmla="*/ 1138886 h 1175806"/>
                  <a:gd name="connsiteX27" fmla="*/ 80411 w 2114882"/>
                  <a:gd name="connsiteY27" fmla="*/ 1084118 h 1175806"/>
                  <a:gd name="connsiteX28" fmla="*/ 8973 w 2114882"/>
                  <a:gd name="connsiteY28" fmla="*/ 1034111 h 1175806"/>
                  <a:gd name="connsiteX29" fmla="*/ 4211 w 2114882"/>
                  <a:gd name="connsiteY29" fmla="*/ 574530 h 1175806"/>
                  <a:gd name="connsiteX30" fmla="*/ 20879 w 2114882"/>
                  <a:gd name="connsiteY30" fmla="*/ 374505 h 1175806"/>
                  <a:gd name="connsiteX0" fmla="*/ 13705 w 2107708"/>
                  <a:gd name="connsiteY0" fmla="*/ 374505 h 1175806"/>
                  <a:gd name="connsiteX1" fmla="*/ 208968 w 2107708"/>
                  <a:gd name="connsiteY1" fmla="*/ 479280 h 1175806"/>
                  <a:gd name="connsiteX2" fmla="*/ 382799 w 2107708"/>
                  <a:gd name="connsiteY2" fmla="*/ 412605 h 1175806"/>
                  <a:gd name="connsiteX3" fmla="*/ 849524 w 2107708"/>
                  <a:gd name="connsiteY3" fmla="*/ 229249 h 1175806"/>
                  <a:gd name="connsiteX4" fmla="*/ 1078124 w 2107708"/>
                  <a:gd name="connsiteY4" fmla="*/ 83993 h 1175806"/>
                  <a:gd name="connsiteX5" fmla="*/ 1149562 w 2107708"/>
                  <a:gd name="connsiteY5" fmla="*/ 24461 h 1175806"/>
                  <a:gd name="connsiteX6" fmla="*/ 1173374 w 2107708"/>
                  <a:gd name="connsiteY6" fmla="*/ 3030 h 1175806"/>
                  <a:gd name="connsiteX7" fmla="*/ 1392449 w 2107708"/>
                  <a:gd name="connsiteY7" fmla="*/ 86374 h 1175806"/>
                  <a:gd name="connsiteX8" fmla="*/ 1678199 w 2107708"/>
                  <a:gd name="connsiteY8" fmla="*/ 195911 h 1175806"/>
                  <a:gd name="connsiteX9" fmla="*/ 2006812 w 2107708"/>
                  <a:gd name="connsiteY9" fmla="*/ 307830 h 1175806"/>
                  <a:gd name="connsiteX10" fmla="*/ 2106824 w 2107708"/>
                  <a:gd name="connsiteY10" fmla="*/ 343549 h 1175806"/>
                  <a:gd name="connsiteX11" fmla="*/ 2044912 w 2107708"/>
                  <a:gd name="connsiteY11" fmla="*/ 386411 h 1175806"/>
                  <a:gd name="connsiteX12" fmla="*/ 1868699 w 2107708"/>
                  <a:gd name="connsiteY12" fmla="*/ 529286 h 1175806"/>
                  <a:gd name="connsiteX13" fmla="*/ 1723443 w 2107708"/>
                  <a:gd name="connsiteY13" fmla="*/ 657874 h 1175806"/>
                  <a:gd name="connsiteX14" fmla="*/ 1535324 w 2107708"/>
                  <a:gd name="connsiteY14" fmla="*/ 807893 h 1175806"/>
                  <a:gd name="connsiteX15" fmla="*/ 1335299 w 2107708"/>
                  <a:gd name="connsiteY15" fmla="*/ 960293 h 1175806"/>
                  <a:gd name="connsiteX16" fmla="*/ 1185280 w 2107708"/>
                  <a:gd name="connsiteY16" fmla="*/ 1065068 h 1175806"/>
                  <a:gd name="connsiteX17" fmla="*/ 1078124 w 2107708"/>
                  <a:gd name="connsiteY17" fmla="*/ 1103168 h 1175806"/>
                  <a:gd name="connsiteX18" fmla="*/ 940012 w 2107708"/>
                  <a:gd name="connsiteY18" fmla="*/ 1117455 h 1175806"/>
                  <a:gd name="connsiteX19" fmla="*/ 892387 w 2107708"/>
                  <a:gd name="connsiteY19" fmla="*/ 1076974 h 1175806"/>
                  <a:gd name="connsiteX20" fmla="*/ 847143 w 2107708"/>
                  <a:gd name="connsiteY20" fmla="*/ 1031730 h 1175806"/>
                  <a:gd name="connsiteX21" fmla="*/ 739987 w 2107708"/>
                  <a:gd name="connsiteY21" fmla="*/ 1012680 h 1175806"/>
                  <a:gd name="connsiteX22" fmla="*/ 649499 w 2107708"/>
                  <a:gd name="connsiteY22" fmla="*/ 1046018 h 1175806"/>
                  <a:gd name="connsiteX23" fmla="*/ 537580 w 2107708"/>
                  <a:gd name="connsiteY23" fmla="*/ 1117455 h 1175806"/>
                  <a:gd name="connsiteX24" fmla="*/ 408993 w 2107708"/>
                  <a:gd name="connsiteY24" fmla="*/ 1162699 h 1175806"/>
                  <a:gd name="connsiteX25" fmla="*/ 256593 w 2107708"/>
                  <a:gd name="connsiteY25" fmla="*/ 1174605 h 1175806"/>
                  <a:gd name="connsiteX26" fmla="*/ 158962 w 2107708"/>
                  <a:gd name="connsiteY26" fmla="*/ 1138886 h 1175806"/>
                  <a:gd name="connsiteX27" fmla="*/ 73237 w 2107708"/>
                  <a:gd name="connsiteY27" fmla="*/ 1084118 h 1175806"/>
                  <a:gd name="connsiteX28" fmla="*/ 1799 w 2107708"/>
                  <a:gd name="connsiteY28" fmla="*/ 1034111 h 1175806"/>
                  <a:gd name="connsiteX29" fmla="*/ 20850 w 2107708"/>
                  <a:gd name="connsiteY29" fmla="*/ 581674 h 1175806"/>
                  <a:gd name="connsiteX30" fmla="*/ 13705 w 2107708"/>
                  <a:gd name="connsiteY30" fmla="*/ 374505 h 1175806"/>
                  <a:gd name="connsiteX0" fmla="*/ 15573 w 2109576"/>
                  <a:gd name="connsiteY0" fmla="*/ 374505 h 1175806"/>
                  <a:gd name="connsiteX1" fmla="*/ 210836 w 2109576"/>
                  <a:gd name="connsiteY1" fmla="*/ 479280 h 1175806"/>
                  <a:gd name="connsiteX2" fmla="*/ 384667 w 2109576"/>
                  <a:gd name="connsiteY2" fmla="*/ 412605 h 1175806"/>
                  <a:gd name="connsiteX3" fmla="*/ 851392 w 2109576"/>
                  <a:gd name="connsiteY3" fmla="*/ 229249 h 1175806"/>
                  <a:gd name="connsiteX4" fmla="*/ 1079992 w 2109576"/>
                  <a:gd name="connsiteY4" fmla="*/ 83993 h 1175806"/>
                  <a:gd name="connsiteX5" fmla="*/ 1151430 w 2109576"/>
                  <a:gd name="connsiteY5" fmla="*/ 24461 h 1175806"/>
                  <a:gd name="connsiteX6" fmla="*/ 1175242 w 2109576"/>
                  <a:gd name="connsiteY6" fmla="*/ 3030 h 1175806"/>
                  <a:gd name="connsiteX7" fmla="*/ 1394317 w 2109576"/>
                  <a:gd name="connsiteY7" fmla="*/ 86374 h 1175806"/>
                  <a:gd name="connsiteX8" fmla="*/ 1680067 w 2109576"/>
                  <a:gd name="connsiteY8" fmla="*/ 195911 h 1175806"/>
                  <a:gd name="connsiteX9" fmla="*/ 2008680 w 2109576"/>
                  <a:gd name="connsiteY9" fmla="*/ 307830 h 1175806"/>
                  <a:gd name="connsiteX10" fmla="*/ 2108692 w 2109576"/>
                  <a:gd name="connsiteY10" fmla="*/ 343549 h 1175806"/>
                  <a:gd name="connsiteX11" fmla="*/ 2046780 w 2109576"/>
                  <a:gd name="connsiteY11" fmla="*/ 386411 h 1175806"/>
                  <a:gd name="connsiteX12" fmla="*/ 1870567 w 2109576"/>
                  <a:gd name="connsiteY12" fmla="*/ 529286 h 1175806"/>
                  <a:gd name="connsiteX13" fmla="*/ 1725311 w 2109576"/>
                  <a:gd name="connsiteY13" fmla="*/ 657874 h 1175806"/>
                  <a:gd name="connsiteX14" fmla="*/ 1537192 w 2109576"/>
                  <a:gd name="connsiteY14" fmla="*/ 807893 h 1175806"/>
                  <a:gd name="connsiteX15" fmla="*/ 1337167 w 2109576"/>
                  <a:gd name="connsiteY15" fmla="*/ 960293 h 1175806"/>
                  <a:gd name="connsiteX16" fmla="*/ 1187148 w 2109576"/>
                  <a:gd name="connsiteY16" fmla="*/ 1065068 h 1175806"/>
                  <a:gd name="connsiteX17" fmla="*/ 1079992 w 2109576"/>
                  <a:gd name="connsiteY17" fmla="*/ 1103168 h 1175806"/>
                  <a:gd name="connsiteX18" fmla="*/ 941880 w 2109576"/>
                  <a:gd name="connsiteY18" fmla="*/ 1117455 h 1175806"/>
                  <a:gd name="connsiteX19" fmla="*/ 894255 w 2109576"/>
                  <a:gd name="connsiteY19" fmla="*/ 1076974 h 1175806"/>
                  <a:gd name="connsiteX20" fmla="*/ 849011 w 2109576"/>
                  <a:gd name="connsiteY20" fmla="*/ 1031730 h 1175806"/>
                  <a:gd name="connsiteX21" fmla="*/ 741855 w 2109576"/>
                  <a:gd name="connsiteY21" fmla="*/ 1012680 h 1175806"/>
                  <a:gd name="connsiteX22" fmla="*/ 651367 w 2109576"/>
                  <a:gd name="connsiteY22" fmla="*/ 1046018 h 1175806"/>
                  <a:gd name="connsiteX23" fmla="*/ 539448 w 2109576"/>
                  <a:gd name="connsiteY23" fmla="*/ 1117455 h 1175806"/>
                  <a:gd name="connsiteX24" fmla="*/ 410861 w 2109576"/>
                  <a:gd name="connsiteY24" fmla="*/ 1162699 h 1175806"/>
                  <a:gd name="connsiteX25" fmla="*/ 258461 w 2109576"/>
                  <a:gd name="connsiteY25" fmla="*/ 1174605 h 1175806"/>
                  <a:gd name="connsiteX26" fmla="*/ 160830 w 2109576"/>
                  <a:gd name="connsiteY26" fmla="*/ 1138886 h 1175806"/>
                  <a:gd name="connsiteX27" fmla="*/ 75105 w 2109576"/>
                  <a:gd name="connsiteY27" fmla="*/ 1084118 h 1175806"/>
                  <a:gd name="connsiteX28" fmla="*/ 3667 w 2109576"/>
                  <a:gd name="connsiteY28" fmla="*/ 1034111 h 1175806"/>
                  <a:gd name="connsiteX29" fmla="*/ 22718 w 2109576"/>
                  <a:gd name="connsiteY29" fmla="*/ 581674 h 1175806"/>
                  <a:gd name="connsiteX30" fmla="*/ 13191 w 2109576"/>
                  <a:gd name="connsiteY30" fmla="*/ 455468 h 1175806"/>
                  <a:gd name="connsiteX31" fmla="*/ 15573 w 2109576"/>
                  <a:gd name="connsiteY31" fmla="*/ 374505 h 1175806"/>
                  <a:gd name="connsiteX0" fmla="*/ 13684 w 2107687"/>
                  <a:gd name="connsiteY0" fmla="*/ 374505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5589 w 2107687"/>
                  <a:gd name="connsiteY30" fmla="*/ 455468 h 1175806"/>
                  <a:gd name="connsiteX31" fmla="*/ 13684 w 2107687"/>
                  <a:gd name="connsiteY31" fmla="*/ 374505 h 1175806"/>
                  <a:gd name="connsiteX0" fmla="*/ 11461 w 2110226"/>
                  <a:gd name="connsiteY0" fmla="*/ 386411 h 1175806"/>
                  <a:gd name="connsiteX1" fmla="*/ 211486 w 2110226"/>
                  <a:gd name="connsiteY1" fmla="*/ 479280 h 1175806"/>
                  <a:gd name="connsiteX2" fmla="*/ 385317 w 2110226"/>
                  <a:gd name="connsiteY2" fmla="*/ 412605 h 1175806"/>
                  <a:gd name="connsiteX3" fmla="*/ 852042 w 2110226"/>
                  <a:gd name="connsiteY3" fmla="*/ 229249 h 1175806"/>
                  <a:gd name="connsiteX4" fmla="*/ 1080642 w 2110226"/>
                  <a:gd name="connsiteY4" fmla="*/ 83993 h 1175806"/>
                  <a:gd name="connsiteX5" fmla="*/ 1152080 w 2110226"/>
                  <a:gd name="connsiteY5" fmla="*/ 24461 h 1175806"/>
                  <a:gd name="connsiteX6" fmla="*/ 1175892 w 2110226"/>
                  <a:gd name="connsiteY6" fmla="*/ 3030 h 1175806"/>
                  <a:gd name="connsiteX7" fmla="*/ 1394967 w 2110226"/>
                  <a:gd name="connsiteY7" fmla="*/ 86374 h 1175806"/>
                  <a:gd name="connsiteX8" fmla="*/ 1680717 w 2110226"/>
                  <a:gd name="connsiteY8" fmla="*/ 195911 h 1175806"/>
                  <a:gd name="connsiteX9" fmla="*/ 2009330 w 2110226"/>
                  <a:gd name="connsiteY9" fmla="*/ 307830 h 1175806"/>
                  <a:gd name="connsiteX10" fmla="*/ 2109342 w 2110226"/>
                  <a:gd name="connsiteY10" fmla="*/ 343549 h 1175806"/>
                  <a:gd name="connsiteX11" fmla="*/ 2047430 w 2110226"/>
                  <a:gd name="connsiteY11" fmla="*/ 386411 h 1175806"/>
                  <a:gd name="connsiteX12" fmla="*/ 1871217 w 2110226"/>
                  <a:gd name="connsiteY12" fmla="*/ 529286 h 1175806"/>
                  <a:gd name="connsiteX13" fmla="*/ 1725961 w 2110226"/>
                  <a:gd name="connsiteY13" fmla="*/ 657874 h 1175806"/>
                  <a:gd name="connsiteX14" fmla="*/ 1537842 w 2110226"/>
                  <a:gd name="connsiteY14" fmla="*/ 807893 h 1175806"/>
                  <a:gd name="connsiteX15" fmla="*/ 1337817 w 2110226"/>
                  <a:gd name="connsiteY15" fmla="*/ 960293 h 1175806"/>
                  <a:gd name="connsiteX16" fmla="*/ 1187798 w 2110226"/>
                  <a:gd name="connsiteY16" fmla="*/ 1065068 h 1175806"/>
                  <a:gd name="connsiteX17" fmla="*/ 1080642 w 2110226"/>
                  <a:gd name="connsiteY17" fmla="*/ 1103168 h 1175806"/>
                  <a:gd name="connsiteX18" fmla="*/ 942530 w 2110226"/>
                  <a:gd name="connsiteY18" fmla="*/ 1117455 h 1175806"/>
                  <a:gd name="connsiteX19" fmla="*/ 894905 w 2110226"/>
                  <a:gd name="connsiteY19" fmla="*/ 1076974 h 1175806"/>
                  <a:gd name="connsiteX20" fmla="*/ 849661 w 2110226"/>
                  <a:gd name="connsiteY20" fmla="*/ 1031730 h 1175806"/>
                  <a:gd name="connsiteX21" fmla="*/ 742505 w 2110226"/>
                  <a:gd name="connsiteY21" fmla="*/ 1012680 h 1175806"/>
                  <a:gd name="connsiteX22" fmla="*/ 652017 w 2110226"/>
                  <a:gd name="connsiteY22" fmla="*/ 1046018 h 1175806"/>
                  <a:gd name="connsiteX23" fmla="*/ 540098 w 2110226"/>
                  <a:gd name="connsiteY23" fmla="*/ 1117455 h 1175806"/>
                  <a:gd name="connsiteX24" fmla="*/ 411511 w 2110226"/>
                  <a:gd name="connsiteY24" fmla="*/ 1162699 h 1175806"/>
                  <a:gd name="connsiteX25" fmla="*/ 259111 w 2110226"/>
                  <a:gd name="connsiteY25" fmla="*/ 1174605 h 1175806"/>
                  <a:gd name="connsiteX26" fmla="*/ 161480 w 2110226"/>
                  <a:gd name="connsiteY26" fmla="*/ 1138886 h 1175806"/>
                  <a:gd name="connsiteX27" fmla="*/ 75755 w 2110226"/>
                  <a:gd name="connsiteY27" fmla="*/ 1084118 h 1175806"/>
                  <a:gd name="connsiteX28" fmla="*/ 4317 w 2110226"/>
                  <a:gd name="connsiteY28" fmla="*/ 1034111 h 1175806"/>
                  <a:gd name="connsiteX29" fmla="*/ 23368 w 2110226"/>
                  <a:gd name="connsiteY29" fmla="*/ 581674 h 1175806"/>
                  <a:gd name="connsiteX30" fmla="*/ 28128 w 2110226"/>
                  <a:gd name="connsiteY30" fmla="*/ 455468 h 1175806"/>
                  <a:gd name="connsiteX31" fmla="*/ 11461 w 2110226"/>
                  <a:gd name="connsiteY31" fmla="*/ 386411 h 1175806"/>
                  <a:gd name="connsiteX0" fmla="*/ 42260 w 2107687"/>
                  <a:gd name="connsiteY0" fmla="*/ 386411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5589 w 2107687"/>
                  <a:gd name="connsiteY30" fmla="*/ 455468 h 1175806"/>
                  <a:gd name="connsiteX31" fmla="*/ 42260 w 2107687"/>
                  <a:gd name="connsiteY31" fmla="*/ 386411 h 1175806"/>
                  <a:gd name="connsiteX0" fmla="*/ 42260 w 2107687"/>
                  <a:gd name="connsiteY0" fmla="*/ 386411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42260 w 2107687"/>
                  <a:gd name="connsiteY31" fmla="*/ 386411 h 1175806"/>
                  <a:gd name="connsiteX0" fmla="*/ 27972 w 2107687"/>
                  <a:gd name="connsiteY0" fmla="*/ 398317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27972 w 2107687"/>
                  <a:gd name="connsiteY31" fmla="*/ 398317 h 1175806"/>
                  <a:gd name="connsiteX0" fmla="*/ 27972 w 2107687"/>
                  <a:gd name="connsiteY0" fmla="*/ 398317 h 1175806"/>
                  <a:gd name="connsiteX1" fmla="*/ 208947 w 2107687"/>
                  <a:gd name="connsiteY1" fmla="*/ 479280 h 1175806"/>
                  <a:gd name="connsiteX2" fmla="*/ 382778 w 2107687"/>
                  <a:gd name="connsiteY2" fmla="*/ 412605 h 1175806"/>
                  <a:gd name="connsiteX3" fmla="*/ 849503 w 2107687"/>
                  <a:gd name="connsiteY3" fmla="*/ 229249 h 1175806"/>
                  <a:gd name="connsiteX4" fmla="*/ 1078103 w 2107687"/>
                  <a:gd name="connsiteY4" fmla="*/ 83993 h 1175806"/>
                  <a:gd name="connsiteX5" fmla="*/ 1149541 w 2107687"/>
                  <a:gd name="connsiteY5" fmla="*/ 24461 h 1175806"/>
                  <a:gd name="connsiteX6" fmla="*/ 1173353 w 2107687"/>
                  <a:gd name="connsiteY6" fmla="*/ 3030 h 1175806"/>
                  <a:gd name="connsiteX7" fmla="*/ 1392428 w 2107687"/>
                  <a:gd name="connsiteY7" fmla="*/ 86374 h 1175806"/>
                  <a:gd name="connsiteX8" fmla="*/ 1678178 w 2107687"/>
                  <a:gd name="connsiteY8" fmla="*/ 195911 h 1175806"/>
                  <a:gd name="connsiteX9" fmla="*/ 2006791 w 2107687"/>
                  <a:gd name="connsiteY9" fmla="*/ 307830 h 1175806"/>
                  <a:gd name="connsiteX10" fmla="*/ 2106803 w 2107687"/>
                  <a:gd name="connsiteY10" fmla="*/ 343549 h 1175806"/>
                  <a:gd name="connsiteX11" fmla="*/ 2044891 w 2107687"/>
                  <a:gd name="connsiteY11" fmla="*/ 386411 h 1175806"/>
                  <a:gd name="connsiteX12" fmla="*/ 1868678 w 2107687"/>
                  <a:gd name="connsiteY12" fmla="*/ 529286 h 1175806"/>
                  <a:gd name="connsiteX13" fmla="*/ 1723422 w 2107687"/>
                  <a:gd name="connsiteY13" fmla="*/ 657874 h 1175806"/>
                  <a:gd name="connsiteX14" fmla="*/ 1535303 w 2107687"/>
                  <a:gd name="connsiteY14" fmla="*/ 807893 h 1175806"/>
                  <a:gd name="connsiteX15" fmla="*/ 1335278 w 2107687"/>
                  <a:gd name="connsiteY15" fmla="*/ 960293 h 1175806"/>
                  <a:gd name="connsiteX16" fmla="*/ 1185259 w 2107687"/>
                  <a:gd name="connsiteY16" fmla="*/ 1065068 h 1175806"/>
                  <a:gd name="connsiteX17" fmla="*/ 1078103 w 2107687"/>
                  <a:gd name="connsiteY17" fmla="*/ 1103168 h 1175806"/>
                  <a:gd name="connsiteX18" fmla="*/ 939991 w 2107687"/>
                  <a:gd name="connsiteY18" fmla="*/ 1117455 h 1175806"/>
                  <a:gd name="connsiteX19" fmla="*/ 892366 w 2107687"/>
                  <a:gd name="connsiteY19" fmla="*/ 1076974 h 1175806"/>
                  <a:gd name="connsiteX20" fmla="*/ 847122 w 2107687"/>
                  <a:gd name="connsiteY20" fmla="*/ 1031730 h 1175806"/>
                  <a:gd name="connsiteX21" fmla="*/ 739966 w 2107687"/>
                  <a:gd name="connsiteY21" fmla="*/ 1012680 h 1175806"/>
                  <a:gd name="connsiteX22" fmla="*/ 649478 w 2107687"/>
                  <a:gd name="connsiteY22" fmla="*/ 1046018 h 1175806"/>
                  <a:gd name="connsiteX23" fmla="*/ 537559 w 2107687"/>
                  <a:gd name="connsiteY23" fmla="*/ 1117455 h 1175806"/>
                  <a:gd name="connsiteX24" fmla="*/ 408972 w 2107687"/>
                  <a:gd name="connsiteY24" fmla="*/ 1162699 h 1175806"/>
                  <a:gd name="connsiteX25" fmla="*/ 256572 w 2107687"/>
                  <a:gd name="connsiteY25" fmla="*/ 1174605 h 1175806"/>
                  <a:gd name="connsiteX26" fmla="*/ 158941 w 2107687"/>
                  <a:gd name="connsiteY26" fmla="*/ 1138886 h 1175806"/>
                  <a:gd name="connsiteX27" fmla="*/ 73216 w 2107687"/>
                  <a:gd name="connsiteY27" fmla="*/ 1084118 h 1175806"/>
                  <a:gd name="connsiteX28" fmla="*/ 1778 w 2107687"/>
                  <a:gd name="connsiteY28" fmla="*/ 1034111 h 1175806"/>
                  <a:gd name="connsiteX29" fmla="*/ 20829 w 2107687"/>
                  <a:gd name="connsiteY29" fmla="*/ 581674 h 1175806"/>
                  <a:gd name="connsiteX30" fmla="*/ 27970 w 2107687"/>
                  <a:gd name="connsiteY30" fmla="*/ 453087 h 1175806"/>
                  <a:gd name="connsiteX31" fmla="*/ 27972 w 2107687"/>
                  <a:gd name="connsiteY31" fmla="*/ 398317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7092 w 2113950"/>
                  <a:gd name="connsiteY29" fmla="*/ 581674 h 1175806"/>
                  <a:gd name="connsiteX30" fmla="*/ 34233 w 2113950"/>
                  <a:gd name="connsiteY30" fmla="*/ 453087 h 1175806"/>
                  <a:gd name="connsiteX31" fmla="*/ 10423 w 2113950"/>
                  <a:gd name="connsiteY31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17565 w 2113950"/>
                  <a:gd name="connsiteY29" fmla="*/ 760268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36615 w 2113950"/>
                  <a:gd name="connsiteY29" fmla="*/ 762650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2327 w 2113950"/>
                  <a:gd name="connsiteY29" fmla="*/ 762650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9470 w 2113950"/>
                  <a:gd name="connsiteY29" fmla="*/ 760269 h 1175806"/>
                  <a:gd name="connsiteX30" fmla="*/ 27092 w 2113950"/>
                  <a:gd name="connsiteY30" fmla="*/ 581674 h 1175806"/>
                  <a:gd name="connsiteX31" fmla="*/ 34233 w 2113950"/>
                  <a:gd name="connsiteY31" fmla="*/ 453087 h 1175806"/>
                  <a:gd name="connsiteX32" fmla="*/ 10423 w 2113950"/>
                  <a:gd name="connsiteY32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8040 w 2113950"/>
                  <a:gd name="connsiteY29" fmla="*/ 924574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36615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8041 w 2113950"/>
                  <a:gd name="connsiteY28" fmla="*/ 1034111 h 1175806"/>
                  <a:gd name="connsiteX29" fmla="*/ 24709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0423 w 2113950"/>
                  <a:gd name="connsiteY0" fmla="*/ 407842 h 1175806"/>
                  <a:gd name="connsiteX1" fmla="*/ 215210 w 2113950"/>
                  <a:gd name="connsiteY1" fmla="*/ 479280 h 1175806"/>
                  <a:gd name="connsiteX2" fmla="*/ 389041 w 2113950"/>
                  <a:gd name="connsiteY2" fmla="*/ 412605 h 1175806"/>
                  <a:gd name="connsiteX3" fmla="*/ 855766 w 2113950"/>
                  <a:gd name="connsiteY3" fmla="*/ 229249 h 1175806"/>
                  <a:gd name="connsiteX4" fmla="*/ 1084366 w 2113950"/>
                  <a:gd name="connsiteY4" fmla="*/ 83993 h 1175806"/>
                  <a:gd name="connsiteX5" fmla="*/ 1155804 w 2113950"/>
                  <a:gd name="connsiteY5" fmla="*/ 24461 h 1175806"/>
                  <a:gd name="connsiteX6" fmla="*/ 1179616 w 2113950"/>
                  <a:gd name="connsiteY6" fmla="*/ 3030 h 1175806"/>
                  <a:gd name="connsiteX7" fmla="*/ 1398691 w 2113950"/>
                  <a:gd name="connsiteY7" fmla="*/ 86374 h 1175806"/>
                  <a:gd name="connsiteX8" fmla="*/ 1684441 w 2113950"/>
                  <a:gd name="connsiteY8" fmla="*/ 195911 h 1175806"/>
                  <a:gd name="connsiteX9" fmla="*/ 2013054 w 2113950"/>
                  <a:gd name="connsiteY9" fmla="*/ 307830 h 1175806"/>
                  <a:gd name="connsiteX10" fmla="*/ 2113066 w 2113950"/>
                  <a:gd name="connsiteY10" fmla="*/ 343549 h 1175806"/>
                  <a:gd name="connsiteX11" fmla="*/ 2051154 w 2113950"/>
                  <a:gd name="connsiteY11" fmla="*/ 386411 h 1175806"/>
                  <a:gd name="connsiteX12" fmla="*/ 1874941 w 2113950"/>
                  <a:gd name="connsiteY12" fmla="*/ 529286 h 1175806"/>
                  <a:gd name="connsiteX13" fmla="*/ 1729685 w 2113950"/>
                  <a:gd name="connsiteY13" fmla="*/ 657874 h 1175806"/>
                  <a:gd name="connsiteX14" fmla="*/ 1541566 w 2113950"/>
                  <a:gd name="connsiteY14" fmla="*/ 807893 h 1175806"/>
                  <a:gd name="connsiteX15" fmla="*/ 1341541 w 2113950"/>
                  <a:gd name="connsiteY15" fmla="*/ 960293 h 1175806"/>
                  <a:gd name="connsiteX16" fmla="*/ 1191522 w 2113950"/>
                  <a:gd name="connsiteY16" fmla="*/ 1065068 h 1175806"/>
                  <a:gd name="connsiteX17" fmla="*/ 1084366 w 2113950"/>
                  <a:gd name="connsiteY17" fmla="*/ 1103168 h 1175806"/>
                  <a:gd name="connsiteX18" fmla="*/ 946254 w 2113950"/>
                  <a:gd name="connsiteY18" fmla="*/ 1117455 h 1175806"/>
                  <a:gd name="connsiteX19" fmla="*/ 898629 w 2113950"/>
                  <a:gd name="connsiteY19" fmla="*/ 1076974 h 1175806"/>
                  <a:gd name="connsiteX20" fmla="*/ 853385 w 2113950"/>
                  <a:gd name="connsiteY20" fmla="*/ 1031730 h 1175806"/>
                  <a:gd name="connsiteX21" fmla="*/ 746229 w 2113950"/>
                  <a:gd name="connsiteY21" fmla="*/ 1012680 h 1175806"/>
                  <a:gd name="connsiteX22" fmla="*/ 655741 w 2113950"/>
                  <a:gd name="connsiteY22" fmla="*/ 1046018 h 1175806"/>
                  <a:gd name="connsiteX23" fmla="*/ 543822 w 2113950"/>
                  <a:gd name="connsiteY23" fmla="*/ 1117455 h 1175806"/>
                  <a:gd name="connsiteX24" fmla="*/ 415235 w 2113950"/>
                  <a:gd name="connsiteY24" fmla="*/ 1162699 h 1175806"/>
                  <a:gd name="connsiteX25" fmla="*/ 262835 w 2113950"/>
                  <a:gd name="connsiteY25" fmla="*/ 1174605 h 1175806"/>
                  <a:gd name="connsiteX26" fmla="*/ 165204 w 2113950"/>
                  <a:gd name="connsiteY26" fmla="*/ 1138886 h 1175806"/>
                  <a:gd name="connsiteX27" fmla="*/ 79479 w 2113950"/>
                  <a:gd name="connsiteY27" fmla="*/ 1084118 h 1175806"/>
                  <a:gd name="connsiteX28" fmla="*/ 31853 w 2113950"/>
                  <a:gd name="connsiteY28" fmla="*/ 1038873 h 1175806"/>
                  <a:gd name="connsiteX29" fmla="*/ 24709 w 2113950"/>
                  <a:gd name="connsiteY29" fmla="*/ 926955 h 1175806"/>
                  <a:gd name="connsiteX30" fmla="*/ 29470 w 2113950"/>
                  <a:gd name="connsiteY30" fmla="*/ 760269 h 1175806"/>
                  <a:gd name="connsiteX31" fmla="*/ 27092 w 2113950"/>
                  <a:gd name="connsiteY31" fmla="*/ 581674 h 1175806"/>
                  <a:gd name="connsiteX32" fmla="*/ 34233 w 2113950"/>
                  <a:gd name="connsiteY32" fmla="*/ 453087 h 1175806"/>
                  <a:gd name="connsiteX33" fmla="*/ 10423 w 211395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34620 w 2119100"/>
                  <a:gd name="connsiteY30" fmla="*/ 760269 h 1175806"/>
                  <a:gd name="connsiteX31" fmla="*/ 32242 w 2119100"/>
                  <a:gd name="connsiteY31" fmla="*/ 581674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34620 w 2119100"/>
                  <a:gd name="connsiteY30" fmla="*/ 760269 h 1175806"/>
                  <a:gd name="connsiteX31" fmla="*/ 8430 w 2119100"/>
                  <a:gd name="connsiteY31" fmla="*/ 588818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  <a:gd name="connsiteX0" fmla="*/ 15573 w 2119100"/>
                  <a:gd name="connsiteY0" fmla="*/ 407842 h 1175806"/>
                  <a:gd name="connsiteX1" fmla="*/ 220360 w 2119100"/>
                  <a:gd name="connsiteY1" fmla="*/ 479280 h 1175806"/>
                  <a:gd name="connsiteX2" fmla="*/ 394191 w 2119100"/>
                  <a:gd name="connsiteY2" fmla="*/ 412605 h 1175806"/>
                  <a:gd name="connsiteX3" fmla="*/ 860916 w 2119100"/>
                  <a:gd name="connsiteY3" fmla="*/ 229249 h 1175806"/>
                  <a:gd name="connsiteX4" fmla="*/ 1089516 w 2119100"/>
                  <a:gd name="connsiteY4" fmla="*/ 83993 h 1175806"/>
                  <a:gd name="connsiteX5" fmla="*/ 1160954 w 2119100"/>
                  <a:gd name="connsiteY5" fmla="*/ 24461 h 1175806"/>
                  <a:gd name="connsiteX6" fmla="*/ 1184766 w 2119100"/>
                  <a:gd name="connsiteY6" fmla="*/ 3030 h 1175806"/>
                  <a:gd name="connsiteX7" fmla="*/ 1403841 w 2119100"/>
                  <a:gd name="connsiteY7" fmla="*/ 86374 h 1175806"/>
                  <a:gd name="connsiteX8" fmla="*/ 1689591 w 2119100"/>
                  <a:gd name="connsiteY8" fmla="*/ 195911 h 1175806"/>
                  <a:gd name="connsiteX9" fmla="*/ 2018204 w 2119100"/>
                  <a:gd name="connsiteY9" fmla="*/ 307830 h 1175806"/>
                  <a:gd name="connsiteX10" fmla="*/ 2118216 w 2119100"/>
                  <a:gd name="connsiteY10" fmla="*/ 343549 h 1175806"/>
                  <a:gd name="connsiteX11" fmla="*/ 2056304 w 2119100"/>
                  <a:gd name="connsiteY11" fmla="*/ 386411 h 1175806"/>
                  <a:gd name="connsiteX12" fmla="*/ 1880091 w 2119100"/>
                  <a:gd name="connsiteY12" fmla="*/ 529286 h 1175806"/>
                  <a:gd name="connsiteX13" fmla="*/ 1734835 w 2119100"/>
                  <a:gd name="connsiteY13" fmla="*/ 657874 h 1175806"/>
                  <a:gd name="connsiteX14" fmla="*/ 1546716 w 2119100"/>
                  <a:gd name="connsiteY14" fmla="*/ 807893 h 1175806"/>
                  <a:gd name="connsiteX15" fmla="*/ 1346691 w 2119100"/>
                  <a:gd name="connsiteY15" fmla="*/ 960293 h 1175806"/>
                  <a:gd name="connsiteX16" fmla="*/ 1196672 w 2119100"/>
                  <a:gd name="connsiteY16" fmla="*/ 1065068 h 1175806"/>
                  <a:gd name="connsiteX17" fmla="*/ 1089516 w 2119100"/>
                  <a:gd name="connsiteY17" fmla="*/ 1103168 h 1175806"/>
                  <a:gd name="connsiteX18" fmla="*/ 951404 w 2119100"/>
                  <a:gd name="connsiteY18" fmla="*/ 1117455 h 1175806"/>
                  <a:gd name="connsiteX19" fmla="*/ 903779 w 2119100"/>
                  <a:gd name="connsiteY19" fmla="*/ 1076974 h 1175806"/>
                  <a:gd name="connsiteX20" fmla="*/ 858535 w 2119100"/>
                  <a:gd name="connsiteY20" fmla="*/ 1031730 h 1175806"/>
                  <a:gd name="connsiteX21" fmla="*/ 751379 w 2119100"/>
                  <a:gd name="connsiteY21" fmla="*/ 1012680 h 1175806"/>
                  <a:gd name="connsiteX22" fmla="*/ 660891 w 2119100"/>
                  <a:gd name="connsiteY22" fmla="*/ 1046018 h 1175806"/>
                  <a:gd name="connsiteX23" fmla="*/ 548972 w 2119100"/>
                  <a:gd name="connsiteY23" fmla="*/ 1117455 h 1175806"/>
                  <a:gd name="connsiteX24" fmla="*/ 420385 w 2119100"/>
                  <a:gd name="connsiteY24" fmla="*/ 1162699 h 1175806"/>
                  <a:gd name="connsiteX25" fmla="*/ 267985 w 2119100"/>
                  <a:gd name="connsiteY25" fmla="*/ 1174605 h 1175806"/>
                  <a:gd name="connsiteX26" fmla="*/ 170354 w 2119100"/>
                  <a:gd name="connsiteY26" fmla="*/ 1138886 h 1175806"/>
                  <a:gd name="connsiteX27" fmla="*/ 84629 w 2119100"/>
                  <a:gd name="connsiteY27" fmla="*/ 1084118 h 1175806"/>
                  <a:gd name="connsiteX28" fmla="*/ 37003 w 2119100"/>
                  <a:gd name="connsiteY28" fmla="*/ 1038873 h 1175806"/>
                  <a:gd name="connsiteX29" fmla="*/ 29859 w 2119100"/>
                  <a:gd name="connsiteY29" fmla="*/ 926955 h 1175806"/>
                  <a:gd name="connsiteX30" fmla="*/ 22714 w 2119100"/>
                  <a:gd name="connsiteY30" fmla="*/ 757888 h 1175806"/>
                  <a:gd name="connsiteX31" fmla="*/ 8430 w 2119100"/>
                  <a:gd name="connsiteY31" fmla="*/ 588818 h 1175806"/>
                  <a:gd name="connsiteX32" fmla="*/ 13189 w 2119100"/>
                  <a:gd name="connsiteY32" fmla="*/ 462612 h 1175806"/>
                  <a:gd name="connsiteX33" fmla="*/ 15573 w 2119100"/>
                  <a:gd name="connsiteY33" fmla="*/ 407842 h 117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119100" h="1175806">
                    <a:moveTo>
                      <a:pt x="15573" y="407842"/>
                    </a:moveTo>
                    <a:cubicBezTo>
                      <a:pt x="50101" y="315370"/>
                      <a:pt x="157257" y="478486"/>
                      <a:pt x="220360" y="479280"/>
                    </a:cubicBezTo>
                    <a:cubicBezTo>
                      <a:pt x="283463" y="480074"/>
                      <a:pt x="394191" y="412605"/>
                      <a:pt x="394191" y="412605"/>
                    </a:cubicBezTo>
                    <a:cubicBezTo>
                      <a:pt x="500950" y="370933"/>
                      <a:pt x="745029" y="284018"/>
                      <a:pt x="860916" y="229249"/>
                    </a:cubicBezTo>
                    <a:cubicBezTo>
                      <a:pt x="976803" y="174480"/>
                      <a:pt x="1039510" y="118124"/>
                      <a:pt x="1089516" y="83993"/>
                    </a:cubicBezTo>
                    <a:cubicBezTo>
                      <a:pt x="1139522" y="49862"/>
                      <a:pt x="1145079" y="37955"/>
                      <a:pt x="1160954" y="24461"/>
                    </a:cubicBezTo>
                    <a:cubicBezTo>
                      <a:pt x="1176829" y="10967"/>
                      <a:pt x="1144285" y="-7289"/>
                      <a:pt x="1184766" y="3030"/>
                    </a:cubicBezTo>
                    <a:cubicBezTo>
                      <a:pt x="1225247" y="13349"/>
                      <a:pt x="1403841" y="86374"/>
                      <a:pt x="1403841" y="86374"/>
                    </a:cubicBezTo>
                    <a:cubicBezTo>
                      <a:pt x="1487978" y="118521"/>
                      <a:pt x="1587197" y="159002"/>
                      <a:pt x="1689591" y="195911"/>
                    </a:cubicBezTo>
                    <a:cubicBezTo>
                      <a:pt x="1791985" y="232820"/>
                      <a:pt x="1946766" y="283224"/>
                      <a:pt x="2018204" y="307830"/>
                    </a:cubicBezTo>
                    <a:cubicBezTo>
                      <a:pt x="2089642" y="332436"/>
                      <a:pt x="2111866" y="330452"/>
                      <a:pt x="2118216" y="343549"/>
                    </a:cubicBezTo>
                    <a:cubicBezTo>
                      <a:pt x="2124566" y="356646"/>
                      <a:pt x="2095992" y="355455"/>
                      <a:pt x="2056304" y="386411"/>
                    </a:cubicBezTo>
                    <a:cubicBezTo>
                      <a:pt x="2016617" y="417367"/>
                      <a:pt x="1933669" y="484042"/>
                      <a:pt x="1880091" y="529286"/>
                    </a:cubicBezTo>
                    <a:cubicBezTo>
                      <a:pt x="1826513" y="574530"/>
                      <a:pt x="1790398" y="611440"/>
                      <a:pt x="1734835" y="657874"/>
                    </a:cubicBezTo>
                    <a:cubicBezTo>
                      <a:pt x="1679273" y="704309"/>
                      <a:pt x="1611407" y="757490"/>
                      <a:pt x="1546716" y="807893"/>
                    </a:cubicBezTo>
                    <a:cubicBezTo>
                      <a:pt x="1482025" y="858296"/>
                      <a:pt x="1405032" y="917430"/>
                      <a:pt x="1346691" y="960293"/>
                    </a:cubicBezTo>
                    <a:cubicBezTo>
                      <a:pt x="1288350" y="1003156"/>
                      <a:pt x="1239535" y="1041256"/>
                      <a:pt x="1196672" y="1065068"/>
                    </a:cubicBezTo>
                    <a:cubicBezTo>
                      <a:pt x="1153810" y="1088881"/>
                      <a:pt x="1130394" y="1094437"/>
                      <a:pt x="1089516" y="1103168"/>
                    </a:cubicBezTo>
                    <a:cubicBezTo>
                      <a:pt x="1048638" y="1111899"/>
                      <a:pt x="982360" y="1121821"/>
                      <a:pt x="951404" y="1117455"/>
                    </a:cubicBezTo>
                    <a:cubicBezTo>
                      <a:pt x="920448" y="1113089"/>
                      <a:pt x="919257" y="1091261"/>
                      <a:pt x="903779" y="1076974"/>
                    </a:cubicBezTo>
                    <a:cubicBezTo>
                      <a:pt x="888301" y="1062687"/>
                      <a:pt x="883935" y="1042446"/>
                      <a:pt x="858535" y="1031730"/>
                    </a:cubicBezTo>
                    <a:cubicBezTo>
                      <a:pt x="833135" y="1021014"/>
                      <a:pt x="784320" y="1010299"/>
                      <a:pt x="751379" y="1012680"/>
                    </a:cubicBezTo>
                    <a:cubicBezTo>
                      <a:pt x="718438" y="1015061"/>
                      <a:pt x="694626" y="1028556"/>
                      <a:pt x="660891" y="1046018"/>
                    </a:cubicBezTo>
                    <a:cubicBezTo>
                      <a:pt x="627157" y="1063481"/>
                      <a:pt x="589056" y="1098008"/>
                      <a:pt x="548972" y="1117455"/>
                    </a:cubicBezTo>
                    <a:cubicBezTo>
                      <a:pt x="508888" y="1136902"/>
                      <a:pt x="467216" y="1153174"/>
                      <a:pt x="420385" y="1162699"/>
                    </a:cubicBezTo>
                    <a:cubicBezTo>
                      <a:pt x="373554" y="1172224"/>
                      <a:pt x="309657" y="1178574"/>
                      <a:pt x="267985" y="1174605"/>
                    </a:cubicBezTo>
                    <a:cubicBezTo>
                      <a:pt x="226313" y="1170636"/>
                      <a:pt x="200913" y="1153967"/>
                      <a:pt x="170354" y="1138886"/>
                    </a:cubicBezTo>
                    <a:cubicBezTo>
                      <a:pt x="139795" y="1123805"/>
                      <a:pt x="110823" y="1101580"/>
                      <a:pt x="84629" y="1084118"/>
                    </a:cubicBezTo>
                    <a:cubicBezTo>
                      <a:pt x="58435" y="1066656"/>
                      <a:pt x="46131" y="1065067"/>
                      <a:pt x="37003" y="1038873"/>
                    </a:cubicBezTo>
                    <a:cubicBezTo>
                      <a:pt x="27875" y="1012679"/>
                      <a:pt x="26288" y="972595"/>
                      <a:pt x="29859" y="926955"/>
                    </a:cubicBezTo>
                    <a:cubicBezTo>
                      <a:pt x="33431" y="881315"/>
                      <a:pt x="19539" y="815038"/>
                      <a:pt x="22714" y="757888"/>
                    </a:cubicBezTo>
                    <a:cubicBezTo>
                      <a:pt x="25889" y="700738"/>
                      <a:pt x="5652" y="640015"/>
                      <a:pt x="8430" y="588818"/>
                    </a:cubicBezTo>
                    <a:cubicBezTo>
                      <a:pt x="11208" y="537621"/>
                      <a:pt x="14380" y="497140"/>
                      <a:pt x="13189" y="462612"/>
                    </a:cubicBezTo>
                    <a:cubicBezTo>
                      <a:pt x="11998" y="428084"/>
                      <a:pt x="-17368" y="403873"/>
                      <a:pt x="15573" y="407842"/>
                    </a:cubicBezTo>
                    <a:close/>
                  </a:path>
                </a:pathLst>
              </a:custGeom>
              <a:solidFill>
                <a:srgbClr val="99D8E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C72E13EF-A5BF-40B7-A176-45C053C1A95C}"/>
                  </a:ext>
                </a:extLst>
              </p:cNvPr>
              <p:cNvSpPr txBox="1"/>
              <p:nvPr/>
            </p:nvSpPr>
            <p:spPr>
              <a:xfrm>
                <a:off x="606243" y="2851540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E09F61DF-E01A-41B6-A677-F36F3E22F351}"/>
                  </a:ext>
                </a:extLst>
              </p:cNvPr>
              <p:cNvSpPr txBox="1"/>
              <p:nvPr/>
            </p:nvSpPr>
            <p:spPr>
              <a:xfrm>
                <a:off x="697684" y="3187664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Db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CA1BCCA1-072D-4260-8040-61C493459B52}"/>
                  </a:ext>
                </a:extLst>
              </p:cNvPr>
              <p:cNvSpPr txBox="1"/>
              <p:nvPr/>
            </p:nvSpPr>
            <p:spPr>
              <a:xfrm>
                <a:off x="657035" y="373773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Dt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DC102888-1FF6-4FAD-8102-E410D94F27F5}"/>
                  </a:ext>
                </a:extLst>
              </p:cNvPr>
              <p:cNvSpPr txBox="1"/>
              <p:nvPr/>
            </p:nvSpPr>
            <p:spPr>
              <a:xfrm>
                <a:off x="716564" y="398879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Dh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8DAC981-8340-47D4-A5D2-4306F8704158}"/>
                  </a:ext>
                </a:extLst>
              </p:cNvPr>
              <p:cNvSpPr txBox="1"/>
              <p:nvPr/>
            </p:nvSpPr>
            <p:spPr>
              <a:xfrm>
                <a:off x="986410" y="4367700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Ds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EC13AF3-067E-4C34-BFEA-D302B5D06C55}"/>
                  </a:ext>
                </a:extLst>
              </p:cNvPr>
              <p:cNvSpPr txBox="1"/>
              <p:nvPr/>
            </p:nvSpPr>
            <p:spPr>
              <a:xfrm rot="19440000">
                <a:off x="2752370" y="3454496"/>
                <a:ext cx="48695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Dgs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C1C155D7-16E2-414E-959E-80F8DDFFA229}"/>
                  </a:ext>
                </a:extLst>
              </p:cNvPr>
              <p:cNvSpPr txBox="1"/>
              <p:nvPr/>
            </p:nvSpPr>
            <p:spPr>
              <a:xfrm rot="19200000">
                <a:off x="2539773" y="3823813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Dg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EE926E6-39BC-4EBD-ACF6-450D3FFA0014}"/>
                  </a:ext>
                </a:extLst>
              </p:cNvPr>
              <p:cNvSpPr txBox="1"/>
              <p:nvPr/>
            </p:nvSpPr>
            <p:spPr>
              <a:xfrm rot="19200000">
                <a:off x="2415336" y="4236272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Sb</a:t>
                </a: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7F2715A-ACED-4447-A1CD-03B99D4833AE}"/>
                  </a:ext>
                </a:extLst>
              </p:cNvPr>
              <p:cNvSpPr/>
              <p:nvPr/>
            </p:nvSpPr>
            <p:spPr>
              <a:xfrm>
                <a:off x="2516450" y="3533948"/>
                <a:ext cx="1536534" cy="1140613"/>
              </a:xfrm>
              <a:custGeom>
                <a:avLst/>
                <a:gdLst>
                  <a:gd name="connsiteX0" fmla="*/ 1119640 w 1536534"/>
                  <a:gd name="connsiteY0" fmla="*/ 294829 h 1140613"/>
                  <a:gd name="connsiteX1" fmla="*/ 1398246 w 1536534"/>
                  <a:gd name="connsiteY1" fmla="*/ 13841 h 1140613"/>
                  <a:gd name="connsiteX2" fmla="*/ 1498258 w 1536534"/>
                  <a:gd name="connsiteY2" fmla="*/ 56704 h 1140613"/>
                  <a:gd name="connsiteX3" fmla="*/ 1514927 w 1536534"/>
                  <a:gd name="connsiteY3" fmla="*/ 175766 h 1140613"/>
                  <a:gd name="connsiteX4" fmla="*/ 1531596 w 1536534"/>
                  <a:gd name="connsiteY4" fmla="*/ 223391 h 1140613"/>
                  <a:gd name="connsiteX5" fmla="*/ 1419677 w 1536534"/>
                  <a:gd name="connsiteY5" fmla="*/ 361504 h 1140613"/>
                  <a:gd name="connsiteX6" fmla="*/ 1293471 w 1536534"/>
                  <a:gd name="connsiteY6" fmla="*/ 482948 h 1140613"/>
                  <a:gd name="connsiteX7" fmla="*/ 1110115 w 1536534"/>
                  <a:gd name="connsiteY7" fmla="*/ 659160 h 1140613"/>
                  <a:gd name="connsiteX8" fmla="*/ 921996 w 1536534"/>
                  <a:gd name="connsiteY8" fmla="*/ 806798 h 1140613"/>
                  <a:gd name="connsiteX9" fmla="*/ 698158 w 1536534"/>
                  <a:gd name="connsiteY9" fmla="*/ 954435 h 1140613"/>
                  <a:gd name="connsiteX10" fmla="*/ 521946 w 1536534"/>
                  <a:gd name="connsiteY10" fmla="*/ 1059210 h 1140613"/>
                  <a:gd name="connsiteX11" fmla="*/ 405265 w 1536534"/>
                  <a:gd name="connsiteY11" fmla="*/ 1133029 h 1140613"/>
                  <a:gd name="connsiteX12" fmla="*/ 376690 w 1536534"/>
                  <a:gd name="connsiteY12" fmla="*/ 1133029 h 1140613"/>
                  <a:gd name="connsiteX13" fmla="*/ 24265 w 1536534"/>
                  <a:gd name="connsiteY13" fmla="*/ 1133029 h 1140613"/>
                  <a:gd name="connsiteX14" fmla="*/ 93321 w 1536534"/>
                  <a:gd name="connsiteY14" fmla="*/ 1030635 h 1140613"/>
                  <a:gd name="connsiteX15" fmla="*/ 595765 w 1536534"/>
                  <a:gd name="connsiteY15" fmla="*/ 668685 h 1140613"/>
                  <a:gd name="connsiteX16" fmla="*/ 917233 w 1536534"/>
                  <a:gd name="connsiteY16" fmla="*/ 463898 h 1140613"/>
                  <a:gd name="connsiteX17" fmla="*/ 993433 w 1536534"/>
                  <a:gd name="connsiteY17" fmla="*/ 406748 h 1140613"/>
                  <a:gd name="connsiteX18" fmla="*/ 1119640 w 1536534"/>
                  <a:gd name="connsiteY18" fmla="*/ 294829 h 114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6534" h="1140613">
                    <a:moveTo>
                      <a:pt x="1119640" y="294829"/>
                    </a:moveTo>
                    <a:cubicBezTo>
                      <a:pt x="1187109" y="229345"/>
                      <a:pt x="1335143" y="53528"/>
                      <a:pt x="1398246" y="13841"/>
                    </a:cubicBezTo>
                    <a:cubicBezTo>
                      <a:pt x="1461349" y="-25846"/>
                      <a:pt x="1478811" y="29717"/>
                      <a:pt x="1498258" y="56704"/>
                    </a:cubicBezTo>
                    <a:cubicBezTo>
                      <a:pt x="1517705" y="83691"/>
                      <a:pt x="1509371" y="147985"/>
                      <a:pt x="1514927" y="175766"/>
                    </a:cubicBezTo>
                    <a:cubicBezTo>
                      <a:pt x="1520483" y="203547"/>
                      <a:pt x="1547471" y="192435"/>
                      <a:pt x="1531596" y="223391"/>
                    </a:cubicBezTo>
                    <a:cubicBezTo>
                      <a:pt x="1515721" y="254347"/>
                      <a:pt x="1459364" y="318245"/>
                      <a:pt x="1419677" y="361504"/>
                    </a:cubicBezTo>
                    <a:cubicBezTo>
                      <a:pt x="1379990" y="404763"/>
                      <a:pt x="1293471" y="482948"/>
                      <a:pt x="1293471" y="482948"/>
                    </a:cubicBezTo>
                    <a:cubicBezTo>
                      <a:pt x="1241877" y="532557"/>
                      <a:pt x="1172027" y="605185"/>
                      <a:pt x="1110115" y="659160"/>
                    </a:cubicBezTo>
                    <a:cubicBezTo>
                      <a:pt x="1048203" y="713135"/>
                      <a:pt x="990655" y="757586"/>
                      <a:pt x="921996" y="806798"/>
                    </a:cubicBezTo>
                    <a:cubicBezTo>
                      <a:pt x="853336" y="856011"/>
                      <a:pt x="764833" y="912366"/>
                      <a:pt x="698158" y="954435"/>
                    </a:cubicBezTo>
                    <a:cubicBezTo>
                      <a:pt x="631483" y="996504"/>
                      <a:pt x="570761" y="1029444"/>
                      <a:pt x="521946" y="1059210"/>
                    </a:cubicBezTo>
                    <a:cubicBezTo>
                      <a:pt x="473131" y="1088976"/>
                      <a:pt x="429474" y="1120726"/>
                      <a:pt x="405265" y="1133029"/>
                    </a:cubicBezTo>
                    <a:cubicBezTo>
                      <a:pt x="381056" y="1145332"/>
                      <a:pt x="376690" y="1133029"/>
                      <a:pt x="376690" y="1133029"/>
                    </a:cubicBezTo>
                    <a:cubicBezTo>
                      <a:pt x="313190" y="1133029"/>
                      <a:pt x="71493" y="1150095"/>
                      <a:pt x="24265" y="1133029"/>
                    </a:cubicBezTo>
                    <a:cubicBezTo>
                      <a:pt x="-22963" y="1115963"/>
                      <a:pt x="-1929" y="1108026"/>
                      <a:pt x="93321" y="1030635"/>
                    </a:cubicBezTo>
                    <a:cubicBezTo>
                      <a:pt x="188571" y="953244"/>
                      <a:pt x="458446" y="763141"/>
                      <a:pt x="595765" y="668685"/>
                    </a:cubicBezTo>
                    <a:cubicBezTo>
                      <a:pt x="733084" y="574229"/>
                      <a:pt x="850955" y="507554"/>
                      <a:pt x="917233" y="463898"/>
                    </a:cubicBezTo>
                    <a:cubicBezTo>
                      <a:pt x="983511" y="420242"/>
                      <a:pt x="960889" y="433735"/>
                      <a:pt x="993433" y="406748"/>
                    </a:cubicBezTo>
                    <a:cubicBezTo>
                      <a:pt x="1025977" y="379761"/>
                      <a:pt x="1052171" y="360313"/>
                      <a:pt x="1119640" y="294829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07583804-0858-44B5-A2A4-BAE765403B80}"/>
                  </a:ext>
                </a:extLst>
              </p:cNvPr>
              <p:cNvSpPr txBox="1"/>
              <p:nvPr/>
            </p:nvSpPr>
            <p:spPr>
              <a:xfrm rot="19200000">
                <a:off x="2851564" y="4244661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E6B7A8FA-8DF3-4DB9-90AB-5DC8964973B5}"/>
                  </a:ext>
                </a:extLst>
              </p:cNvPr>
              <p:cNvSpPr txBox="1"/>
              <p:nvPr/>
            </p:nvSpPr>
            <p:spPr>
              <a:xfrm rot="19200000">
                <a:off x="3225423" y="4282757"/>
                <a:ext cx="42917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FC66880-0615-4381-BFFA-EBC5E7836C61}"/>
                  </a:ext>
                </a:extLst>
              </p:cNvPr>
              <p:cNvSpPr/>
              <p:nvPr/>
            </p:nvSpPr>
            <p:spPr>
              <a:xfrm>
                <a:off x="42783" y="3017203"/>
                <a:ext cx="58616" cy="6830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46F2269D-C3B1-459B-B31F-1B1E3F6C4F5D}"/>
                  </a:ext>
                </a:extLst>
              </p:cNvPr>
              <p:cNvSpPr/>
              <p:nvPr/>
            </p:nvSpPr>
            <p:spPr>
              <a:xfrm>
                <a:off x="22008" y="3700238"/>
                <a:ext cx="82879" cy="99222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36173E7-CCFA-46A3-B0D5-54FB69AD9768}"/>
                </a:ext>
              </a:extLst>
            </p:cNvPr>
            <p:cNvSpPr/>
            <p:nvPr/>
          </p:nvSpPr>
          <p:spPr>
            <a:xfrm>
              <a:off x="-16042" y="3545306"/>
              <a:ext cx="3593431" cy="1756500"/>
            </a:xfrm>
            <a:custGeom>
              <a:avLst/>
              <a:gdLst>
                <a:gd name="connsiteX0" fmla="*/ 3593431 w 3593431"/>
                <a:gd name="connsiteY0" fmla="*/ 0 h 1732547"/>
                <a:gd name="connsiteX1" fmla="*/ 2951747 w 3593431"/>
                <a:gd name="connsiteY1" fmla="*/ 473242 h 1732547"/>
                <a:gd name="connsiteX2" fmla="*/ 2414337 w 3593431"/>
                <a:gd name="connsiteY2" fmla="*/ 826168 h 1732547"/>
                <a:gd name="connsiteX3" fmla="*/ 1957137 w 3593431"/>
                <a:gd name="connsiteY3" fmla="*/ 1130968 h 1732547"/>
                <a:gd name="connsiteX4" fmla="*/ 1556084 w 3593431"/>
                <a:gd name="connsiteY4" fmla="*/ 1443789 h 1732547"/>
                <a:gd name="connsiteX5" fmla="*/ 1122947 w 3593431"/>
                <a:gd name="connsiteY5" fmla="*/ 1716505 h 1732547"/>
                <a:gd name="connsiteX6" fmla="*/ 1050758 w 3593431"/>
                <a:gd name="connsiteY6" fmla="*/ 1732547 h 1732547"/>
                <a:gd name="connsiteX7" fmla="*/ 834189 w 3593431"/>
                <a:gd name="connsiteY7" fmla="*/ 1660357 h 1732547"/>
                <a:gd name="connsiteX8" fmla="*/ 625642 w 3593431"/>
                <a:gd name="connsiteY8" fmla="*/ 1580147 h 1732547"/>
                <a:gd name="connsiteX9" fmla="*/ 336884 w 3593431"/>
                <a:gd name="connsiteY9" fmla="*/ 1580147 h 1732547"/>
                <a:gd name="connsiteX10" fmla="*/ 0 w 3593431"/>
                <a:gd name="connsiteY10" fmla="*/ 1636294 h 1732547"/>
                <a:gd name="connsiteX0" fmla="*/ 3593431 w 3593431"/>
                <a:gd name="connsiteY0" fmla="*/ 0 h 1732547"/>
                <a:gd name="connsiteX1" fmla="*/ 2951747 w 3593431"/>
                <a:gd name="connsiteY1" fmla="*/ 473242 h 1732547"/>
                <a:gd name="connsiteX2" fmla="*/ 2414337 w 3593431"/>
                <a:gd name="connsiteY2" fmla="*/ 826168 h 1732547"/>
                <a:gd name="connsiteX3" fmla="*/ 1957137 w 3593431"/>
                <a:gd name="connsiteY3" fmla="*/ 1130968 h 1732547"/>
                <a:gd name="connsiteX4" fmla="*/ 1556084 w 3593431"/>
                <a:gd name="connsiteY4" fmla="*/ 1443789 h 1732547"/>
                <a:gd name="connsiteX5" fmla="*/ 1050758 w 3593431"/>
                <a:gd name="connsiteY5" fmla="*/ 1732547 h 1732547"/>
                <a:gd name="connsiteX6" fmla="*/ 834189 w 3593431"/>
                <a:gd name="connsiteY6" fmla="*/ 1660357 h 1732547"/>
                <a:gd name="connsiteX7" fmla="*/ 625642 w 3593431"/>
                <a:gd name="connsiteY7" fmla="*/ 1580147 h 1732547"/>
                <a:gd name="connsiteX8" fmla="*/ 336884 w 3593431"/>
                <a:gd name="connsiteY8" fmla="*/ 1580147 h 1732547"/>
                <a:gd name="connsiteX9" fmla="*/ 0 w 3593431"/>
                <a:gd name="connsiteY9" fmla="*/ 1636294 h 1732547"/>
                <a:gd name="connsiteX0" fmla="*/ 3593431 w 3593431"/>
                <a:gd name="connsiteY0" fmla="*/ 0 h 1748589"/>
                <a:gd name="connsiteX1" fmla="*/ 2951747 w 3593431"/>
                <a:gd name="connsiteY1" fmla="*/ 473242 h 1748589"/>
                <a:gd name="connsiteX2" fmla="*/ 2414337 w 3593431"/>
                <a:gd name="connsiteY2" fmla="*/ 826168 h 1748589"/>
                <a:gd name="connsiteX3" fmla="*/ 1957137 w 3593431"/>
                <a:gd name="connsiteY3" fmla="*/ 1130968 h 1748589"/>
                <a:gd name="connsiteX4" fmla="*/ 1556084 w 3593431"/>
                <a:gd name="connsiteY4" fmla="*/ 1443789 h 1748589"/>
                <a:gd name="connsiteX5" fmla="*/ 1090863 w 3593431"/>
                <a:gd name="connsiteY5" fmla="*/ 1748589 h 1748589"/>
                <a:gd name="connsiteX6" fmla="*/ 834189 w 3593431"/>
                <a:gd name="connsiteY6" fmla="*/ 1660357 h 1748589"/>
                <a:gd name="connsiteX7" fmla="*/ 625642 w 3593431"/>
                <a:gd name="connsiteY7" fmla="*/ 1580147 h 1748589"/>
                <a:gd name="connsiteX8" fmla="*/ 336884 w 3593431"/>
                <a:gd name="connsiteY8" fmla="*/ 1580147 h 1748589"/>
                <a:gd name="connsiteX9" fmla="*/ 0 w 3593431"/>
                <a:gd name="connsiteY9" fmla="*/ 1636294 h 1748589"/>
                <a:gd name="connsiteX0" fmla="*/ 3593431 w 3593431"/>
                <a:gd name="connsiteY0" fmla="*/ 0 h 1756581"/>
                <a:gd name="connsiteX1" fmla="*/ 2951747 w 3593431"/>
                <a:gd name="connsiteY1" fmla="*/ 473242 h 1756581"/>
                <a:gd name="connsiteX2" fmla="*/ 2414337 w 3593431"/>
                <a:gd name="connsiteY2" fmla="*/ 826168 h 1756581"/>
                <a:gd name="connsiteX3" fmla="*/ 1957137 w 3593431"/>
                <a:gd name="connsiteY3" fmla="*/ 1130968 h 1756581"/>
                <a:gd name="connsiteX4" fmla="*/ 1556084 w 3593431"/>
                <a:gd name="connsiteY4" fmla="*/ 1443789 h 1756581"/>
                <a:gd name="connsiteX5" fmla="*/ 1090863 w 3593431"/>
                <a:gd name="connsiteY5" fmla="*/ 1748589 h 1756581"/>
                <a:gd name="connsiteX6" fmla="*/ 834189 w 3593431"/>
                <a:gd name="connsiteY6" fmla="*/ 1660357 h 1756581"/>
                <a:gd name="connsiteX7" fmla="*/ 625642 w 3593431"/>
                <a:gd name="connsiteY7" fmla="*/ 1580147 h 1756581"/>
                <a:gd name="connsiteX8" fmla="*/ 336884 w 3593431"/>
                <a:gd name="connsiteY8" fmla="*/ 1580147 h 1756581"/>
                <a:gd name="connsiteX9" fmla="*/ 0 w 3593431"/>
                <a:gd name="connsiteY9" fmla="*/ 1636294 h 1756581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  <a:gd name="connsiteX0" fmla="*/ 3593431 w 3593431"/>
                <a:gd name="connsiteY0" fmla="*/ 0 h 1756500"/>
                <a:gd name="connsiteX1" fmla="*/ 2951747 w 3593431"/>
                <a:gd name="connsiteY1" fmla="*/ 473242 h 1756500"/>
                <a:gd name="connsiteX2" fmla="*/ 2414337 w 3593431"/>
                <a:gd name="connsiteY2" fmla="*/ 826168 h 1756500"/>
                <a:gd name="connsiteX3" fmla="*/ 1957137 w 3593431"/>
                <a:gd name="connsiteY3" fmla="*/ 1130968 h 1756500"/>
                <a:gd name="connsiteX4" fmla="*/ 1556084 w 3593431"/>
                <a:gd name="connsiteY4" fmla="*/ 1443789 h 1756500"/>
                <a:gd name="connsiteX5" fmla="*/ 1090863 w 3593431"/>
                <a:gd name="connsiteY5" fmla="*/ 1748589 h 1756500"/>
                <a:gd name="connsiteX6" fmla="*/ 834189 w 3593431"/>
                <a:gd name="connsiteY6" fmla="*/ 1660357 h 1756500"/>
                <a:gd name="connsiteX7" fmla="*/ 625642 w 3593431"/>
                <a:gd name="connsiteY7" fmla="*/ 1580147 h 1756500"/>
                <a:gd name="connsiteX8" fmla="*/ 336884 w 3593431"/>
                <a:gd name="connsiteY8" fmla="*/ 1580147 h 1756500"/>
                <a:gd name="connsiteX9" fmla="*/ 0 w 3593431"/>
                <a:gd name="connsiteY9" fmla="*/ 1636294 h 175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3431" h="1756500">
                  <a:moveTo>
                    <a:pt x="3593431" y="0"/>
                  </a:moveTo>
                  <a:cubicBezTo>
                    <a:pt x="3379536" y="157747"/>
                    <a:pt x="3148263" y="335547"/>
                    <a:pt x="2951747" y="473242"/>
                  </a:cubicBezTo>
                  <a:cubicBezTo>
                    <a:pt x="2755231" y="610937"/>
                    <a:pt x="2580105" y="716547"/>
                    <a:pt x="2414337" y="826168"/>
                  </a:cubicBezTo>
                  <a:cubicBezTo>
                    <a:pt x="2248569" y="935789"/>
                    <a:pt x="2100179" y="1028031"/>
                    <a:pt x="1957137" y="1130968"/>
                  </a:cubicBezTo>
                  <a:cubicBezTo>
                    <a:pt x="1814095" y="1233905"/>
                    <a:pt x="1700463" y="1340852"/>
                    <a:pt x="1556084" y="1443789"/>
                  </a:cubicBezTo>
                  <a:cubicBezTo>
                    <a:pt x="1411705" y="1546726"/>
                    <a:pt x="1211179" y="1712494"/>
                    <a:pt x="1090863" y="1748589"/>
                  </a:cubicBezTo>
                  <a:cubicBezTo>
                    <a:pt x="970547" y="1784684"/>
                    <a:pt x="903705" y="1687094"/>
                    <a:pt x="834189" y="1660357"/>
                  </a:cubicBezTo>
                  <a:lnTo>
                    <a:pt x="625642" y="1580147"/>
                  </a:lnTo>
                  <a:cubicBezTo>
                    <a:pt x="542758" y="1566779"/>
                    <a:pt x="449179" y="1561431"/>
                    <a:pt x="336884" y="1580147"/>
                  </a:cubicBezTo>
                  <a:lnTo>
                    <a:pt x="0" y="1636294"/>
                  </a:lnTo>
                </a:path>
              </a:pathLst>
            </a:custGeom>
            <a:noFill/>
            <a:ln w="63500">
              <a:solidFill>
                <a:srgbClr val="CC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104DC5D-CA95-4593-A2E0-B9D0E18D3D01}"/>
                </a:ext>
              </a:extLst>
            </p:cNvPr>
            <p:cNvSpPr/>
            <p:nvPr/>
          </p:nvSpPr>
          <p:spPr>
            <a:xfrm>
              <a:off x="48126" y="4066672"/>
              <a:ext cx="4018547" cy="2055331"/>
            </a:xfrm>
            <a:custGeom>
              <a:avLst/>
              <a:gdLst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3390"/>
                <a:gd name="connsiteX1" fmla="*/ 3729790 w 4018547"/>
                <a:gd name="connsiteY1" fmla="*/ 272716 h 2053390"/>
                <a:gd name="connsiteX2" fmla="*/ 3296653 w 4018547"/>
                <a:gd name="connsiteY2" fmla="*/ 601579 h 2053390"/>
                <a:gd name="connsiteX3" fmla="*/ 2759242 w 4018547"/>
                <a:gd name="connsiteY3" fmla="*/ 978569 h 2053390"/>
                <a:gd name="connsiteX4" fmla="*/ 2237874 w 4018547"/>
                <a:gd name="connsiteY4" fmla="*/ 1355558 h 2053390"/>
                <a:gd name="connsiteX5" fmla="*/ 1764632 w 4018547"/>
                <a:gd name="connsiteY5" fmla="*/ 1676400 h 2053390"/>
                <a:gd name="connsiteX6" fmla="*/ 1427747 w 4018547"/>
                <a:gd name="connsiteY6" fmla="*/ 1892969 h 2053390"/>
                <a:gd name="connsiteX7" fmla="*/ 1010653 w 4018547"/>
                <a:gd name="connsiteY7" fmla="*/ 2053390 h 2053390"/>
                <a:gd name="connsiteX8" fmla="*/ 745958 w 4018547"/>
                <a:gd name="connsiteY8" fmla="*/ 1973179 h 2053390"/>
                <a:gd name="connsiteX9" fmla="*/ 609600 w 4018547"/>
                <a:gd name="connsiteY9" fmla="*/ 1844842 h 2053390"/>
                <a:gd name="connsiteX10" fmla="*/ 328863 w 4018547"/>
                <a:gd name="connsiteY10" fmla="*/ 1780674 h 2053390"/>
                <a:gd name="connsiteX11" fmla="*/ 0 w 4018547"/>
                <a:gd name="connsiteY11" fmla="*/ 1884948 h 2053390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  <a:gd name="connsiteX0" fmla="*/ 4018547 w 4018547"/>
                <a:gd name="connsiteY0" fmla="*/ 0 h 2055331"/>
                <a:gd name="connsiteX1" fmla="*/ 3729790 w 4018547"/>
                <a:gd name="connsiteY1" fmla="*/ 272716 h 2055331"/>
                <a:gd name="connsiteX2" fmla="*/ 3296653 w 4018547"/>
                <a:gd name="connsiteY2" fmla="*/ 601579 h 2055331"/>
                <a:gd name="connsiteX3" fmla="*/ 2759242 w 4018547"/>
                <a:gd name="connsiteY3" fmla="*/ 978569 h 2055331"/>
                <a:gd name="connsiteX4" fmla="*/ 2237874 w 4018547"/>
                <a:gd name="connsiteY4" fmla="*/ 1355558 h 2055331"/>
                <a:gd name="connsiteX5" fmla="*/ 1764632 w 4018547"/>
                <a:gd name="connsiteY5" fmla="*/ 1676400 h 2055331"/>
                <a:gd name="connsiteX6" fmla="*/ 1427747 w 4018547"/>
                <a:gd name="connsiteY6" fmla="*/ 1892969 h 2055331"/>
                <a:gd name="connsiteX7" fmla="*/ 1010653 w 4018547"/>
                <a:gd name="connsiteY7" fmla="*/ 2053390 h 2055331"/>
                <a:gd name="connsiteX8" fmla="*/ 745958 w 4018547"/>
                <a:gd name="connsiteY8" fmla="*/ 1973179 h 2055331"/>
                <a:gd name="connsiteX9" fmla="*/ 609600 w 4018547"/>
                <a:gd name="connsiteY9" fmla="*/ 1844842 h 2055331"/>
                <a:gd name="connsiteX10" fmla="*/ 328863 w 4018547"/>
                <a:gd name="connsiteY10" fmla="*/ 1780674 h 2055331"/>
                <a:gd name="connsiteX11" fmla="*/ 0 w 4018547"/>
                <a:gd name="connsiteY11" fmla="*/ 1884948 h 205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18547" h="2055331">
                  <a:moveTo>
                    <a:pt x="4018547" y="0"/>
                  </a:moveTo>
                  <a:cubicBezTo>
                    <a:pt x="3922295" y="90905"/>
                    <a:pt x="3850106" y="172453"/>
                    <a:pt x="3729790" y="272716"/>
                  </a:cubicBezTo>
                  <a:cubicBezTo>
                    <a:pt x="3609474" y="372979"/>
                    <a:pt x="3458411" y="483937"/>
                    <a:pt x="3296653" y="601579"/>
                  </a:cubicBezTo>
                  <a:cubicBezTo>
                    <a:pt x="3134895" y="719221"/>
                    <a:pt x="2935705" y="852906"/>
                    <a:pt x="2759242" y="978569"/>
                  </a:cubicBezTo>
                  <a:cubicBezTo>
                    <a:pt x="2582779" y="1104232"/>
                    <a:pt x="2395621" y="1248611"/>
                    <a:pt x="2237874" y="1355558"/>
                  </a:cubicBezTo>
                  <a:lnTo>
                    <a:pt x="1764632" y="1676400"/>
                  </a:lnTo>
                  <a:cubicBezTo>
                    <a:pt x="1606885" y="1783347"/>
                    <a:pt x="1553410" y="1830137"/>
                    <a:pt x="1427747" y="1892969"/>
                  </a:cubicBezTo>
                  <a:cubicBezTo>
                    <a:pt x="1302084" y="1955801"/>
                    <a:pt x="1124285" y="2040022"/>
                    <a:pt x="1010653" y="2053390"/>
                  </a:cubicBezTo>
                  <a:cubicBezTo>
                    <a:pt x="897021" y="2066758"/>
                    <a:pt x="812800" y="2007937"/>
                    <a:pt x="745958" y="1973179"/>
                  </a:cubicBezTo>
                  <a:cubicBezTo>
                    <a:pt x="679116" y="1938421"/>
                    <a:pt x="679116" y="1876926"/>
                    <a:pt x="609600" y="1844842"/>
                  </a:cubicBezTo>
                  <a:cubicBezTo>
                    <a:pt x="540084" y="1812758"/>
                    <a:pt x="430463" y="1773990"/>
                    <a:pt x="328863" y="1780674"/>
                  </a:cubicBezTo>
                  <a:cubicBezTo>
                    <a:pt x="227263" y="1787358"/>
                    <a:pt x="109621" y="1850190"/>
                    <a:pt x="0" y="188494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0033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6C9ACF1E-795E-49E8-8A1D-CEA7BEC8CF99}"/>
              </a:ext>
            </a:extLst>
          </p:cNvPr>
          <p:cNvSpPr/>
          <p:nvPr/>
        </p:nvSpPr>
        <p:spPr>
          <a:xfrm>
            <a:off x="4150425" y="4546631"/>
            <a:ext cx="5085533" cy="2024663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85533" h="2024663">
                <a:moveTo>
                  <a:pt x="4561554" y="0"/>
                </a:moveTo>
                <a:cubicBezTo>
                  <a:pt x="4516436" y="81882"/>
                  <a:pt x="4480972" y="144630"/>
                  <a:pt x="4568271" y="254811"/>
                </a:cubicBezTo>
                <a:cubicBezTo>
                  <a:pt x="4655570" y="364992"/>
                  <a:pt x="5075369" y="582679"/>
                  <a:pt x="5085348" y="661086"/>
                </a:cubicBezTo>
                <a:cubicBezTo>
                  <a:pt x="5095328" y="739493"/>
                  <a:pt x="4700337" y="639696"/>
                  <a:pt x="4628148" y="725254"/>
                </a:cubicBezTo>
                <a:cubicBezTo>
                  <a:pt x="4555959" y="810812"/>
                  <a:pt x="4704348" y="1115613"/>
                  <a:pt x="4652211" y="1174434"/>
                </a:cubicBezTo>
                <a:cubicBezTo>
                  <a:pt x="4600074" y="1233255"/>
                  <a:pt x="4375485" y="1030055"/>
                  <a:pt x="4315327" y="1078181"/>
                </a:cubicBezTo>
                <a:cubicBezTo>
                  <a:pt x="4255169" y="1126307"/>
                  <a:pt x="4342063" y="1423085"/>
                  <a:pt x="4291263" y="1463190"/>
                </a:cubicBezTo>
                <a:cubicBezTo>
                  <a:pt x="4240463" y="1503295"/>
                  <a:pt x="4101432" y="1382980"/>
                  <a:pt x="4010527" y="1318811"/>
                </a:cubicBezTo>
                <a:cubicBezTo>
                  <a:pt x="3919622" y="1254643"/>
                  <a:pt x="3838074" y="1137000"/>
                  <a:pt x="3745832" y="1078179"/>
                </a:cubicBezTo>
                <a:lnTo>
                  <a:pt x="3457074" y="965884"/>
                </a:lnTo>
                <a:lnTo>
                  <a:pt x="3216442" y="957863"/>
                </a:lnTo>
                <a:lnTo>
                  <a:pt x="2871537" y="1222558"/>
                </a:lnTo>
                <a:lnTo>
                  <a:pt x="2783305" y="1270684"/>
                </a:lnTo>
                <a:lnTo>
                  <a:pt x="2646948" y="1206516"/>
                </a:lnTo>
                <a:lnTo>
                  <a:pt x="2326105" y="1399021"/>
                </a:lnTo>
                <a:lnTo>
                  <a:pt x="2093495" y="1503295"/>
                </a:lnTo>
                <a:cubicBezTo>
                  <a:pt x="2001253" y="1523348"/>
                  <a:pt x="1854200" y="1511316"/>
                  <a:pt x="1772653" y="1519337"/>
                </a:cubicBezTo>
                <a:cubicBezTo>
                  <a:pt x="1691106" y="1527358"/>
                  <a:pt x="1651001" y="1523347"/>
                  <a:pt x="1604211" y="1551421"/>
                </a:cubicBezTo>
                <a:cubicBezTo>
                  <a:pt x="1557422" y="1579495"/>
                  <a:pt x="1572127" y="1675747"/>
                  <a:pt x="1491916" y="1687779"/>
                </a:cubicBezTo>
                <a:cubicBezTo>
                  <a:pt x="1411706" y="1699811"/>
                  <a:pt x="1233906" y="1649011"/>
                  <a:pt x="1122948" y="1623611"/>
                </a:cubicBezTo>
                <a:cubicBezTo>
                  <a:pt x="1011990" y="1598211"/>
                  <a:pt x="922422" y="1511316"/>
                  <a:pt x="826169" y="1535379"/>
                </a:cubicBezTo>
                <a:cubicBezTo>
                  <a:pt x="729916" y="1559442"/>
                  <a:pt x="652380" y="1715852"/>
                  <a:pt x="545432" y="1767989"/>
                </a:cubicBezTo>
                <a:cubicBezTo>
                  <a:pt x="438484" y="1820126"/>
                  <a:pt x="275389" y="1805421"/>
                  <a:pt x="184484" y="1848200"/>
                </a:cubicBezTo>
                <a:cubicBezTo>
                  <a:pt x="93579" y="1890979"/>
                  <a:pt x="61495" y="1965842"/>
                  <a:pt x="0" y="2024663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1C78ED7C-490F-4EBE-B74C-E813E22B5B6A}"/>
              </a:ext>
            </a:extLst>
          </p:cNvPr>
          <p:cNvSpPr/>
          <p:nvPr/>
        </p:nvSpPr>
        <p:spPr>
          <a:xfrm>
            <a:off x="3901774" y="4493845"/>
            <a:ext cx="4001049" cy="1251284"/>
          </a:xfrm>
          <a:custGeom>
            <a:avLst/>
            <a:gdLst>
              <a:gd name="connsiteX0" fmla="*/ 0 w 3994484"/>
              <a:gd name="connsiteY0" fmla="*/ 1363579 h 1363579"/>
              <a:gd name="connsiteX1" fmla="*/ 208547 w 3994484"/>
              <a:gd name="connsiteY1" fmla="*/ 1211179 h 1363579"/>
              <a:gd name="connsiteX2" fmla="*/ 368968 w 3994484"/>
              <a:gd name="connsiteY2" fmla="*/ 1163053 h 1363579"/>
              <a:gd name="connsiteX3" fmla="*/ 545431 w 3994484"/>
              <a:gd name="connsiteY3" fmla="*/ 1227221 h 1363579"/>
              <a:gd name="connsiteX4" fmla="*/ 874294 w 3994484"/>
              <a:gd name="connsiteY4" fmla="*/ 1147011 h 1363579"/>
              <a:gd name="connsiteX5" fmla="*/ 1098884 w 3994484"/>
              <a:gd name="connsiteY5" fmla="*/ 1010653 h 1363579"/>
              <a:gd name="connsiteX6" fmla="*/ 1235242 w 3994484"/>
              <a:gd name="connsiteY6" fmla="*/ 874295 h 1363579"/>
              <a:gd name="connsiteX7" fmla="*/ 1419726 w 3994484"/>
              <a:gd name="connsiteY7" fmla="*/ 914400 h 1363579"/>
              <a:gd name="connsiteX8" fmla="*/ 1612231 w 3994484"/>
              <a:gd name="connsiteY8" fmla="*/ 1010653 h 1363579"/>
              <a:gd name="connsiteX9" fmla="*/ 1852863 w 3994484"/>
              <a:gd name="connsiteY9" fmla="*/ 1034716 h 1363579"/>
              <a:gd name="connsiteX10" fmla="*/ 2181726 w 3994484"/>
              <a:gd name="connsiteY10" fmla="*/ 850232 h 1363579"/>
              <a:gd name="connsiteX11" fmla="*/ 2478505 w 3994484"/>
              <a:gd name="connsiteY11" fmla="*/ 665747 h 1363579"/>
              <a:gd name="connsiteX12" fmla="*/ 2662989 w 3994484"/>
              <a:gd name="connsiteY12" fmla="*/ 537411 h 1363579"/>
              <a:gd name="connsiteX13" fmla="*/ 2751221 w 3994484"/>
              <a:gd name="connsiteY13" fmla="*/ 521368 h 1363579"/>
              <a:gd name="connsiteX14" fmla="*/ 2799347 w 3994484"/>
              <a:gd name="connsiteY14" fmla="*/ 633663 h 1363579"/>
              <a:gd name="connsiteX15" fmla="*/ 2871536 w 3994484"/>
              <a:gd name="connsiteY15" fmla="*/ 705853 h 1363579"/>
              <a:gd name="connsiteX16" fmla="*/ 3015915 w 3994484"/>
              <a:gd name="connsiteY16" fmla="*/ 529389 h 1363579"/>
              <a:gd name="connsiteX17" fmla="*/ 3128210 w 3994484"/>
              <a:gd name="connsiteY17" fmla="*/ 465221 h 1363579"/>
              <a:gd name="connsiteX18" fmla="*/ 3176336 w 3994484"/>
              <a:gd name="connsiteY18" fmla="*/ 521368 h 1363579"/>
              <a:gd name="connsiteX19" fmla="*/ 3368842 w 3994484"/>
              <a:gd name="connsiteY19" fmla="*/ 352926 h 1363579"/>
              <a:gd name="connsiteX20" fmla="*/ 3441031 w 3994484"/>
              <a:gd name="connsiteY20" fmla="*/ 288758 h 1363579"/>
              <a:gd name="connsiteX21" fmla="*/ 3569368 w 3994484"/>
              <a:gd name="connsiteY21" fmla="*/ 328863 h 1363579"/>
              <a:gd name="connsiteX22" fmla="*/ 3761873 w 3994484"/>
              <a:gd name="connsiteY22" fmla="*/ 489284 h 1363579"/>
              <a:gd name="connsiteX23" fmla="*/ 3890210 w 3994484"/>
              <a:gd name="connsiteY23" fmla="*/ 593558 h 1363579"/>
              <a:gd name="connsiteX24" fmla="*/ 3994484 w 3994484"/>
              <a:gd name="connsiteY24" fmla="*/ 489284 h 1363579"/>
              <a:gd name="connsiteX25" fmla="*/ 3978442 w 3994484"/>
              <a:gd name="connsiteY25" fmla="*/ 376989 h 1363579"/>
              <a:gd name="connsiteX26" fmla="*/ 3890210 w 3994484"/>
              <a:gd name="connsiteY26" fmla="*/ 0 h 1363579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4007464"/>
              <a:gd name="connsiteY0" fmla="*/ 1114926 h 1114926"/>
              <a:gd name="connsiteX1" fmla="*/ 208547 w 4007464"/>
              <a:gd name="connsiteY1" fmla="*/ 962526 h 1114926"/>
              <a:gd name="connsiteX2" fmla="*/ 368968 w 4007464"/>
              <a:gd name="connsiteY2" fmla="*/ 914400 h 1114926"/>
              <a:gd name="connsiteX3" fmla="*/ 545431 w 4007464"/>
              <a:gd name="connsiteY3" fmla="*/ 978568 h 1114926"/>
              <a:gd name="connsiteX4" fmla="*/ 874294 w 4007464"/>
              <a:gd name="connsiteY4" fmla="*/ 898358 h 1114926"/>
              <a:gd name="connsiteX5" fmla="*/ 1098884 w 4007464"/>
              <a:gd name="connsiteY5" fmla="*/ 762000 h 1114926"/>
              <a:gd name="connsiteX6" fmla="*/ 1235242 w 4007464"/>
              <a:gd name="connsiteY6" fmla="*/ 625642 h 1114926"/>
              <a:gd name="connsiteX7" fmla="*/ 1419726 w 4007464"/>
              <a:gd name="connsiteY7" fmla="*/ 665747 h 1114926"/>
              <a:gd name="connsiteX8" fmla="*/ 1612231 w 4007464"/>
              <a:gd name="connsiteY8" fmla="*/ 762000 h 1114926"/>
              <a:gd name="connsiteX9" fmla="*/ 1852863 w 4007464"/>
              <a:gd name="connsiteY9" fmla="*/ 786063 h 1114926"/>
              <a:gd name="connsiteX10" fmla="*/ 2181726 w 4007464"/>
              <a:gd name="connsiteY10" fmla="*/ 601579 h 1114926"/>
              <a:gd name="connsiteX11" fmla="*/ 2478505 w 4007464"/>
              <a:gd name="connsiteY11" fmla="*/ 417094 h 1114926"/>
              <a:gd name="connsiteX12" fmla="*/ 2662989 w 4007464"/>
              <a:gd name="connsiteY12" fmla="*/ 288758 h 1114926"/>
              <a:gd name="connsiteX13" fmla="*/ 2751221 w 4007464"/>
              <a:gd name="connsiteY13" fmla="*/ 272715 h 1114926"/>
              <a:gd name="connsiteX14" fmla="*/ 2799347 w 4007464"/>
              <a:gd name="connsiteY14" fmla="*/ 385010 h 1114926"/>
              <a:gd name="connsiteX15" fmla="*/ 2871536 w 4007464"/>
              <a:gd name="connsiteY15" fmla="*/ 457200 h 1114926"/>
              <a:gd name="connsiteX16" fmla="*/ 3015915 w 4007464"/>
              <a:gd name="connsiteY16" fmla="*/ 280736 h 1114926"/>
              <a:gd name="connsiteX17" fmla="*/ 3128210 w 4007464"/>
              <a:gd name="connsiteY17" fmla="*/ 216568 h 1114926"/>
              <a:gd name="connsiteX18" fmla="*/ 3176336 w 4007464"/>
              <a:gd name="connsiteY18" fmla="*/ 272715 h 1114926"/>
              <a:gd name="connsiteX19" fmla="*/ 3368842 w 4007464"/>
              <a:gd name="connsiteY19" fmla="*/ 104273 h 1114926"/>
              <a:gd name="connsiteX20" fmla="*/ 3441031 w 4007464"/>
              <a:gd name="connsiteY20" fmla="*/ 40105 h 1114926"/>
              <a:gd name="connsiteX21" fmla="*/ 3569368 w 4007464"/>
              <a:gd name="connsiteY21" fmla="*/ 80210 h 1114926"/>
              <a:gd name="connsiteX22" fmla="*/ 3761873 w 4007464"/>
              <a:gd name="connsiteY22" fmla="*/ 240631 h 1114926"/>
              <a:gd name="connsiteX23" fmla="*/ 3890210 w 4007464"/>
              <a:gd name="connsiteY23" fmla="*/ 344905 h 1114926"/>
              <a:gd name="connsiteX24" fmla="*/ 3994484 w 4007464"/>
              <a:gd name="connsiteY24" fmla="*/ 240631 h 1114926"/>
              <a:gd name="connsiteX25" fmla="*/ 3978442 w 4007464"/>
              <a:gd name="connsiteY25" fmla="*/ 128336 h 1114926"/>
              <a:gd name="connsiteX26" fmla="*/ 3962400 w 4007464"/>
              <a:gd name="connsiteY26" fmla="*/ 0 h 1114926"/>
              <a:gd name="connsiteX0" fmla="*/ 0 w 3999006"/>
              <a:gd name="connsiteY0" fmla="*/ 1114926 h 1114926"/>
              <a:gd name="connsiteX1" fmla="*/ 208547 w 3999006"/>
              <a:gd name="connsiteY1" fmla="*/ 962526 h 1114926"/>
              <a:gd name="connsiteX2" fmla="*/ 368968 w 3999006"/>
              <a:gd name="connsiteY2" fmla="*/ 914400 h 1114926"/>
              <a:gd name="connsiteX3" fmla="*/ 545431 w 3999006"/>
              <a:gd name="connsiteY3" fmla="*/ 978568 h 1114926"/>
              <a:gd name="connsiteX4" fmla="*/ 874294 w 3999006"/>
              <a:gd name="connsiteY4" fmla="*/ 898358 h 1114926"/>
              <a:gd name="connsiteX5" fmla="*/ 1098884 w 3999006"/>
              <a:gd name="connsiteY5" fmla="*/ 762000 h 1114926"/>
              <a:gd name="connsiteX6" fmla="*/ 1235242 w 3999006"/>
              <a:gd name="connsiteY6" fmla="*/ 625642 h 1114926"/>
              <a:gd name="connsiteX7" fmla="*/ 1419726 w 3999006"/>
              <a:gd name="connsiteY7" fmla="*/ 665747 h 1114926"/>
              <a:gd name="connsiteX8" fmla="*/ 1612231 w 3999006"/>
              <a:gd name="connsiteY8" fmla="*/ 762000 h 1114926"/>
              <a:gd name="connsiteX9" fmla="*/ 1852863 w 3999006"/>
              <a:gd name="connsiteY9" fmla="*/ 786063 h 1114926"/>
              <a:gd name="connsiteX10" fmla="*/ 2181726 w 3999006"/>
              <a:gd name="connsiteY10" fmla="*/ 601579 h 1114926"/>
              <a:gd name="connsiteX11" fmla="*/ 2478505 w 3999006"/>
              <a:gd name="connsiteY11" fmla="*/ 417094 h 1114926"/>
              <a:gd name="connsiteX12" fmla="*/ 2662989 w 3999006"/>
              <a:gd name="connsiteY12" fmla="*/ 288758 h 1114926"/>
              <a:gd name="connsiteX13" fmla="*/ 2751221 w 3999006"/>
              <a:gd name="connsiteY13" fmla="*/ 272715 h 1114926"/>
              <a:gd name="connsiteX14" fmla="*/ 2799347 w 3999006"/>
              <a:gd name="connsiteY14" fmla="*/ 385010 h 1114926"/>
              <a:gd name="connsiteX15" fmla="*/ 2871536 w 3999006"/>
              <a:gd name="connsiteY15" fmla="*/ 457200 h 1114926"/>
              <a:gd name="connsiteX16" fmla="*/ 3015915 w 3999006"/>
              <a:gd name="connsiteY16" fmla="*/ 280736 h 1114926"/>
              <a:gd name="connsiteX17" fmla="*/ 3128210 w 3999006"/>
              <a:gd name="connsiteY17" fmla="*/ 216568 h 1114926"/>
              <a:gd name="connsiteX18" fmla="*/ 3176336 w 3999006"/>
              <a:gd name="connsiteY18" fmla="*/ 272715 h 1114926"/>
              <a:gd name="connsiteX19" fmla="*/ 3368842 w 3999006"/>
              <a:gd name="connsiteY19" fmla="*/ 104273 h 1114926"/>
              <a:gd name="connsiteX20" fmla="*/ 3441031 w 3999006"/>
              <a:gd name="connsiteY20" fmla="*/ 40105 h 1114926"/>
              <a:gd name="connsiteX21" fmla="*/ 3569368 w 3999006"/>
              <a:gd name="connsiteY21" fmla="*/ 80210 h 1114926"/>
              <a:gd name="connsiteX22" fmla="*/ 3761873 w 3999006"/>
              <a:gd name="connsiteY22" fmla="*/ 240631 h 1114926"/>
              <a:gd name="connsiteX23" fmla="*/ 3890210 w 3999006"/>
              <a:gd name="connsiteY23" fmla="*/ 344905 h 1114926"/>
              <a:gd name="connsiteX24" fmla="*/ 3994484 w 3999006"/>
              <a:gd name="connsiteY24" fmla="*/ 240631 h 1114926"/>
              <a:gd name="connsiteX25" fmla="*/ 3978442 w 3999006"/>
              <a:gd name="connsiteY25" fmla="*/ 128336 h 1114926"/>
              <a:gd name="connsiteX26" fmla="*/ 3962400 w 3999006"/>
              <a:gd name="connsiteY26" fmla="*/ 0 h 1114926"/>
              <a:gd name="connsiteX0" fmla="*/ 0 w 4001049"/>
              <a:gd name="connsiteY0" fmla="*/ 1251284 h 1251284"/>
              <a:gd name="connsiteX1" fmla="*/ 208547 w 4001049"/>
              <a:gd name="connsiteY1" fmla="*/ 1098884 h 1251284"/>
              <a:gd name="connsiteX2" fmla="*/ 368968 w 4001049"/>
              <a:gd name="connsiteY2" fmla="*/ 1050758 h 1251284"/>
              <a:gd name="connsiteX3" fmla="*/ 545431 w 4001049"/>
              <a:gd name="connsiteY3" fmla="*/ 1114926 h 1251284"/>
              <a:gd name="connsiteX4" fmla="*/ 874294 w 4001049"/>
              <a:gd name="connsiteY4" fmla="*/ 1034716 h 1251284"/>
              <a:gd name="connsiteX5" fmla="*/ 1098884 w 4001049"/>
              <a:gd name="connsiteY5" fmla="*/ 898358 h 1251284"/>
              <a:gd name="connsiteX6" fmla="*/ 1235242 w 4001049"/>
              <a:gd name="connsiteY6" fmla="*/ 762000 h 1251284"/>
              <a:gd name="connsiteX7" fmla="*/ 1419726 w 4001049"/>
              <a:gd name="connsiteY7" fmla="*/ 802105 h 1251284"/>
              <a:gd name="connsiteX8" fmla="*/ 1612231 w 4001049"/>
              <a:gd name="connsiteY8" fmla="*/ 898358 h 1251284"/>
              <a:gd name="connsiteX9" fmla="*/ 1852863 w 4001049"/>
              <a:gd name="connsiteY9" fmla="*/ 922421 h 1251284"/>
              <a:gd name="connsiteX10" fmla="*/ 2181726 w 4001049"/>
              <a:gd name="connsiteY10" fmla="*/ 737937 h 1251284"/>
              <a:gd name="connsiteX11" fmla="*/ 2478505 w 4001049"/>
              <a:gd name="connsiteY11" fmla="*/ 553452 h 1251284"/>
              <a:gd name="connsiteX12" fmla="*/ 2662989 w 4001049"/>
              <a:gd name="connsiteY12" fmla="*/ 425116 h 1251284"/>
              <a:gd name="connsiteX13" fmla="*/ 2751221 w 4001049"/>
              <a:gd name="connsiteY13" fmla="*/ 409073 h 1251284"/>
              <a:gd name="connsiteX14" fmla="*/ 2799347 w 4001049"/>
              <a:gd name="connsiteY14" fmla="*/ 521368 h 1251284"/>
              <a:gd name="connsiteX15" fmla="*/ 2871536 w 4001049"/>
              <a:gd name="connsiteY15" fmla="*/ 593558 h 1251284"/>
              <a:gd name="connsiteX16" fmla="*/ 3015915 w 4001049"/>
              <a:gd name="connsiteY16" fmla="*/ 417094 h 1251284"/>
              <a:gd name="connsiteX17" fmla="*/ 3128210 w 4001049"/>
              <a:gd name="connsiteY17" fmla="*/ 352926 h 1251284"/>
              <a:gd name="connsiteX18" fmla="*/ 3176336 w 4001049"/>
              <a:gd name="connsiteY18" fmla="*/ 409073 h 1251284"/>
              <a:gd name="connsiteX19" fmla="*/ 3368842 w 4001049"/>
              <a:gd name="connsiteY19" fmla="*/ 240631 h 1251284"/>
              <a:gd name="connsiteX20" fmla="*/ 3441031 w 4001049"/>
              <a:gd name="connsiteY20" fmla="*/ 176463 h 1251284"/>
              <a:gd name="connsiteX21" fmla="*/ 3569368 w 4001049"/>
              <a:gd name="connsiteY21" fmla="*/ 216568 h 1251284"/>
              <a:gd name="connsiteX22" fmla="*/ 3761873 w 4001049"/>
              <a:gd name="connsiteY22" fmla="*/ 376989 h 1251284"/>
              <a:gd name="connsiteX23" fmla="*/ 3890210 w 4001049"/>
              <a:gd name="connsiteY23" fmla="*/ 481263 h 1251284"/>
              <a:gd name="connsiteX24" fmla="*/ 3994484 w 4001049"/>
              <a:gd name="connsiteY24" fmla="*/ 376989 h 1251284"/>
              <a:gd name="connsiteX25" fmla="*/ 3978442 w 4001049"/>
              <a:gd name="connsiteY25" fmla="*/ 264694 h 1251284"/>
              <a:gd name="connsiteX26" fmla="*/ 3882189 w 4001049"/>
              <a:gd name="connsiteY26" fmla="*/ 0 h 125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01049" h="1251284">
                <a:moveTo>
                  <a:pt x="0" y="1251284"/>
                </a:moveTo>
                <a:cubicBezTo>
                  <a:pt x="69516" y="1200484"/>
                  <a:pt x="147052" y="1132305"/>
                  <a:pt x="208547" y="1098884"/>
                </a:cubicBezTo>
                <a:cubicBezTo>
                  <a:pt x="270042" y="1065463"/>
                  <a:pt x="312821" y="1048084"/>
                  <a:pt x="368968" y="1050758"/>
                </a:cubicBezTo>
                <a:cubicBezTo>
                  <a:pt x="425115" y="1053432"/>
                  <a:pt x="435810" y="1141663"/>
                  <a:pt x="545431" y="1114926"/>
                </a:cubicBezTo>
                <a:lnTo>
                  <a:pt x="874294" y="1034716"/>
                </a:lnTo>
                <a:cubicBezTo>
                  <a:pt x="966536" y="998621"/>
                  <a:pt x="1053431" y="943811"/>
                  <a:pt x="1098884" y="898358"/>
                </a:cubicBezTo>
                <a:lnTo>
                  <a:pt x="1235242" y="762000"/>
                </a:lnTo>
                <a:cubicBezTo>
                  <a:pt x="1288716" y="745958"/>
                  <a:pt x="1355558" y="770021"/>
                  <a:pt x="1419726" y="802105"/>
                </a:cubicBezTo>
                <a:lnTo>
                  <a:pt x="1612231" y="898358"/>
                </a:lnTo>
                <a:cubicBezTo>
                  <a:pt x="1684421" y="918411"/>
                  <a:pt x="1743242" y="983916"/>
                  <a:pt x="1852863" y="922421"/>
                </a:cubicBezTo>
                <a:lnTo>
                  <a:pt x="2181726" y="737937"/>
                </a:lnTo>
                <a:cubicBezTo>
                  <a:pt x="2286000" y="676442"/>
                  <a:pt x="2417010" y="596231"/>
                  <a:pt x="2478505" y="553452"/>
                </a:cubicBezTo>
                <a:lnTo>
                  <a:pt x="2662989" y="425116"/>
                </a:lnTo>
                <a:cubicBezTo>
                  <a:pt x="2708442" y="401053"/>
                  <a:pt x="2735179" y="371641"/>
                  <a:pt x="2751221" y="409073"/>
                </a:cubicBezTo>
                <a:lnTo>
                  <a:pt x="2799347" y="521368"/>
                </a:lnTo>
                <a:cubicBezTo>
                  <a:pt x="2819400" y="552116"/>
                  <a:pt x="2823410" y="652379"/>
                  <a:pt x="2871536" y="593558"/>
                </a:cubicBezTo>
                <a:lnTo>
                  <a:pt x="3015915" y="417094"/>
                </a:lnTo>
                <a:cubicBezTo>
                  <a:pt x="3058694" y="376989"/>
                  <a:pt x="3112168" y="334210"/>
                  <a:pt x="3128210" y="352926"/>
                </a:cubicBezTo>
                <a:lnTo>
                  <a:pt x="3176336" y="409073"/>
                </a:lnTo>
                <a:cubicBezTo>
                  <a:pt x="3216441" y="390357"/>
                  <a:pt x="3344779" y="262020"/>
                  <a:pt x="3368842" y="240631"/>
                </a:cubicBezTo>
                <a:lnTo>
                  <a:pt x="3441031" y="176463"/>
                </a:lnTo>
                <a:cubicBezTo>
                  <a:pt x="3474452" y="172453"/>
                  <a:pt x="3505200" y="163094"/>
                  <a:pt x="3569368" y="216568"/>
                </a:cubicBezTo>
                <a:lnTo>
                  <a:pt x="3761873" y="376989"/>
                </a:lnTo>
                <a:cubicBezTo>
                  <a:pt x="3815347" y="421105"/>
                  <a:pt x="3855452" y="516021"/>
                  <a:pt x="3890210" y="481263"/>
                </a:cubicBezTo>
                <a:lnTo>
                  <a:pt x="3994484" y="376989"/>
                </a:lnTo>
                <a:cubicBezTo>
                  <a:pt x="4009189" y="340894"/>
                  <a:pt x="3997158" y="327525"/>
                  <a:pt x="3978442" y="264694"/>
                </a:cubicBezTo>
                <a:cubicBezTo>
                  <a:pt x="3959726" y="201863"/>
                  <a:pt x="3914273" y="88231"/>
                  <a:pt x="3882189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9F25BC9-8BE7-47AB-9D0A-B0F147496DB3}"/>
              </a:ext>
            </a:extLst>
          </p:cNvPr>
          <p:cNvSpPr/>
          <p:nvPr/>
        </p:nvSpPr>
        <p:spPr>
          <a:xfrm>
            <a:off x="3713748" y="3783175"/>
            <a:ext cx="2548634" cy="1082843"/>
          </a:xfrm>
          <a:custGeom>
            <a:avLst/>
            <a:gdLst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791326 w 5221705"/>
              <a:gd name="connsiteY9" fmla="*/ 2582779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526631 w 5221705"/>
              <a:gd name="connsiteY9" fmla="*/ 2494547 h 3064042"/>
              <a:gd name="connsiteX10" fmla="*/ 2069431 w 5221705"/>
              <a:gd name="connsiteY10" fmla="*/ 2294021 h 3064042"/>
              <a:gd name="connsiteX11" fmla="*/ 1612231 w 5221705"/>
              <a:gd name="connsiteY11" fmla="*/ 1860884 h 3064042"/>
              <a:gd name="connsiteX12" fmla="*/ 1323473 w 5221705"/>
              <a:gd name="connsiteY12" fmla="*/ 1339516 h 3064042"/>
              <a:gd name="connsiteX13" fmla="*/ 1379621 w 5221705"/>
              <a:gd name="connsiteY13" fmla="*/ 649705 h 3064042"/>
              <a:gd name="connsiteX14" fmla="*/ 1515979 w 5221705"/>
              <a:gd name="connsiteY14" fmla="*/ 296779 h 3064042"/>
              <a:gd name="connsiteX15" fmla="*/ 1716505 w 5221705"/>
              <a:gd name="connsiteY15" fmla="*/ 136358 h 3064042"/>
              <a:gd name="connsiteX16" fmla="*/ 1997242 w 5221705"/>
              <a:gd name="connsiteY16" fmla="*/ 0 h 3064042"/>
              <a:gd name="connsiteX17" fmla="*/ 4018547 w 5221705"/>
              <a:gd name="connsiteY17" fmla="*/ 40105 h 3064042"/>
              <a:gd name="connsiteX18" fmla="*/ 4531894 w 5221705"/>
              <a:gd name="connsiteY18" fmla="*/ 288758 h 3064042"/>
              <a:gd name="connsiteX19" fmla="*/ 4940968 w 5221705"/>
              <a:gd name="connsiteY19" fmla="*/ 489284 h 3064042"/>
              <a:gd name="connsiteX20" fmla="*/ 5221705 w 5221705"/>
              <a:gd name="connsiteY20" fmla="*/ 625642 h 3064042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4018547 w 5221705"/>
              <a:gd name="connsiteY17" fmla="*/ 96253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858126 w 5221705"/>
              <a:gd name="connsiteY17" fmla="*/ 8022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48063 w 5221705"/>
              <a:gd name="connsiteY14" fmla="*/ 368969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2903807 w 5221705"/>
              <a:gd name="connsiteY17" fmla="*/ 43089 h 3120190"/>
              <a:gd name="connsiteX18" fmla="*/ 3785937 w 5221705"/>
              <a:gd name="connsiteY18" fmla="*/ 56149 h 3120190"/>
              <a:gd name="connsiteX19" fmla="*/ 4531894 w 5221705"/>
              <a:gd name="connsiteY19" fmla="*/ 344906 h 3120190"/>
              <a:gd name="connsiteX20" fmla="*/ 4940968 w 5221705"/>
              <a:gd name="connsiteY20" fmla="*/ 545432 h 3120190"/>
              <a:gd name="connsiteX21" fmla="*/ 5221705 w 5221705"/>
              <a:gd name="connsiteY21" fmla="*/ 681790 h 31201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1997242 w 5221705"/>
              <a:gd name="connsiteY16" fmla="*/ 116400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2135465 w 5221705"/>
              <a:gd name="connsiteY16" fmla="*/ 41972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7807 h 3237807"/>
              <a:gd name="connsiteX1" fmla="*/ 256673 w 5221705"/>
              <a:gd name="connsiteY1" fmla="*/ 3061344 h 3237807"/>
              <a:gd name="connsiteX2" fmla="*/ 577516 w 5221705"/>
              <a:gd name="connsiteY2" fmla="*/ 3069365 h 3237807"/>
              <a:gd name="connsiteX3" fmla="*/ 874294 w 5221705"/>
              <a:gd name="connsiteY3" fmla="*/ 2836754 h 3237807"/>
              <a:gd name="connsiteX4" fmla="*/ 1034716 w 5221705"/>
              <a:gd name="connsiteY4" fmla="*/ 2676333 h 3237807"/>
              <a:gd name="connsiteX5" fmla="*/ 1347537 w 5221705"/>
              <a:gd name="connsiteY5" fmla="*/ 2596123 h 3237807"/>
              <a:gd name="connsiteX6" fmla="*/ 1668379 w 5221705"/>
              <a:gd name="connsiteY6" fmla="*/ 2660291 h 3237807"/>
              <a:gd name="connsiteX7" fmla="*/ 2029326 w 5221705"/>
              <a:gd name="connsiteY7" fmla="*/ 2796649 h 3237807"/>
              <a:gd name="connsiteX8" fmla="*/ 2430379 w 5221705"/>
              <a:gd name="connsiteY8" fmla="*/ 2756544 h 3237807"/>
              <a:gd name="connsiteX9" fmla="*/ 2526631 w 5221705"/>
              <a:gd name="connsiteY9" fmla="*/ 2668312 h 3237807"/>
              <a:gd name="connsiteX10" fmla="*/ 2069431 w 5221705"/>
              <a:gd name="connsiteY10" fmla="*/ 2467786 h 3237807"/>
              <a:gd name="connsiteX11" fmla="*/ 1716505 w 5221705"/>
              <a:gd name="connsiteY11" fmla="*/ 2034649 h 3237807"/>
              <a:gd name="connsiteX12" fmla="*/ 1419726 w 5221705"/>
              <a:gd name="connsiteY12" fmla="*/ 1553387 h 3237807"/>
              <a:gd name="connsiteX13" fmla="*/ 1235242 w 5221705"/>
              <a:gd name="connsiteY13" fmla="*/ 719197 h 3237807"/>
              <a:gd name="connsiteX14" fmla="*/ 1467853 w 5221705"/>
              <a:gd name="connsiteY14" fmla="*/ 382312 h 3237807"/>
              <a:gd name="connsiteX15" fmla="*/ 1684421 w 5221705"/>
              <a:gd name="connsiteY15" fmla="*/ 253975 h 3237807"/>
              <a:gd name="connsiteX16" fmla="*/ 2135465 w 5221705"/>
              <a:gd name="connsiteY16" fmla="*/ 43189 h 3237807"/>
              <a:gd name="connsiteX17" fmla="*/ 2797481 w 5221705"/>
              <a:gd name="connsiteY17" fmla="*/ 1217 h 3237807"/>
              <a:gd name="connsiteX18" fmla="*/ 3785937 w 5221705"/>
              <a:gd name="connsiteY18" fmla="*/ 173766 h 3237807"/>
              <a:gd name="connsiteX19" fmla="*/ 4531894 w 5221705"/>
              <a:gd name="connsiteY19" fmla="*/ 462523 h 3237807"/>
              <a:gd name="connsiteX20" fmla="*/ 4940968 w 5221705"/>
              <a:gd name="connsiteY20" fmla="*/ 663049 h 3237807"/>
              <a:gd name="connsiteX21" fmla="*/ 5221705 w 5221705"/>
              <a:gd name="connsiteY21" fmla="*/ 799407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531894 w 4940968"/>
              <a:gd name="connsiteY19" fmla="*/ 462523 h 3237807"/>
              <a:gd name="connsiteX20" fmla="*/ 4940968 w 4940968"/>
              <a:gd name="connsiteY20" fmla="*/ 663049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940968 w 4940968"/>
              <a:gd name="connsiteY19" fmla="*/ 663049 h 3237807"/>
              <a:gd name="connsiteX0" fmla="*/ 0 w 3785937"/>
              <a:gd name="connsiteY0" fmla="*/ 3237807 h 3237807"/>
              <a:gd name="connsiteX1" fmla="*/ 256673 w 3785937"/>
              <a:gd name="connsiteY1" fmla="*/ 3061344 h 3237807"/>
              <a:gd name="connsiteX2" fmla="*/ 577516 w 3785937"/>
              <a:gd name="connsiteY2" fmla="*/ 3069365 h 3237807"/>
              <a:gd name="connsiteX3" fmla="*/ 874294 w 3785937"/>
              <a:gd name="connsiteY3" fmla="*/ 2836754 h 3237807"/>
              <a:gd name="connsiteX4" fmla="*/ 1034716 w 3785937"/>
              <a:gd name="connsiteY4" fmla="*/ 2676333 h 3237807"/>
              <a:gd name="connsiteX5" fmla="*/ 1347537 w 3785937"/>
              <a:gd name="connsiteY5" fmla="*/ 2596123 h 3237807"/>
              <a:gd name="connsiteX6" fmla="*/ 1668379 w 3785937"/>
              <a:gd name="connsiteY6" fmla="*/ 2660291 h 3237807"/>
              <a:gd name="connsiteX7" fmla="*/ 2029326 w 3785937"/>
              <a:gd name="connsiteY7" fmla="*/ 2796649 h 3237807"/>
              <a:gd name="connsiteX8" fmla="*/ 2430379 w 3785937"/>
              <a:gd name="connsiteY8" fmla="*/ 2756544 h 3237807"/>
              <a:gd name="connsiteX9" fmla="*/ 2526631 w 3785937"/>
              <a:gd name="connsiteY9" fmla="*/ 2668312 h 3237807"/>
              <a:gd name="connsiteX10" fmla="*/ 2069431 w 3785937"/>
              <a:gd name="connsiteY10" fmla="*/ 2467786 h 3237807"/>
              <a:gd name="connsiteX11" fmla="*/ 1716505 w 3785937"/>
              <a:gd name="connsiteY11" fmla="*/ 2034649 h 3237807"/>
              <a:gd name="connsiteX12" fmla="*/ 1419726 w 3785937"/>
              <a:gd name="connsiteY12" fmla="*/ 1553387 h 3237807"/>
              <a:gd name="connsiteX13" fmla="*/ 1235242 w 3785937"/>
              <a:gd name="connsiteY13" fmla="*/ 719197 h 3237807"/>
              <a:gd name="connsiteX14" fmla="*/ 1467853 w 3785937"/>
              <a:gd name="connsiteY14" fmla="*/ 382312 h 3237807"/>
              <a:gd name="connsiteX15" fmla="*/ 1684421 w 3785937"/>
              <a:gd name="connsiteY15" fmla="*/ 253975 h 3237807"/>
              <a:gd name="connsiteX16" fmla="*/ 2135465 w 3785937"/>
              <a:gd name="connsiteY16" fmla="*/ 43189 h 3237807"/>
              <a:gd name="connsiteX17" fmla="*/ 2797481 w 3785937"/>
              <a:gd name="connsiteY17" fmla="*/ 1217 h 3237807"/>
              <a:gd name="connsiteX18" fmla="*/ 3785937 w 3785937"/>
              <a:gd name="connsiteY18" fmla="*/ 173766 h 3237807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135465 w 2797481"/>
              <a:gd name="connsiteY16" fmla="*/ 41972 h 3236590"/>
              <a:gd name="connsiteX17" fmla="*/ 2797481 w 2797481"/>
              <a:gd name="connsiteY17" fmla="*/ 0 h 3236590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797481 w 2797481"/>
              <a:gd name="connsiteY16" fmla="*/ 0 h 3236590"/>
              <a:gd name="connsiteX0" fmla="*/ 0 w 2548634"/>
              <a:gd name="connsiteY0" fmla="*/ 2983832 h 2983832"/>
              <a:gd name="connsiteX1" fmla="*/ 256673 w 2548634"/>
              <a:gd name="connsiteY1" fmla="*/ 2807369 h 2983832"/>
              <a:gd name="connsiteX2" fmla="*/ 577516 w 2548634"/>
              <a:gd name="connsiteY2" fmla="*/ 2815390 h 2983832"/>
              <a:gd name="connsiteX3" fmla="*/ 874294 w 2548634"/>
              <a:gd name="connsiteY3" fmla="*/ 2582779 h 2983832"/>
              <a:gd name="connsiteX4" fmla="*/ 1034716 w 2548634"/>
              <a:gd name="connsiteY4" fmla="*/ 2422358 h 2983832"/>
              <a:gd name="connsiteX5" fmla="*/ 1347537 w 2548634"/>
              <a:gd name="connsiteY5" fmla="*/ 2342148 h 2983832"/>
              <a:gd name="connsiteX6" fmla="*/ 1668379 w 2548634"/>
              <a:gd name="connsiteY6" fmla="*/ 2406316 h 2983832"/>
              <a:gd name="connsiteX7" fmla="*/ 2029326 w 2548634"/>
              <a:gd name="connsiteY7" fmla="*/ 2542674 h 2983832"/>
              <a:gd name="connsiteX8" fmla="*/ 2430379 w 2548634"/>
              <a:gd name="connsiteY8" fmla="*/ 2502569 h 2983832"/>
              <a:gd name="connsiteX9" fmla="*/ 2526631 w 2548634"/>
              <a:gd name="connsiteY9" fmla="*/ 2414337 h 2983832"/>
              <a:gd name="connsiteX10" fmla="*/ 2069431 w 2548634"/>
              <a:gd name="connsiteY10" fmla="*/ 2213811 h 2983832"/>
              <a:gd name="connsiteX11" fmla="*/ 1716505 w 2548634"/>
              <a:gd name="connsiteY11" fmla="*/ 1780674 h 2983832"/>
              <a:gd name="connsiteX12" fmla="*/ 1419726 w 2548634"/>
              <a:gd name="connsiteY12" fmla="*/ 1299412 h 2983832"/>
              <a:gd name="connsiteX13" fmla="*/ 1235242 w 2548634"/>
              <a:gd name="connsiteY13" fmla="*/ 465222 h 2983832"/>
              <a:gd name="connsiteX14" fmla="*/ 1467853 w 2548634"/>
              <a:gd name="connsiteY14" fmla="*/ 128337 h 2983832"/>
              <a:gd name="connsiteX15" fmla="*/ 1684421 w 2548634"/>
              <a:gd name="connsiteY15" fmla="*/ 0 h 2983832"/>
              <a:gd name="connsiteX0" fmla="*/ 0 w 2548634"/>
              <a:gd name="connsiteY0" fmla="*/ 2855495 h 2855495"/>
              <a:gd name="connsiteX1" fmla="*/ 256673 w 2548634"/>
              <a:gd name="connsiteY1" fmla="*/ 2679032 h 2855495"/>
              <a:gd name="connsiteX2" fmla="*/ 577516 w 2548634"/>
              <a:gd name="connsiteY2" fmla="*/ 2687053 h 2855495"/>
              <a:gd name="connsiteX3" fmla="*/ 874294 w 2548634"/>
              <a:gd name="connsiteY3" fmla="*/ 2454442 h 2855495"/>
              <a:gd name="connsiteX4" fmla="*/ 1034716 w 2548634"/>
              <a:gd name="connsiteY4" fmla="*/ 2294021 h 2855495"/>
              <a:gd name="connsiteX5" fmla="*/ 1347537 w 2548634"/>
              <a:gd name="connsiteY5" fmla="*/ 2213811 h 2855495"/>
              <a:gd name="connsiteX6" fmla="*/ 1668379 w 2548634"/>
              <a:gd name="connsiteY6" fmla="*/ 2277979 h 2855495"/>
              <a:gd name="connsiteX7" fmla="*/ 2029326 w 2548634"/>
              <a:gd name="connsiteY7" fmla="*/ 2414337 h 2855495"/>
              <a:gd name="connsiteX8" fmla="*/ 2430379 w 2548634"/>
              <a:gd name="connsiteY8" fmla="*/ 2374232 h 2855495"/>
              <a:gd name="connsiteX9" fmla="*/ 2526631 w 2548634"/>
              <a:gd name="connsiteY9" fmla="*/ 2286000 h 2855495"/>
              <a:gd name="connsiteX10" fmla="*/ 2069431 w 2548634"/>
              <a:gd name="connsiteY10" fmla="*/ 2085474 h 2855495"/>
              <a:gd name="connsiteX11" fmla="*/ 1716505 w 2548634"/>
              <a:gd name="connsiteY11" fmla="*/ 1652337 h 2855495"/>
              <a:gd name="connsiteX12" fmla="*/ 1419726 w 2548634"/>
              <a:gd name="connsiteY12" fmla="*/ 1171075 h 2855495"/>
              <a:gd name="connsiteX13" fmla="*/ 1235242 w 2548634"/>
              <a:gd name="connsiteY13" fmla="*/ 336885 h 2855495"/>
              <a:gd name="connsiteX14" fmla="*/ 1467853 w 2548634"/>
              <a:gd name="connsiteY14" fmla="*/ 0 h 2855495"/>
              <a:gd name="connsiteX0" fmla="*/ 0 w 2548634"/>
              <a:gd name="connsiteY0" fmla="*/ 2518610 h 2518610"/>
              <a:gd name="connsiteX1" fmla="*/ 256673 w 2548634"/>
              <a:gd name="connsiteY1" fmla="*/ 2342147 h 2518610"/>
              <a:gd name="connsiteX2" fmla="*/ 577516 w 2548634"/>
              <a:gd name="connsiteY2" fmla="*/ 2350168 h 2518610"/>
              <a:gd name="connsiteX3" fmla="*/ 874294 w 2548634"/>
              <a:gd name="connsiteY3" fmla="*/ 2117557 h 2518610"/>
              <a:gd name="connsiteX4" fmla="*/ 1034716 w 2548634"/>
              <a:gd name="connsiteY4" fmla="*/ 1957136 h 2518610"/>
              <a:gd name="connsiteX5" fmla="*/ 1347537 w 2548634"/>
              <a:gd name="connsiteY5" fmla="*/ 1876926 h 2518610"/>
              <a:gd name="connsiteX6" fmla="*/ 1668379 w 2548634"/>
              <a:gd name="connsiteY6" fmla="*/ 1941094 h 2518610"/>
              <a:gd name="connsiteX7" fmla="*/ 2029326 w 2548634"/>
              <a:gd name="connsiteY7" fmla="*/ 2077452 h 2518610"/>
              <a:gd name="connsiteX8" fmla="*/ 2430379 w 2548634"/>
              <a:gd name="connsiteY8" fmla="*/ 2037347 h 2518610"/>
              <a:gd name="connsiteX9" fmla="*/ 2526631 w 2548634"/>
              <a:gd name="connsiteY9" fmla="*/ 1949115 h 2518610"/>
              <a:gd name="connsiteX10" fmla="*/ 2069431 w 2548634"/>
              <a:gd name="connsiteY10" fmla="*/ 1748589 h 2518610"/>
              <a:gd name="connsiteX11" fmla="*/ 1716505 w 2548634"/>
              <a:gd name="connsiteY11" fmla="*/ 1315452 h 2518610"/>
              <a:gd name="connsiteX12" fmla="*/ 1419726 w 2548634"/>
              <a:gd name="connsiteY12" fmla="*/ 834190 h 2518610"/>
              <a:gd name="connsiteX13" fmla="*/ 1235242 w 2548634"/>
              <a:gd name="connsiteY13" fmla="*/ 0 h 2518610"/>
              <a:gd name="connsiteX0" fmla="*/ 0 w 2548634"/>
              <a:gd name="connsiteY0" fmla="*/ 1684420 h 1684420"/>
              <a:gd name="connsiteX1" fmla="*/ 256673 w 2548634"/>
              <a:gd name="connsiteY1" fmla="*/ 1507957 h 1684420"/>
              <a:gd name="connsiteX2" fmla="*/ 577516 w 2548634"/>
              <a:gd name="connsiteY2" fmla="*/ 1515978 h 1684420"/>
              <a:gd name="connsiteX3" fmla="*/ 874294 w 2548634"/>
              <a:gd name="connsiteY3" fmla="*/ 1283367 h 1684420"/>
              <a:gd name="connsiteX4" fmla="*/ 1034716 w 2548634"/>
              <a:gd name="connsiteY4" fmla="*/ 1122946 h 1684420"/>
              <a:gd name="connsiteX5" fmla="*/ 1347537 w 2548634"/>
              <a:gd name="connsiteY5" fmla="*/ 1042736 h 1684420"/>
              <a:gd name="connsiteX6" fmla="*/ 1668379 w 2548634"/>
              <a:gd name="connsiteY6" fmla="*/ 1106904 h 1684420"/>
              <a:gd name="connsiteX7" fmla="*/ 2029326 w 2548634"/>
              <a:gd name="connsiteY7" fmla="*/ 1243262 h 1684420"/>
              <a:gd name="connsiteX8" fmla="*/ 2430379 w 2548634"/>
              <a:gd name="connsiteY8" fmla="*/ 1203157 h 1684420"/>
              <a:gd name="connsiteX9" fmla="*/ 2526631 w 2548634"/>
              <a:gd name="connsiteY9" fmla="*/ 1114925 h 1684420"/>
              <a:gd name="connsiteX10" fmla="*/ 2069431 w 2548634"/>
              <a:gd name="connsiteY10" fmla="*/ 914399 h 1684420"/>
              <a:gd name="connsiteX11" fmla="*/ 1716505 w 2548634"/>
              <a:gd name="connsiteY11" fmla="*/ 481262 h 1684420"/>
              <a:gd name="connsiteX12" fmla="*/ 1419726 w 2548634"/>
              <a:gd name="connsiteY12" fmla="*/ 0 h 1684420"/>
              <a:gd name="connsiteX0" fmla="*/ 0 w 2548634"/>
              <a:gd name="connsiteY0" fmla="*/ 1203158 h 1203158"/>
              <a:gd name="connsiteX1" fmla="*/ 256673 w 2548634"/>
              <a:gd name="connsiteY1" fmla="*/ 1026695 h 1203158"/>
              <a:gd name="connsiteX2" fmla="*/ 577516 w 2548634"/>
              <a:gd name="connsiteY2" fmla="*/ 1034716 h 1203158"/>
              <a:gd name="connsiteX3" fmla="*/ 874294 w 2548634"/>
              <a:gd name="connsiteY3" fmla="*/ 802105 h 1203158"/>
              <a:gd name="connsiteX4" fmla="*/ 1034716 w 2548634"/>
              <a:gd name="connsiteY4" fmla="*/ 641684 h 1203158"/>
              <a:gd name="connsiteX5" fmla="*/ 1347537 w 2548634"/>
              <a:gd name="connsiteY5" fmla="*/ 561474 h 1203158"/>
              <a:gd name="connsiteX6" fmla="*/ 1668379 w 2548634"/>
              <a:gd name="connsiteY6" fmla="*/ 625642 h 1203158"/>
              <a:gd name="connsiteX7" fmla="*/ 2029326 w 2548634"/>
              <a:gd name="connsiteY7" fmla="*/ 762000 h 1203158"/>
              <a:gd name="connsiteX8" fmla="*/ 2430379 w 2548634"/>
              <a:gd name="connsiteY8" fmla="*/ 721895 h 1203158"/>
              <a:gd name="connsiteX9" fmla="*/ 2526631 w 2548634"/>
              <a:gd name="connsiteY9" fmla="*/ 633663 h 1203158"/>
              <a:gd name="connsiteX10" fmla="*/ 2069431 w 2548634"/>
              <a:gd name="connsiteY10" fmla="*/ 433137 h 1203158"/>
              <a:gd name="connsiteX11" fmla="*/ 1716505 w 2548634"/>
              <a:gd name="connsiteY11" fmla="*/ 0 h 1203158"/>
              <a:gd name="connsiteX0" fmla="*/ 0 w 2548634"/>
              <a:gd name="connsiteY0" fmla="*/ 1082843 h 1082843"/>
              <a:gd name="connsiteX1" fmla="*/ 256673 w 2548634"/>
              <a:gd name="connsiteY1" fmla="*/ 906380 h 1082843"/>
              <a:gd name="connsiteX2" fmla="*/ 577516 w 2548634"/>
              <a:gd name="connsiteY2" fmla="*/ 914401 h 1082843"/>
              <a:gd name="connsiteX3" fmla="*/ 874294 w 2548634"/>
              <a:gd name="connsiteY3" fmla="*/ 681790 h 1082843"/>
              <a:gd name="connsiteX4" fmla="*/ 1034716 w 2548634"/>
              <a:gd name="connsiteY4" fmla="*/ 521369 h 1082843"/>
              <a:gd name="connsiteX5" fmla="*/ 1347537 w 2548634"/>
              <a:gd name="connsiteY5" fmla="*/ 441159 h 1082843"/>
              <a:gd name="connsiteX6" fmla="*/ 1668379 w 2548634"/>
              <a:gd name="connsiteY6" fmla="*/ 505327 h 1082843"/>
              <a:gd name="connsiteX7" fmla="*/ 2029326 w 2548634"/>
              <a:gd name="connsiteY7" fmla="*/ 641685 h 1082843"/>
              <a:gd name="connsiteX8" fmla="*/ 2430379 w 2548634"/>
              <a:gd name="connsiteY8" fmla="*/ 601580 h 1082843"/>
              <a:gd name="connsiteX9" fmla="*/ 2526631 w 2548634"/>
              <a:gd name="connsiteY9" fmla="*/ 513348 h 1082843"/>
              <a:gd name="connsiteX10" fmla="*/ 2069431 w 2548634"/>
              <a:gd name="connsiteY10" fmla="*/ 312822 h 1082843"/>
              <a:gd name="connsiteX11" fmla="*/ 1780673 w 2548634"/>
              <a:gd name="connsiteY11" fmla="*/ 0 h 10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8634" h="1082843">
                <a:moveTo>
                  <a:pt x="0" y="1082843"/>
                </a:moveTo>
                <a:cubicBezTo>
                  <a:pt x="85558" y="1024022"/>
                  <a:pt x="160420" y="934454"/>
                  <a:pt x="256673" y="906380"/>
                </a:cubicBezTo>
                <a:cubicBezTo>
                  <a:pt x="352926" y="878306"/>
                  <a:pt x="474579" y="951833"/>
                  <a:pt x="577516" y="914401"/>
                </a:cubicBezTo>
                <a:cubicBezTo>
                  <a:pt x="680453" y="876969"/>
                  <a:pt x="775368" y="759327"/>
                  <a:pt x="874294" y="681790"/>
                </a:cubicBezTo>
                <a:cubicBezTo>
                  <a:pt x="950494" y="616285"/>
                  <a:pt x="955842" y="561474"/>
                  <a:pt x="1034716" y="521369"/>
                </a:cubicBezTo>
                <a:cubicBezTo>
                  <a:pt x="1113590" y="481264"/>
                  <a:pt x="1243263" y="467896"/>
                  <a:pt x="1347537" y="441159"/>
                </a:cubicBezTo>
                <a:cubicBezTo>
                  <a:pt x="1453147" y="438485"/>
                  <a:pt x="1548063" y="459874"/>
                  <a:pt x="1668379" y="505327"/>
                </a:cubicBezTo>
                <a:lnTo>
                  <a:pt x="2029326" y="641685"/>
                </a:lnTo>
                <a:cubicBezTo>
                  <a:pt x="2156326" y="657727"/>
                  <a:pt x="2347495" y="622969"/>
                  <a:pt x="2430379" y="601580"/>
                </a:cubicBezTo>
                <a:cubicBezTo>
                  <a:pt x="2513263" y="580191"/>
                  <a:pt x="2586789" y="561474"/>
                  <a:pt x="2526631" y="513348"/>
                </a:cubicBezTo>
                <a:cubicBezTo>
                  <a:pt x="2466473" y="465222"/>
                  <a:pt x="2193757" y="398380"/>
                  <a:pt x="2069431" y="312822"/>
                </a:cubicBezTo>
                <a:cubicBezTo>
                  <a:pt x="1945105" y="227264"/>
                  <a:pt x="1888957" y="152400"/>
                  <a:pt x="1780673" y="0"/>
                </a:cubicBez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A97881-627F-4CA8-B3D6-64EA0447241C}"/>
              </a:ext>
            </a:extLst>
          </p:cNvPr>
          <p:cNvGrpSpPr/>
          <p:nvPr/>
        </p:nvGrpSpPr>
        <p:grpSpPr>
          <a:xfrm>
            <a:off x="2584568" y="-600529"/>
            <a:ext cx="11370440" cy="5326767"/>
            <a:chOff x="2584568" y="-600529"/>
            <a:chExt cx="11370440" cy="5326767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FC3D4F8-21CF-4227-877A-F81B64A61D31}"/>
                </a:ext>
              </a:extLst>
            </p:cNvPr>
            <p:cNvGrpSpPr/>
            <p:nvPr/>
          </p:nvGrpSpPr>
          <p:grpSpPr>
            <a:xfrm>
              <a:off x="5334114" y="2958275"/>
              <a:ext cx="2853923" cy="1509654"/>
              <a:chOff x="1159567" y="2048935"/>
              <a:chExt cx="2853923" cy="1509654"/>
            </a:xfrm>
          </p:grpSpPr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57AF89C-46DC-4958-93A5-A6A6A73E512D}"/>
                  </a:ext>
                </a:extLst>
              </p:cNvPr>
              <p:cNvSpPr/>
              <p:nvPr/>
            </p:nvSpPr>
            <p:spPr>
              <a:xfrm>
                <a:off x="2749980" y="3149828"/>
                <a:ext cx="721710" cy="339682"/>
              </a:xfrm>
              <a:custGeom>
                <a:avLst/>
                <a:gdLst>
                  <a:gd name="connsiteX0" fmla="*/ 707516 w 721710"/>
                  <a:gd name="connsiteY0" fmla="*/ 338681 h 339682"/>
                  <a:gd name="connsiteX1" fmla="*/ 383666 w 721710"/>
                  <a:gd name="connsiteY1" fmla="*/ 255337 h 339682"/>
                  <a:gd name="connsiteX2" fmla="*/ 285 w 721710"/>
                  <a:gd name="connsiteY2" fmla="*/ 145799 h 339682"/>
                  <a:gd name="connsiteX3" fmla="*/ 324135 w 721710"/>
                  <a:gd name="connsiteY3" fmla="*/ 21974 h 339682"/>
                  <a:gd name="connsiteX4" fmla="*/ 495585 w 721710"/>
                  <a:gd name="connsiteY4" fmla="*/ 17212 h 339682"/>
                  <a:gd name="connsiteX5" fmla="*/ 647985 w 721710"/>
                  <a:gd name="connsiteY5" fmla="*/ 198187 h 339682"/>
                  <a:gd name="connsiteX6" fmla="*/ 707516 w 721710"/>
                  <a:gd name="connsiteY6" fmla="*/ 338681 h 3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710" h="339682">
                    <a:moveTo>
                      <a:pt x="707516" y="338681"/>
                    </a:moveTo>
                    <a:cubicBezTo>
                      <a:pt x="663463" y="348206"/>
                      <a:pt x="501538" y="287484"/>
                      <a:pt x="383666" y="255337"/>
                    </a:cubicBezTo>
                    <a:cubicBezTo>
                      <a:pt x="265794" y="223190"/>
                      <a:pt x="10207" y="184693"/>
                      <a:pt x="285" y="145799"/>
                    </a:cubicBezTo>
                    <a:cubicBezTo>
                      <a:pt x="-9637" y="106905"/>
                      <a:pt x="241585" y="43405"/>
                      <a:pt x="324135" y="21974"/>
                    </a:cubicBezTo>
                    <a:cubicBezTo>
                      <a:pt x="406685" y="543"/>
                      <a:pt x="441610" y="-12157"/>
                      <a:pt x="495585" y="17212"/>
                    </a:cubicBezTo>
                    <a:cubicBezTo>
                      <a:pt x="549560" y="46581"/>
                      <a:pt x="613854" y="147784"/>
                      <a:pt x="647985" y="198187"/>
                    </a:cubicBezTo>
                    <a:cubicBezTo>
                      <a:pt x="682116" y="248590"/>
                      <a:pt x="751569" y="329156"/>
                      <a:pt x="707516" y="33868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DC8D5EE-39E9-4F39-B2BA-839E8913DB93}"/>
                  </a:ext>
                </a:extLst>
              </p:cNvPr>
              <p:cNvSpPr/>
              <p:nvPr/>
            </p:nvSpPr>
            <p:spPr>
              <a:xfrm>
                <a:off x="1159567" y="2125002"/>
                <a:ext cx="1545572" cy="1167025"/>
              </a:xfrm>
              <a:custGeom>
                <a:avLst/>
                <a:gdLst>
                  <a:gd name="connsiteX0" fmla="*/ 561999 w 1545572"/>
                  <a:gd name="connsiteY0" fmla="*/ 1432 h 1167025"/>
                  <a:gd name="connsiteX1" fmla="*/ 485799 w 1545572"/>
                  <a:gd name="connsiteY1" fmla="*/ 118113 h 1167025"/>
                  <a:gd name="connsiteX2" fmla="*/ 435793 w 1545572"/>
                  <a:gd name="connsiteY2" fmla="*/ 206219 h 1167025"/>
                  <a:gd name="connsiteX3" fmla="*/ 390549 w 1545572"/>
                  <a:gd name="connsiteY3" fmla="*/ 265750 h 1167025"/>
                  <a:gd name="connsiteX4" fmla="*/ 340543 w 1545572"/>
                  <a:gd name="connsiteY4" fmla="*/ 325282 h 1167025"/>
                  <a:gd name="connsiteX5" fmla="*/ 302443 w 1545572"/>
                  <a:gd name="connsiteY5" fmla="*/ 399100 h 1167025"/>
                  <a:gd name="connsiteX6" fmla="*/ 276249 w 1545572"/>
                  <a:gd name="connsiteY6" fmla="*/ 453869 h 1167025"/>
                  <a:gd name="connsiteX7" fmla="*/ 252437 w 1545572"/>
                  <a:gd name="connsiteY7" fmla="*/ 511019 h 1167025"/>
                  <a:gd name="connsiteX8" fmla="*/ 226243 w 1545572"/>
                  <a:gd name="connsiteY8" fmla="*/ 539594 h 1167025"/>
                  <a:gd name="connsiteX9" fmla="*/ 173855 w 1545572"/>
                  <a:gd name="connsiteY9" fmla="*/ 584838 h 1167025"/>
                  <a:gd name="connsiteX10" fmla="*/ 119087 w 1545572"/>
                  <a:gd name="connsiteY10" fmla="*/ 615794 h 1167025"/>
                  <a:gd name="connsiteX11" fmla="*/ 73843 w 1545572"/>
                  <a:gd name="connsiteY11" fmla="*/ 639607 h 1167025"/>
                  <a:gd name="connsiteX12" fmla="*/ 26218 w 1545572"/>
                  <a:gd name="connsiteY12" fmla="*/ 658657 h 1167025"/>
                  <a:gd name="connsiteX13" fmla="*/ 521518 w 1545572"/>
                  <a:gd name="connsiteY13" fmla="*/ 846775 h 1167025"/>
                  <a:gd name="connsiteX14" fmla="*/ 904899 w 1545572"/>
                  <a:gd name="connsiteY14" fmla="*/ 977744 h 1167025"/>
                  <a:gd name="connsiteX15" fmla="*/ 1371624 w 1545572"/>
                  <a:gd name="connsiteY15" fmla="*/ 1125382 h 1167025"/>
                  <a:gd name="connsiteX16" fmla="*/ 1543074 w 1545572"/>
                  <a:gd name="connsiteY16" fmla="*/ 1161100 h 1167025"/>
                  <a:gd name="connsiteX17" fmla="*/ 1454968 w 1545572"/>
                  <a:gd name="connsiteY17" fmla="*/ 1022988 h 1167025"/>
                  <a:gd name="connsiteX18" fmla="*/ 1207318 w 1545572"/>
                  <a:gd name="connsiteY18" fmla="*/ 732475 h 1167025"/>
                  <a:gd name="connsiteX19" fmla="*/ 1066824 w 1545572"/>
                  <a:gd name="connsiteY19" fmla="*/ 477682 h 1167025"/>
                  <a:gd name="connsiteX20" fmla="*/ 957287 w 1545572"/>
                  <a:gd name="connsiteY20" fmla="*/ 330044 h 1167025"/>
                  <a:gd name="connsiteX21" fmla="*/ 790599 w 1545572"/>
                  <a:gd name="connsiteY21" fmla="*/ 306232 h 1167025"/>
                  <a:gd name="connsiteX22" fmla="*/ 700112 w 1545572"/>
                  <a:gd name="connsiteY22" fmla="*/ 163357 h 1167025"/>
                  <a:gd name="connsiteX23" fmla="*/ 647724 w 1545572"/>
                  <a:gd name="connsiteY23" fmla="*/ 58582 h 1167025"/>
                  <a:gd name="connsiteX24" fmla="*/ 561999 w 1545572"/>
                  <a:gd name="connsiteY24" fmla="*/ 1432 h 116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45572" h="1167025">
                    <a:moveTo>
                      <a:pt x="561999" y="1432"/>
                    </a:moveTo>
                    <a:cubicBezTo>
                      <a:pt x="535012" y="11354"/>
                      <a:pt x="506833" y="83982"/>
                      <a:pt x="485799" y="118113"/>
                    </a:cubicBezTo>
                    <a:cubicBezTo>
                      <a:pt x="464765" y="152244"/>
                      <a:pt x="451668" y="181613"/>
                      <a:pt x="435793" y="206219"/>
                    </a:cubicBezTo>
                    <a:cubicBezTo>
                      <a:pt x="419918" y="230825"/>
                      <a:pt x="406424" y="245906"/>
                      <a:pt x="390549" y="265750"/>
                    </a:cubicBezTo>
                    <a:cubicBezTo>
                      <a:pt x="374674" y="285594"/>
                      <a:pt x="355227" y="303057"/>
                      <a:pt x="340543" y="325282"/>
                    </a:cubicBezTo>
                    <a:cubicBezTo>
                      <a:pt x="325859" y="347507"/>
                      <a:pt x="313159" y="377669"/>
                      <a:pt x="302443" y="399100"/>
                    </a:cubicBezTo>
                    <a:cubicBezTo>
                      <a:pt x="291727" y="420531"/>
                      <a:pt x="284583" y="435216"/>
                      <a:pt x="276249" y="453869"/>
                    </a:cubicBezTo>
                    <a:cubicBezTo>
                      <a:pt x="267915" y="472522"/>
                      <a:pt x="260771" y="496732"/>
                      <a:pt x="252437" y="511019"/>
                    </a:cubicBezTo>
                    <a:cubicBezTo>
                      <a:pt x="244103" y="525306"/>
                      <a:pt x="239340" y="527291"/>
                      <a:pt x="226243" y="539594"/>
                    </a:cubicBezTo>
                    <a:cubicBezTo>
                      <a:pt x="213146" y="551897"/>
                      <a:pt x="191714" y="572138"/>
                      <a:pt x="173855" y="584838"/>
                    </a:cubicBezTo>
                    <a:cubicBezTo>
                      <a:pt x="155996" y="597538"/>
                      <a:pt x="135756" y="606666"/>
                      <a:pt x="119087" y="615794"/>
                    </a:cubicBezTo>
                    <a:cubicBezTo>
                      <a:pt x="102418" y="624922"/>
                      <a:pt x="89321" y="632463"/>
                      <a:pt x="73843" y="639607"/>
                    </a:cubicBezTo>
                    <a:cubicBezTo>
                      <a:pt x="58365" y="646751"/>
                      <a:pt x="-48394" y="624129"/>
                      <a:pt x="26218" y="658657"/>
                    </a:cubicBezTo>
                    <a:cubicBezTo>
                      <a:pt x="100830" y="693185"/>
                      <a:pt x="375071" y="793594"/>
                      <a:pt x="521518" y="846775"/>
                    </a:cubicBezTo>
                    <a:cubicBezTo>
                      <a:pt x="667965" y="899956"/>
                      <a:pt x="763215" y="931310"/>
                      <a:pt x="904899" y="977744"/>
                    </a:cubicBezTo>
                    <a:cubicBezTo>
                      <a:pt x="1046583" y="1024178"/>
                      <a:pt x="1265262" y="1094823"/>
                      <a:pt x="1371624" y="1125382"/>
                    </a:cubicBezTo>
                    <a:cubicBezTo>
                      <a:pt x="1477987" y="1155941"/>
                      <a:pt x="1529183" y="1178166"/>
                      <a:pt x="1543074" y="1161100"/>
                    </a:cubicBezTo>
                    <a:cubicBezTo>
                      <a:pt x="1556965" y="1144034"/>
                      <a:pt x="1510927" y="1094425"/>
                      <a:pt x="1454968" y="1022988"/>
                    </a:cubicBezTo>
                    <a:cubicBezTo>
                      <a:pt x="1399009" y="951551"/>
                      <a:pt x="1272009" y="823359"/>
                      <a:pt x="1207318" y="732475"/>
                    </a:cubicBezTo>
                    <a:cubicBezTo>
                      <a:pt x="1142627" y="641591"/>
                      <a:pt x="1108496" y="544754"/>
                      <a:pt x="1066824" y="477682"/>
                    </a:cubicBezTo>
                    <a:cubicBezTo>
                      <a:pt x="1025152" y="410610"/>
                      <a:pt x="1003325" y="358619"/>
                      <a:pt x="957287" y="330044"/>
                    </a:cubicBezTo>
                    <a:cubicBezTo>
                      <a:pt x="911249" y="301469"/>
                      <a:pt x="833462" y="334013"/>
                      <a:pt x="790599" y="306232"/>
                    </a:cubicBezTo>
                    <a:cubicBezTo>
                      <a:pt x="747737" y="278451"/>
                      <a:pt x="723924" y="204632"/>
                      <a:pt x="700112" y="163357"/>
                    </a:cubicBezTo>
                    <a:cubicBezTo>
                      <a:pt x="676300" y="122082"/>
                      <a:pt x="671934" y="81601"/>
                      <a:pt x="647724" y="58582"/>
                    </a:cubicBezTo>
                    <a:cubicBezTo>
                      <a:pt x="623514" y="35563"/>
                      <a:pt x="588986" y="-8490"/>
                      <a:pt x="561999" y="1432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5C74D7EC-D163-4588-9B15-04207EFC1D0A}"/>
                  </a:ext>
                </a:extLst>
              </p:cNvPr>
              <p:cNvSpPr/>
              <p:nvPr/>
            </p:nvSpPr>
            <p:spPr>
              <a:xfrm>
                <a:off x="1694466" y="2048935"/>
                <a:ext cx="2034116" cy="1483304"/>
              </a:xfrm>
              <a:custGeom>
                <a:avLst/>
                <a:gdLst>
                  <a:gd name="connsiteX0" fmla="*/ 947 w 1995173"/>
                  <a:gd name="connsiteY0" fmla="*/ 100625 h 1422733"/>
                  <a:gd name="connsiteX1" fmla="*/ 29522 w 1995173"/>
                  <a:gd name="connsiteY1" fmla="*/ 45856 h 1422733"/>
                  <a:gd name="connsiteX2" fmla="*/ 46191 w 1995173"/>
                  <a:gd name="connsiteY2" fmla="*/ 12519 h 1422733"/>
                  <a:gd name="connsiteX3" fmla="*/ 60479 w 1995173"/>
                  <a:gd name="connsiteY3" fmla="*/ 612 h 1422733"/>
                  <a:gd name="connsiteX4" fmla="*/ 120010 w 1995173"/>
                  <a:gd name="connsiteY4" fmla="*/ 29187 h 1422733"/>
                  <a:gd name="connsiteX5" fmla="*/ 143822 w 1995173"/>
                  <a:gd name="connsiteY5" fmla="*/ 100625 h 1422733"/>
                  <a:gd name="connsiteX6" fmla="*/ 200972 w 1995173"/>
                  <a:gd name="connsiteY6" fmla="*/ 200637 h 1422733"/>
                  <a:gd name="connsiteX7" fmla="*/ 239072 w 1995173"/>
                  <a:gd name="connsiteY7" fmla="*/ 255406 h 1422733"/>
                  <a:gd name="connsiteX8" fmla="*/ 258122 w 1995173"/>
                  <a:gd name="connsiteY8" fmla="*/ 293506 h 1422733"/>
                  <a:gd name="connsiteX9" fmla="*/ 286697 w 1995173"/>
                  <a:gd name="connsiteY9" fmla="*/ 317319 h 1422733"/>
                  <a:gd name="connsiteX10" fmla="*/ 315272 w 1995173"/>
                  <a:gd name="connsiteY10" fmla="*/ 295887 h 1422733"/>
                  <a:gd name="connsiteX11" fmla="*/ 334322 w 1995173"/>
                  <a:gd name="connsiteY11" fmla="*/ 260169 h 1422733"/>
                  <a:gd name="connsiteX12" fmla="*/ 350991 w 1995173"/>
                  <a:gd name="connsiteY12" fmla="*/ 224450 h 1422733"/>
                  <a:gd name="connsiteX13" fmla="*/ 381947 w 1995173"/>
                  <a:gd name="connsiteY13" fmla="*/ 210162 h 1422733"/>
                  <a:gd name="connsiteX14" fmla="*/ 527204 w 1995173"/>
                  <a:gd name="connsiteY14" fmla="*/ 331606 h 1422733"/>
                  <a:gd name="connsiteX15" fmla="*/ 905822 w 1995173"/>
                  <a:gd name="connsiteY15" fmla="*/ 786425 h 1422733"/>
                  <a:gd name="connsiteX16" fmla="*/ 1120135 w 1995173"/>
                  <a:gd name="connsiteY16" fmla="*/ 915012 h 1422733"/>
                  <a:gd name="connsiteX17" fmla="*/ 1448747 w 1995173"/>
                  <a:gd name="connsiteY17" fmla="*/ 917394 h 1422733"/>
                  <a:gd name="connsiteX18" fmla="*/ 1784504 w 1995173"/>
                  <a:gd name="connsiteY18" fmla="*/ 1017406 h 1422733"/>
                  <a:gd name="connsiteX19" fmla="*/ 1955954 w 1995173"/>
                  <a:gd name="connsiteY19" fmla="*/ 1319825 h 1422733"/>
                  <a:gd name="connsiteX20" fmla="*/ 1991672 w 1995173"/>
                  <a:gd name="connsiteY20" fmla="*/ 1405550 h 1422733"/>
                  <a:gd name="connsiteX21" fmla="*/ 1977385 w 1995173"/>
                  <a:gd name="connsiteY21" fmla="*/ 1422219 h 1422733"/>
                  <a:gd name="connsiteX22" fmla="*/ 1846416 w 1995173"/>
                  <a:gd name="connsiteY22" fmla="*/ 1396025 h 1422733"/>
                  <a:gd name="connsiteX23" fmla="*/ 1701160 w 1995173"/>
                  <a:gd name="connsiteY23" fmla="*/ 1374594 h 1422733"/>
                  <a:gd name="connsiteX24" fmla="*/ 1615435 w 1995173"/>
                  <a:gd name="connsiteY24" fmla="*/ 1281725 h 1422733"/>
                  <a:gd name="connsiteX25" fmla="*/ 1558285 w 1995173"/>
                  <a:gd name="connsiteY25" fmla="*/ 1222194 h 1422733"/>
                  <a:gd name="connsiteX26" fmla="*/ 1496372 w 1995173"/>
                  <a:gd name="connsiteY26" fmla="*/ 1172187 h 1422733"/>
                  <a:gd name="connsiteX27" fmla="*/ 1424935 w 1995173"/>
                  <a:gd name="connsiteY27" fmla="*/ 1181712 h 1422733"/>
                  <a:gd name="connsiteX28" fmla="*/ 1279679 w 1995173"/>
                  <a:gd name="connsiteY28" fmla="*/ 1224575 h 1422733"/>
                  <a:gd name="connsiteX29" fmla="*/ 1203479 w 1995173"/>
                  <a:gd name="connsiteY29" fmla="*/ 1241244 h 1422733"/>
                  <a:gd name="connsiteX30" fmla="*/ 1139185 w 1995173"/>
                  <a:gd name="connsiteY30" fmla="*/ 1257912 h 1422733"/>
                  <a:gd name="connsiteX31" fmla="*/ 1110610 w 1995173"/>
                  <a:gd name="connsiteY31" fmla="*/ 1269819 h 1422733"/>
                  <a:gd name="connsiteX32" fmla="*/ 1001072 w 1995173"/>
                  <a:gd name="connsiteY32" fmla="*/ 1241244 h 1422733"/>
                  <a:gd name="connsiteX33" fmla="*/ 951066 w 1995173"/>
                  <a:gd name="connsiteY33" fmla="*/ 1222194 h 1422733"/>
                  <a:gd name="connsiteX34" fmla="*/ 832004 w 1995173"/>
                  <a:gd name="connsiteY34" fmla="*/ 1079319 h 1422733"/>
                  <a:gd name="connsiteX35" fmla="*/ 681985 w 1995173"/>
                  <a:gd name="connsiteY35" fmla="*/ 917394 h 1422733"/>
                  <a:gd name="connsiteX36" fmla="*/ 572447 w 1995173"/>
                  <a:gd name="connsiteY36" fmla="*/ 786425 h 1422733"/>
                  <a:gd name="connsiteX37" fmla="*/ 484341 w 1995173"/>
                  <a:gd name="connsiteY37" fmla="*/ 645931 h 1422733"/>
                  <a:gd name="connsiteX38" fmla="*/ 434335 w 1995173"/>
                  <a:gd name="connsiteY38" fmla="*/ 553062 h 1422733"/>
                  <a:gd name="connsiteX39" fmla="*/ 381947 w 1995173"/>
                  <a:gd name="connsiteY39" fmla="*/ 481625 h 1422733"/>
                  <a:gd name="connsiteX40" fmla="*/ 353372 w 1995173"/>
                  <a:gd name="connsiteY40" fmla="*/ 536394 h 1422733"/>
                  <a:gd name="connsiteX41" fmla="*/ 393854 w 1995173"/>
                  <a:gd name="connsiteY41" fmla="*/ 636406 h 1422733"/>
                  <a:gd name="connsiteX42" fmla="*/ 329560 w 1995173"/>
                  <a:gd name="connsiteY42" fmla="*/ 572112 h 1422733"/>
                  <a:gd name="connsiteX43" fmla="*/ 210497 w 1995173"/>
                  <a:gd name="connsiteY43" fmla="*/ 419712 h 1422733"/>
                  <a:gd name="connsiteX44" fmla="*/ 67622 w 1995173"/>
                  <a:gd name="connsiteY44" fmla="*/ 193494 h 1422733"/>
                  <a:gd name="connsiteX45" fmla="*/ 947 w 1995173"/>
                  <a:gd name="connsiteY45" fmla="*/ 100625 h 1422733"/>
                  <a:gd name="connsiteX0" fmla="*/ 947 w 2034417"/>
                  <a:gd name="connsiteY0" fmla="*/ 100625 h 1480978"/>
                  <a:gd name="connsiteX1" fmla="*/ 29522 w 2034417"/>
                  <a:gd name="connsiteY1" fmla="*/ 45856 h 1480978"/>
                  <a:gd name="connsiteX2" fmla="*/ 46191 w 2034417"/>
                  <a:gd name="connsiteY2" fmla="*/ 12519 h 1480978"/>
                  <a:gd name="connsiteX3" fmla="*/ 60479 w 2034417"/>
                  <a:gd name="connsiteY3" fmla="*/ 612 h 1480978"/>
                  <a:gd name="connsiteX4" fmla="*/ 120010 w 2034417"/>
                  <a:gd name="connsiteY4" fmla="*/ 29187 h 1480978"/>
                  <a:gd name="connsiteX5" fmla="*/ 143822 w 2034417"/>
                  <a:gd name="connsiteY5" fmla="*/ 100625 h 1480978"/>
                  <a:gd name="connsiteX6" fmla="*/ 200972 w 2034417"/>
                  <a:gd name="connsiteY6" fmla="*/ 200637 h 1480978"/>
                  <a:gd name="connsiteX7" fmla="*/ 239072 w 2034417"/>
                  <a:gd name="connsiteY7" fmla="*/ 255406 h 1480978"/>
                  <a:gd name="connsiteX8" fmla="*/ 258122 w 2034417"/>
                  <a:gd name="connsiteY8" fmla="*/ 293506 h 1480978"/>
                  <a:gd name="connsiteX9" fmla="*/ 286697 w 2034417"/>
                  <a:gd name="connsiteY9" fmla="*/ 317319 h 1480978"/>
                  <a:gd name="connsiteX10" fmla="*/ 315272 w 2034417"/>
                  <a:gd name="connsiteY10" fmla="*/ 295887 h 1480978"/>
                  <a:gd name="connsiteX11" fmla="*/ 334322 w 2034417"/>
                  <a:gd name="connsiteY11" fmla="*/ 260169 h 1480978"/>
                  <a:gd name="connsiteX12" fmla="*/ 350991 w 2034417"/>
                  <a:gd name="connsiteY12" fmla="*/ 224450 h 1480978"/>
                  <a:gd name="connsiteX13" fmla="*/ 381947 w 2034417"/>
                  <a:gd name="connsiteY13" fmla="*/ 210162 h 1480978"/>
                  <a:gd name="connsiteX14" fmla="*/ 527204 w 2034417"/>
                  <a:gd name="connsiteY14" fmla="*/ 331606 h 1480978"/>
                  <a:gd name="connsiteX15" fmla="*/ 905822 w 2034417"/>
                  <a:gd name="connsiteY15" fmla="*/ 786425 h 1480978"/>
                  <a:gd name="connsiteX16" fmla="*/ 1120135 w 2034417"/>
                  <a:gd name="connsiteY16" fmla="*/ 915012 h 1480978"/>
                  <a:gd name="connsiteX17" fmla="*/ 1448747 w 2034417"/>
                  <a:gd name="connsiteY17" fmla="*/ 917394 h 1480978"/>
                  <a:gd name="connsiteX18" fmla="*/ 1784504 w 2034417"/>
                  <a:gd name="connsiteY18" fmla="*/ 1017406 h 1480978"/>
                  <a:gd name="connsiteX19" fmla="*/ 1955954 w 2034417"/>
                  <a:gd name="connsiteY19" fmla="*/ 1319825 h 1480978"/>
                  <a:gd name="connsiteX20" fmla="*/ 1991672 w 2034417"/>
                  <a:gd name="connsiteY20" fmla="*/ 1405550 h 1480978"/>
                  <a:gd name="connsiteX21" fmla="*/ 2027719 w 2034417"/>
                  <a:gd name="connsiteY21" fmla="*/ 1480942 h 1480978"/>
                  <a:gd name="connsiteX22" fmla="*/ 1846416 w 2034417"/>
                  <a:gd name="connsiteY22" fmla="*/ 1396025 h 1480978"/>
                  <a:gd name="connsiteX23" fmla="*/ 1701160 w 2034417"/>
                  <a:gd name="connsiteY23" fmla="*/ 1374594 h 1480978"/>
                  <a:gd name="connsiteX24" fmla="*/ 1615435 w 2034417"/>
                  <a:gd name="connsiteY24" fmla="*/ 1281725 h 1480978"/>
                  <a:gd name="connsiteX25" fmla="*/ 1558285 w 2034417"/>
                  <a:gd name="connsiteY25" fmla="*/ 1222194 h 1480978"/>
                  <a:gd name="connsiteX26" fmla="*/ 1496372 w 2034417"/>
                  <a:gd name="connsiteY26" fmla="*/ 1172187 h 1480978"/>
                  <a:gd name="connsiteX27" fmla="*/ 1424935 w 2034417"/>
                  <a:gd name="connsiteY27" fmla="*/ 1181712 h 1480978"/>
                  <a:gd name="connsiteX28" fmla="*/ 1279679 w 2034417"/>
                  <a:gd name="connsiteY28" fmla="*/ 1224575 h 1480978"/>
                  <a:gd name="connsiteX29" fmla="*/ 1203479 w 2034417"/>
                  <a:gd name="connsiteY29" fmla="*/ 1241244 h 1480978"/>
                  <a:gd name="connsiteX30" fmla="*/ 1139185 w 2034417"/>
                  <a:gd name="connsiteY30" fmla="*/ 1257912 h 1480978"/>
                  <a:gd name="connsiteX31" fmla="*/ 1110610 w 2034417"/>
                  <a:gd name="connsiteY31" fmla="*/ 1269819 h 1480978"/>
                  <a:gd name="connsiteX32" fmla="*/ 1001072 w 2034417"/>
                  <a:gd name="connsiteY32" fmla="*/ 1241244 h 1480978"/>
                  <a:gd name="connsiteX33" fmla="*/ 951066 w 2034417"/>
                  <a:gd name="connsiteY33" fmla="*/ 1222194 h 1480978"/>
                  <a:gd name="connsiteX34" fmla="*/ 832004 w 2034417"/>
                  <a:gd name="connsiteY34" fmla="*/ 1079319 h 1480978"/>
                  <a:gd name="connsiteX35" fmla="*/ 681985 w 2034417"/>
                  <a:gd name="connsiteY35" fmla="*/ 917394 h 1480978"/>
                  <a:gd name="connsiteX36" fmla="*/ 572447 w 2034417"/>
                  <a:gd name="connsiteY36" fmla="*/ 786425 h 1480978"/>
                  <a:gd name="connsiteX37" fmla="*/ 484341 w 2034417"/>
                  <a:gd name="connsiteY37" fmla="*/ 645931 h 1480978"/>
                  <a:gd name="connsiteX38" fmla="*/ 434335 w 2034417"/>
                  <a:gd name="connsiteY38" fmla="*/ 553062 h 1480978"/>
                  <a:gd name="connsiteX39" fmla="*/ 381947 w 2034417"/>
                  <a:gd name="connsiteY39" fmla="*/ 481625 h 1480978"/>
                  <a:gd name="connsiteX40" fmla="*/ 353372 w 2034417"/>
                  <a:gd name="connsiteY40" fmla="*/ 536394 h 1480978"/>
                  <a:gd name="connsiteX41" fmla="*/ 393854 w 2034417"/>
                  <a:gd name="connsiteY41" fmla="*/ 636406 h 1480978"/>
                  <a:gd name="connsiteX42" fmla="*/ 329560 w 2034417"/>
                  <a:gd name="connsiteY42" fmla="*/ 572112 h 1480978"/>
                  <a:gd name="connsiteX43" fmla="*/ 210497 w 2034417"/>
                  <a:gd name="connsiteY43" fmla="*/ 419712 h 1480978"/>
                  <a:gd name="connsiteX44" fmla="*/ 67622 w 2034417"/>
                  <a:gd name="connsiteY44" fmla="*/ 193494 h 1480978"/>
                  <a:gd name="connsiteX45" fmla="*/ 947 w 2034417"/>
                  <a:gd name="connsiteY45" fmla="*/ 100625 h 1480978"/>
                  <a:gd name="connsiteX0" fmla="*/ 947 w 2034417"/>
                  <a:gd name="connsiteY0" fmla="*/ 100625 h 1480978"/>
                  <a:gd name="connsiteX1" fmla="*/ 29522 w 2034417"/>
                  <a:gd name="connsiteY1" fmla="*/ 45856 h 1480978"/>
                  <a:gd name="connsiteX2" fmla="*/ 46191 w 2034417"/>
                  <a:gd name="connsiteY2" fmla="*/ 12519 h 1480978"/>
                  <a:gd name="connsiteX3" fmla="*/ 60479 w 2034417"/>
                  <a:gd name="connsiteY3" fmla="*/ 612 h 1480978"/>
                  <a:gd name="connsiteX4" fmla="*/ 120010 w 2034417"/>
                  <a:gd name="connsiteY4" fmla="*/ 29187 h 1480978"/>
                  <a:gd name="connsiteX5" fmla="*/ 143822 w 2034417"/>
                  <a:gd name="connsiteY5" fmla="*/ 100625 h 1480978"/>
                  <a:gd name="connsiteX6" fmla="*/ 200972 w 2034417"/>
                  <a:gd name="connsiteY6" fmla="*/ 200637 h 1480978"/>
                  <a:gd name="connsiteX7" fmla="*/ 239072 w 2034417"/>
                  <a:gd name="connsiteY7" fmla="*/ 255406 h 1480978"/>
                  <a:gd name="connsiteX8" fmla="*/ 258122 w 2034417"/>
                  <a:gd name="connsiteY8" fmla="*/ 293506 h 1480978"/>
                  <a:gd name="connsiteX9" fmla="*/ 286697 w 2034417"/>
                  <a:gd name="connsiteY9" fmla="*/ 317319 h 1480978"/>
                  <a:gd name="connsiteX10" fmla="*/ 315272 w 2034417"/>
                  <a:gd name="connsiteY10" fmla="*/ 295887 h 1480978"/>
                  <a:gd name="connsiteX11" fmla="*/ 334322 w 2034417"/>
                  <a:gd name="connsiteY11" fmla="*/ 260169 h 1480978"/>
                  <a:gd name="connsiteX12" fmla="*/ 350991 w 2034417"/>
                  <a:gd name="connsiteY12" fmla="*/ 224450 h 1480978"/>
                  <a:gd name="connsiteX13" fmla="*/ 381947 w 2034417"/>
                  <a:gd name="connsiteY13" fmla="*/ 210162 h 1480978"/>
                  <a:gd name="connsiteX14" fmla="*/ 527204 w 2034417"/>
                  <a:gd name="connsiteY14" fmla="*/ 331606 h 1480978"/>
                  <a:gd name="connsiteX15" fmla="*/ 905822 w 2034417"/>
                  <a:gd name="connsiteY15" fmla="*/ 786425 h 1480978"/>
                  <a:gd name="connsiteX16" fmla="*/ 1120135 w 2034417"/>
                  <a:gd name="connsiteY16" fmla="*/ 915012 h 1480978"/>
                  <a:gd name="connsiteX17" fmla="*/ 1448747 w 2034417"/>
                  <a:gd name="connsiteY17" fmla="*/ 917394 h 1480978"/>
                  <a:gd name="connsiteX18" fmla="*/ 1784504 w 2034417"/>
                  <a:gd name="connsiteY18" fmla="*/ 1017406 h 1480978"/>
                  <a:gd name="connsiteX19" fmla="*/ 1955954 w 2034417"/>
                  <a:gd name="connsiteY19" fmla="*/ 1319825 h 1480978"/>
                  <a:gd name="connsiteX20" fmla="*/ 1991672 w 2034417"/>
                  <a:gd name="connsiteY20" fmla="*/ 1405550 h 1480978"/>
                  <a:gd name="connsiteX21" fmla="*/ 2027719 w 2034417"/>
                  <a:gd name="connsiteY21" fmla="*/ 1480942 h 1480978"/>
                  <a:gd name="connsiteX22" fmla="*/ 1846416 w 2034417"/>
                  <a:gd name="connsiteY22" fmla="*/ 1396025 h 1480978"/>
                  <a:gd name="connsiteX23" fmla="*/ 1705923 w 2034417"/>
                  <a:gd name="connsiteY23" fmla="*/ 1400788 h 1480978"/>
                  <a:gd name="connsiteX24" fmla="*/ 1615435 w 2034417"/>
                  <a:gd name="connsiteY24" fmla="*/ 1281725 h 1480978"/>
                  <a:gd name="connsiteX25" fmla="*/ 1558285 w 2034417"/>
                  <a:gd name="connsiteY25" fmla="*/ 1222194 h 1480978"/>
                  <a:gd name="connsiteX26" fmla="*/ 1496372 w 2034417"/>
                  <a:gd name="connsiteY26" fmla="*/ 1172187 h 1480978"/>
                  <a:gd name="connsiteX27" fmla="*/ 1424935 w 2034417"/>
                  <a:gd name="connsiteY27" fmla="*/ 1181712 h 1480978"/>
                  <a:gd name="connsiteX28" fmla="*/ 1279679 w 2034417"/>
                  <a:gd name="connsiteY28" fmla="*/ 1224575 h 1480978"/>
                  <a:gd name="connsiteX29" fmla="*/ 1203479 w 2034417"/>
                  <a:gd name="connsiteY29" fmla="*/ 1241244 h 1480978"/>
                  <a:gd name="connsiteX30" fmla="*/ 1139185 w 2034417"/>
                  <a:gd name="connsiteY30" fmla="*/ 1257912 h 1480978"/>
                  <a:gd name="connsiteX31" fmla="*/ 1110610 w 2034417"/>
                  <a:gd name="connsiteY31" fmla="*/ 1269819 h 1480978"/>
                  <a:gd name="connsiteX32" fmla="*/ 1001072 w 2034417"/>
                  <a:gd name="connsiteY32" fmla="*/ 1241244 h 1480978"/>
                  <a:gd name="connsiteX33" fmla="*/ 951066 w 2034417"/>
                  <a:gd name="connsiteY33" fmla="*/ 1222194 h 1480978"/>
                  <a:gd name="connsiteX34" fmla="*/ 832004 w 2034417"/>
                  <a:gd name="connsiteY34" fmla="*/ 1079319 h 1480978"/>
                  <a:gd name="connsiteX35" fmla="*/ 681985 w 2034417"/>
                  <a:gd name="connsiteY35" fmla="*/ 917394 h 1480978"/>
                  <a:gd name="connsiteX36" fmla="*/ 572447 w 2034417"/>
                  <a:gd name="connsiteY36" fmla="*/ 786425 h 1480978"/>
                  <a:gd name="connsiteX37" fmla="*/ 484341 w 2034417"/>
                  <a:gd name="connsiteY37" fmla="*/ 645931 h 1480978"/>
                  <a:gd name="connsiteX38" fmla="*/ 434335 w 2034417"/>
                  <a:gd name="connsiteY38" fmla="*/ 553062 h 1480978"/>
                  <a:gd name="connsiteX39" fmla="*/ 381947 w 2034417"/>
                  <a:gd name="connsiteY39" fmla="*/ 481625 h 1480978"/>
                  <a:gd name="connsiteX40" fmla="*/ 353372 w 2034417"/>
                  <a:gd name="connsiteY40" fmla="*/ 536394 h 1480978"/>
                  <a:gd name="connsiteX41" fmla="*/ 393854 w 2034417"/>
                  <a:gd name="connsiteY41" fmla="*/ 636406 h 1480978"/>
                  <a:gd name="connsiteX42" fmla="*/ 329560 w 2034417"/>
                  <a:gd name="connsiteY42" fmla="*/ 572112 h 1480978"/>
                  <a:gd name="connsiteX43" fmla="*/ 210497 w 2034417"/>
                  <a:gd name="connsiteY43" fmla="*/ 419712 h 1480978"/>
                  <a:gd name="connsiteX44" fmla="*/ 67622 w 2034417"/>
                  <a:gd name="connsiteY44" fmla="*/ 193494 h 1480978"/>
                  <a:gd name="connsiteX45" fmla="*/ 947 w 2034417"/>
                  <a:gd name="connsiteY45" fmla="*/ 100625 h 1480978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01072 w 2034266"/>
                  <a:gd name="connsiteY32" fmla="*/ 1241244 h 1480942"/>
                  <a:gd name="connsiteX33" fmla="*/ 951066 w 2034266"/>
                  <a:gd name="connsiteY33" fmla="*/ 1222194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01072 w 2034266"/>
                  <a:gd name="connsiteY32" fmla="*/ 1241244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11746 w 2034266"/>
                  <a:gd name="connsiteY16" fmla="*/ 982124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11746 w 2034266"/>
                  <a:gd name="connsiteY16" fmla="*/ 982124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1983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116"/>
                  <a:gd name="connsiteY0" fmla="*/ 100625 h 1483304"/>
                  <a:gd name="connsiteX1" fmla="*/ 29522 w 2034116"/>
                  <a:gd name="connsiteY1" fmla="*/ 45856 h 1483304"/>
                  <a:gd name="connsiteX2" fmla="*/ 46191 w 2034116"/>
                  <a:gd name="connsiteY2" fmla="*/ 12519 h 1483304"/>
                  <a:gd name="connsiteX3" fmla="*/ 60479 w 2034116"/>
                  <a:gd name="connsiteY3" fmla="*/ 612 h 1483304"/>
                  <a:gd name="connsiteX4" fmla="*/ 120010 w 2034116"/>
                  <a:gd name="connsiteY4" fmla="*/ 29187 h 1483304"/>
                  <a:gd name="connsiteX5" fmla="*/ 143822 w 2034116"/>
                  <a:gd name="connsiteY5" fmla="*/ 100625 h 1483304"/>
                  <a:gd name="connsiteX6" fmla="*/ 200972 w 2034116"/>
                  <a:gd name="connsiteY6" fmla="*/ 200637 h 1483304"/>
                  <a:gd name="connsiteX7" fmla="*/ 239072 w 2034116"/>
                  <a:gd name="connsiteY7" fmla="*/ 255406 h 1483304"/>
                  <a:gd name="connsiteX8" fmla="*/ 258122 w 2034116"/>
                  <a:gd name="connsiteY8" fmla="*/ 293506 h 1483304"/>
                  <a:gd name="connsiteX9" fmla="*/ 286697 w 2034116"/>
                  <a:gd name="connsiteY9" fmla="*/ 317319 h 1483304"/>
                  <a:gd name="connsiteX10" fmla="*/ 315272 w 2034116"/>
                  <a:gd name="connsiteY10" fmla="*/ 295887 h 1483304"/>
                  <a:gd name="connsiteX11" fmla="*/ 334322 w 2034116"/>
                  <a:gd name="connsiteY11" fmla="*/ 260169 h 1483304"/>
                  <a:gd name="connsiteX12" fmla="*/ 350991 w 2034116"/>
                  <a:gd name="connsiteY12" fmla="*/ 224450 h 1483304"/>
                  <a:gd name="connsiteX13" fmla="*/ 381947 w 2034116"/>
                  <a:gd name="connsiteY13" fmla="*/ 210162 h 1483304"/>
                  <a:gd name="connsiteX14" fmla="*/ 527204 w 2034116"/>
                  <a:gd name="connsiteY14" fmla="*/ 331606 h 1483304"/>
                  <a:gd name="connsiteX15" fmla="*/ 905822 w 2034116"/>
                  <a:gd name="connsiteY15" fmla="*/ 786425 h 1483304"/>
                  <a:gd name="connsiteX16" fmla="*/ 1111746 w 2034116"/>
                  <a:gd name="connsiteY16" fmla="*/ 982124 h 1483304"/>
                  <a:gd name="connsiteX17" fmla="*/ 1448747 w 2034116"/>
                  <a:gd name="connsiteY17" fmla="*/ 917394 h 1483304"/>
                  <a:gd name="connsiteX18" fmla="*/ 1784504 w 2034116"/>
                  <a:gd name="connsiteY18" fmla="*/ 1017406 h 1483304"/>
                  <a:gd name="connsiteX19" fmla="*/ 1955954 w 2034116"/>
                  <a:gd name="connsiteY19" fmla="*/ 1319825 h 1483304"/>
                  <a:gd name="connsiteX20" fmla="*/ 1991672 w 2034116"/>
                  <a:gd name="connsiteY20" fmla="*/ 1405550 h 1483304"/>
                  <a:gd name="connsiteX21" fmla="*/ 2027719 w 2034116"/>
                  <a:gd name="connsiteY21" fmla="*/ 1480942 h 1483304"/>
                  <a:gd name="connsiteX22" fmla="*/ 1851178 w 2034116"/>
                  <a:gd name="connsiteY22" fmla="*/ 1460319 h 1483304"/>
                  <a:gd name="connsiteX23" fmla="*/ 1705923 w 2034116"/>
                  <a:gd name="connsiteY23" fmla="*/ 1419838 h 1483304"/>
                  <a:gd name="connsiteX24" fmla="*/ 1615435 w 2034116"/>
                  <a:gd name="connsiteY24" fmla="*/ 1281725 h 1483304"/>
                  <a:gd name="connsiteX25" fmla="*/ 1558285 w 2034116"/>
                  <a:gd name="connsiteY25" fmla="*/ 1222194 h 1483304"/>
                  <a:gd name="connsiteX26" fmla="*/ 1496372 w 2034116"/>
                  <a:gd name="connsiteY26" fmla="*/ 1172187 h 1483304"/>
                  <a:gd name="connsiteX27" fmla="*/ 1424935 w 2034116"/>
                  <a:gd name="connsiteY27" fmla="*/ 1181712 h 1483304"/>
                  <a:gd name="connsiteX28" fmla="*/ 1279679 w 2034116"/>
                  <a:gd name="connsiteY28" fmla="*/ 1224575 h 1483304"/>
                  <a:gd name="connsiteX29" fmla="*/ 1203479 w 2034116"/>
                  <a:gd name="connsiteY29" fmla="*/ 1241244 h 1483304"/>
                  <a:gd name="connsiteX30" fmla="*/ 1139185 w 2034116"/>
                  <a:gd name="connsiteY30" fmla="*/ 1257912 h 1483304"/>
                  <a:gd name="connsiteX31" fmla="*/ 1110610 w 2034116"/>
                  <a:gd name="connsiteY31" fmla="*/ 1253150 h 1483304"/>
                  <a:gd name="connsiteX32" fmla="*/ 1032029 w 2034116"/>
                  <a:gd name="connsiteY32" fmla="*/ 1229337 h 1483304"/>
                  <a:gd name="connsiteX33" fmla="*/ 951066 w 2034116"/>
                  <a:gd name="connsiteY33" fmla="*/ 1212669 h 1483304"/>
                  <a:gd name="connsiteX34" fmla="*/ 832004 w 2034116"/>
                  <a:gd name="connsiteY34" fmla="*/ 1079319 h 1483304"/>
                  <a:gd name="connsiteX35" fmla="*/ 681985 w 2034116"/>
                  <a:gd name="connsiteY35" fmla="*/ 917394 h 1483304"/>
                  <a:gd name="connsiteX36" fmla="*/ 572447 w 2034116"/>
                  <a:gd name="connsiteY36" fmla="*/ 786425 h 1483304"/>
                  <a:gd name="connsiteX37" fmla="*/ 484341 w 2034116"/>
                  <a:gd name="connsiteY37" fmla="*/ 645931 h 1483304"/>
                  <a:gd name="connsiteX38" fmla="*/ 434335 w 2034116"/>
                  <a:gd name="connsiteY38" fmla="*/ 553062 h 1483304"/>
                  <a:gd name="connsiteX39" fmla="*/ 381947 w 2034116"/>
                  <a:gd name="connsiteY39" fmla="*/ 481625 h 1483304"/>
                  <a:gd name="connsiteX40" fmla="*/ 374803 w 2034116"/>
                  <a:gd name="connsiteY40" fmla="*/ 541156 h 1483304"/>
                  <a:gd name="connsiteX41" fmla="*/ 393854 w 2034116"/>
                  <a:gd name="connsiteY41" fmla="*/ 636406 h 1483304"/>
                  <a:gd name="connsiteX42" fmla="*/ 329560 w 2034116"/>
                  <a:gd name="connsiteY42" fmla="*/ 572112 h 1483304"/>
                  <a:gd name="connsiteX43" fmla="*/ 210497 w 2034116"/>
                  <a:gd name="connsiteY43" fmla="*/ 419712 h 1483304"/>
                  <a:gd name="connsiteX44" fmla="*/ 67622 w 2034116"/>
                  <a:gd name="connsiteY44" fmla="*/ 193494 h 1483304"/>
                  <a:gd name="connsiteX45" fmla="*/ 947 w 2034116"/>
                  <a:gd name="connsiteY45" fmla="*/ 100625 h 1483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34116" h="1483304">
                    <a:moveTo>
                      <a:pt x="947" y="100625"/>
                    </a:moveTo>
                    <a:cubicBezTo>
                      <a:pt x="-5403" y="76019"/>
                      <a:pt x="21981" y="60540"/>
                      <a:pt x="29522" y="45856"/>
                    </a:cubicBezTo>
                    <a:cubicBezTo>
                      <a:pt x="37063" y="31172"/>
                      <a:pt x="41032" y="20060"/>
                      <a:pt x="46191" y="12519"/>
                    </a:cubicBezTo>
                    <a:cubicBezTo>
                      <a:pt x="51351" y="4978"/>
                      <a:pt x="48176" y="-2166"/>
                      <a:pt x="60479" y="612"/>
                    </a:cubicBezTo>
                    <a:cubicBezTo>
                      <a:pt x="72782" y="3390"/>
                      <a:pt x="106120" y="12518"/>
                      <a:pt x="120010" y="29187"/>
                    </a:cubicBezTo>
                    <a:cubicBezTo>
                      <a:pt x="133900" y="45856"/>
                      <a:pt x="130328" y="72050"/>
                      <a:pt x="143822" y="100625"/>
                    </a:cubicBezTo>
                    <a:cubicBezTo>
                      <a:pt x="157316" y="129200"/>
                      <a:pt x="185097" y="174840"/>
                      <a:pt x="200972" y="200637"/>
                    </a:cubicBezTo>
                    <a:cubicBezTo>
                      <a:pt x="216847" y="226434"/>
                      <a:pt x="229547" y="239928"/>
                      <a:pt x="239072" y="255406"/>
                    </a:cubicBezTo>
                    <a:cubicBezTo>
                      <a:pt x="248597" y="270884"/>
                      <a:pt x="250185" y="283187"/>
                      <a:pt x="258122" y="293506"/>
                    </a:cubicBezTo>
                    <a:cubicBezTo>
                      <a:pt x="266059" y="303825"/>
                      <a:pt x="277172" y="316922"/>
                      <a:pt x="286697" y="317319"/>
                    </a:cubicBezTo>
                    <a:cubicBezTo>
                      <a:pt x="296222" y="317716"/>
                      <a:pt x="307335" y="305412"/>
                      <a:pt x="315272" y="295887"/>
                    </a:cubicBezTo>
                    <a:cubicBezTo>
                      <a:pt x="323209" y="286362"/>
                      <a:pt x="328369" y="272075"/>
                      <a:pt x="334322" y="260169"/>
                    </a:cubicBezTo>
                    <a:cubicBezTo>
                      <a:pt x="340275" y="248263"/>
                      <a:pt x="343054" y="232785"/>
                      <a:pt x="350991" y="224450"/>
                    </a:cubicBezTo>
                    <a:cubicBezTo>
                      <a:pt x="358929" y="216116"/>
                      <a:pt x="352578" y="192303"/>
                      <a:pt x="381947" y="210162"/>
                    </a:cubicBezTo>
                    <a:cubicBezTo>
                      <a:pt x="411316" y="228021"/>
                      <a:pt x="439891" y="235562"/>
                      <a:pt x="527204" y="331606"/>
                    </a:cubicBezTo>
                    <a:cubicBezTo>
                      <a:pt x="614517" y="427650"/>
                      <a:pt x="808398" y="678005"/>
                      <a:pt x="905822" y="786425"/>
                    </a:cubicBezTo>
                    <a:cubicBezTo>
                      <a:pt x="1003246" y="894845"/>
                      <a:pt x="1021259" y="960296"/>
                      <a:pt x="1111746" y="982124"/>
                    </a:cubicBezTo>
                    <a:cubicBezTo>
                      <a:pt x="1202234" y="1003952"/>
                      <a:pt x="1336621" y="911514"/>
                      <a:pt x="1448747" y="917394"/>
                    </a:cubicBezTo>
                    <a:cubicBezTo>
                      <a:pt x="1560873" y="923274"/>
                      <a:pt x="1699970" y="950334"/>
                      <a:pt x="1784504" y="1017406"/>
                    </a:cubicBezTo>
                    <a:cubicBezTo>
                      <a:pt x="1869038" y="1084478"/>
                      <a:pt x="1921426" y="1255134"/>
                      <a:pt x="1955954" y="1319825"/>
                    </a:cubicBezTo>
                    <a:cubicBezTo>
                      <a:pt x="1990482" y="1384516"/>
                      <a:pt x="1979711" y="1378697"/>
                      <a:pt x="1991672" y="1405550"/>
                    </a:cubicBezTo>
                    <a:cubicBezTo>
                      <a:pt x="2003633" y="1432403"/>
                      <a:pt x="2051134" y="1471814"/>
                      <a:pt x="2027719" y="1480942"/>
                    </a:cubicBezTo>
                    <a:cubicBezTo>
                      <a:pt x="2004304" y="1490070"/>
                      <a:pt x="1904811" y="1470503"/>
                      <a:pt x="1851178" y="1460319"/>
                    </a:cubicBezTo>
                    <a:cubicBezTo>
                      <a:pt x="1797545" y="1450135"/>
                      <a:pt x="1745213" y="1449604"/>
                      <a:pt x="1705923" y="1419838"/>
                    </a:cubicBezTo>
                    <a:cubicBezTo>
                      <a:pt x="1666633" y="1390072"/>
                      <a:pt x="1640041" y="1314666"/>
                      <a:pt x="1615435" y="1281725"/>
                    </a:cubicBezTo>
                    <a:cubicBezTo>
                      <a:pt x="1590829" y="1248784"/>
                      <a:pt x="1578129" y="1240450"/>
                      <a:pt x="1558285" y="1222194"/>
                    </a:cubicBezTo>
                    <a:cubicBezTo>
                      <a:pt x="1538441" y="1203938"/>
                      <a:pt x="1518597" y="1178934"/>
                      <a:pt x="1496372" y="1172187"/>
                    </a:cubicBezTo>
                    <a:cubicBezTo>
                      <a:pt x="1474147" y="1165440"/>
                      <a:pt x="1461051" y="1172981"/>
                      <a:pt x="1424935" y="1181712"/>
                    </a:cubicBezTo>
                    <a:cubicBezTo>
                      <a:pt x="1388819" y="1190443"/>
                      <a:pt x="1316588" y="1214653"/>
                      <a:pt x="1279679" y="1224575"/>
                    </a:cubicBezTo>
                    <a:cubicBezTo>
                      <a:pt x="1242770" y="1234497"/>
                      <a:pt x="1226895" y="1235688"/>
                      <a:pt x="1203479" y="1241244"/>
                    </a:cubicBezTo>
                    <a:cubicBezTo>
                      <a:pt x="1180063" y="1246800"/>
                      <a:pt x="1154663" y="1255928"/>
                      <a:pt x="1139185" y="1257912"/>
                    </a:cubicBezTo>
                    <a:cubicBezTo>
                      <a:pt x="1123707" y="1259896"/>
                      <a:pt x="1128469" y="1257912"/>
                      <a:pt x="1110610" y="1253150"/>
                    </a:cubicBezTo>
                    <a:cubicBezTo>
                      <a:pt x="1092751" y="1248388"/>
                      <a:pt x="1058620" y="1236084"/>
                      <a:pt x="1032029" y="1229337"/>
                    </a:cubicBezTo>
                    <a:cubicBezTo>
                      <a:pt x="1005438" y="1222590"/>
                      <a:pt x="984404" y="1237672"/>
                      <a:pt x="951066" y="1212669"/>
                    </a:cubicBezTo>
                    <a:cubicBezTo>
                      <a:pt x="917728" y="1187666"/>
                      <a:pt x="876851" y="1128531"/>
                      <a:pt x="832004" y="1079319"/>
                    </a:cubicBezTo>
                    <a:cubicBezTo>
                      <a:pt x="787157" y="1030107"/>
                      <a:pt x="725244" y="966210"/>
                      <a:pt x="681985" y="917394"/>
                    </a:cubicBezTo>
                    <a:cubicBezTo>
                      <a:pt x="638726" y="868578"/>
                      <a:pt x="605388" y="831669"/>
                      <a:pt x="572447" y="786425"/>
                    </a:cubicBezTo>
                    <a:cubicBezTo>
                      <a:pt x="539506" y="741181"/>
                      <a:pt x="507360" y="684825"/>
                      <a:pt x="484341" y="645931"/>
                    </a:cubicBezTo>
                    <a:cubicBezTo>
                      <a:pt x="461322" y="607037"/>
                      <a:pt x="451401" y="580446"/>
                      <a:pt x="434335" y="553062"/>
                    </a:cubicBezTo>
                    <a:cubicBezTo>
                      <a:pt x="417269" y="525678"/>
                      <a:pt x="391869" y="483609"/>
                      <a:pt x="381947" y="481625"/>
                    </a:cubicBezTo>
                    <a:cubicBezTo>
                      <a:pt x="372025" y="479641"/>
                      <a:pt x="372819" y="515359"/>
                      <a:pt x="374803" y="541156"/>
                    </a:cubicBezTo>
                    <a:cubicBezTo>
                      <a:pt x="376787" y="566953"/>
                      <a:pt x="401395" y="631247"/>
                      <a:pt x="393854" y="636406"/>
                    </a:cubicBezTo>
                    <a:cubicBezTo>
                      <a:pt x="386313" y="641565"/>
                      <a:pt x="360119" y="608228"/>
                      <a:pt x="329560" y="572112"/>
                    </a:cubicBezTo>
                    <a:cubicBezTo>
                      <a:pt x="299001" y="535996"/>
                      <a:pt x="254153" y="482815"/>
                      <a:pt x="210497" y="419712"/>
                    </a:cubicBezTo>
                    <a:cubicBezTo>
                      <a:pt x="166841" y="356609"/>
                      <a:pt x="98578" y="242706"/>
                      <a:pt x="67622" y="193494"/>
                    </a:cubicBezTo>
                    <a:cubicBezTo>
                      <a:pt x="36666" y="144282"/>
                      <a:pt x="7297" y="125231"/>
                      <a:pt x="947" y="100625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ACEC9BD-A8DE-423D-9102-0DCD2771B258}"/>
                  </a:ext>
                </a:extLst>
              </p:cNvPr>
              <p:cNvSpPr/>
              <p:nvPr/>
            </p:nvSpPr>
            <p:spPr>
              <a:xfrm>
                <a:off x="2050173" y="2233066"/>
                <a:ext cx="1682529" cy="1325006"/>
              </a:xfrm>
              <a:custGeom>
                <a:avLst/>
                <a:gdLst>
                  <a:gd name="connsiteX0" fmla="*/ 2086 w 1678865"/>
                  <a:gd name="connsiteY0" fmla="*/ 141 h 1282581"/>
                  <a:gd name="connsiteX1" fmla="*/ 52092 w 1678865"/>
                  <a:gd name="connsiteY1" fmla="*/ 59672 h 1282581"/>
                  <a:gd name="connsiteX2" fmla="*/ 121149 w 1678865"/>
                  <a:gd name="connsiteY2" fmla="*/ 181116 h 1282581"/>
                  <a:gd name="connsiteX3" fmla="*/ 240211 w 1678865"/>
                  <a:gd name="connsiteY3" fmla="*/ 323991 h 1282581"/>
                  <a:gd name="connsiteX4" fmla="*/ 335461 w 1678865"/>
                  <a:gd name="connsiteY4" fmla="*/ 469247 h 1282581"/>
                  <a:gd name="connsiteX5" fmla="*/ 444999 w 1678865"/>
                  <a:gd name="connsiteY5" fmla="*/ 619266 h 1282581"/>
                  <a:gd name="connsiteX6" fmla="*/ 559299 w 1678865"/>
                  <a:gd name="connsiteY6" fmla="*/ 774047 h 1282581"/>
                  <a:gd name="connsiteX7" fmla="*/ 723605 w 1678865"/>
                  <a:gd name="connsiteY7" fmla="*/ 855010 h 1282581"/>
                  <a:gd name="connsiteX8" fmla="*/ 783136 w 1678865"/>
                  <a:gd name="connsiteY8" fmla="*/ 855010 h 1282581"/>
                  <a:gd name="connsiteX9" fmla="*/ 949824 w 1678865"/>
                  <a:gd name="connsiteY9" fmla="*/ 805004 h 1282581"/>
                  <a:gd name="connsiteX10" fmla="*/ 1054599 w 1678865"/>
                  <a:gd name="connsiteY10" fmla="*/ 805004 h 1282581"/>
                  <a:gd name="connsiteX11" fmla="*/ 1183186 w 1678865"/>
                  <a:gd name="connsiteY11" fmla="*/ 824054 h 1282581"/>
                  <a:gd name="connsiteX12" fmla="*/ 1297486 w 1678865"/>
                  <a:gd name="connsiteY12" fmla="*/ 919304 h 1282581"/>
                  <a:gd name="connsiteX13" fmla="*/ 1414167 w 1678865"/>
                  <a:gd name="connsiteY13" fmla="*/ 1064560 h 1282581"/>
                  <a:gd name="connsiteX14" fmla="*/ 1516561 w 1678865"/>
                  <a:gd name="connsiteY14" fmla="*/ 1202672 h 1282581"/>
                  <a:gd name="connsiteX15" fmla="*/ 1540374 w 1678865"/>
                  <a:gd name="connsiteY15" fmla="*/ 1247916 h 1282581"/>
                  <a:gd name="connsiteX16" fmla="*/ 1678486 w 1678865"/>
                  <a:gd name="connsiteY16" fmla="*/ 1252679 h 1282581"/>
                  <a:gd name="connsiteX17" fmla="*/ 1492749 w 1678865"/>
                  <a:gd name="connsiteY17" fmla="*/ 852629 h 1282581"/>
                  <a:gd name="connsiteX18" fmla="*/ 1128417 w 1678865"/>
                  <a:gd name="connsiteY18" fmla="*/ 697847 h 1282581"/>
                  <a:gd name="connsiteX19" fmla="*/ 549774 w 1678865"/>
                  <a:gd name="connsiteY19" fmla="*/ 564497 h 1282581"/>
                  <a:gd name="connsiteX20" fmla="*/ 356892 w 1678865"/>
                  <a:gd name="connsiteY20" fmla="*/ 269222 h 1282581"/>
                  <a:gd name="connsiteX21" fmla="*/ 221161 w 1678865"/>
                  <a:gd name="connsiteY21" fmla="*/ 102535 h 1282581"/>
                  <a:gd name="connsiteX22" fmla="*/ 123530 w 1678865"/>
                  <a:gd name="connsiteY22" fmla="*/ 45385 h 1282581"/>
                  <a:gd name="connsiteX23" fmla="*/ 2086 w 1678865"/>
                  <a:gd name="connsiteY23" fmla="*/ 141 h 1282581"/>
                  <a:gd name="connsiteX0" fmla="*/ 166 w 1676945"/>
                  <a:gd name="connsiteY0" fmla="*/ 22112 h 1304552"/>
                  <a:gd name="connsiteX1" fmla="*/ 50172 w 1676945"/>
                  <a:gd name="connsiteY1" fmla="*/ 81643 h 1304552"/>
                  <a:gd name="connsiteX2" fmla="*/ 119229 w 1676945"/>
                  <a:gd name="connsiteY2" fmla="*/ 203087 h 1304552"/>
                  <a:gd name="connsiteX3" fmla="*/ 238291 w 1676945"/>
                  <a:gd name="connsiteY3" fmla="*/ 345962 h 1304552"/>
                  <a:gd name="connsiteX4" fmla="*/ 333541 w 1676945"/>
                  <a:gd name="connsiteY4" fmla="*/ 491218 h 1304552"/>
                  <a:gd name="connsiteX5" fmla="*/ 443079 w 1676945"/>
                  <a:gd name="connsiteY5" fmla="*/ 641237 h 1304552"/>
                  <a:gd name="connsiteX6" fmla="*/ 557379 w 1676945"/>
                  <a:gd name="connsiteY6" fmla="*/ 796018 h 1304552"/>
                  <a:gd name="connsiteX7" fmla="*/ 721685 w 1676945"/>
                  <a:gd name="connsiteY7" fmla="*/ 876981 h 1304552"/>
                  <a:gd name="connsiteX8" fmla="*/ 781216 w 1676945"/>
                  <a:gd name="connsiteY8" fmla="*/ 876981 h 1304552"/>
                  <a:gd name="connsiteX9" fmla="*/ 947904 w 1676945"/>
                  <a:gd name="connsiteY9" fmla="*/ 826975 h 1304552"/>
                  <a:gd name="connsiteX10" fmla="*/ 1052679 w 1676945"/>
                  <a:gd name="connsiteY10" fmla="*/ 826975 h 1304552"/>
                  <a:gd name="connsiteX11" fmla="*/ 1181266 w 1676945"/>
                  <a:gd name="connsiteY11" fmla="*/ 846025 h 1304552"/>
                  <a:gd name="connsiteX12" fmla="*/ 1295566 w 1676945"/>
                  <a:gd name="connsiteY12" fmla="*/ 941275 h 1304552"/>
                  <a:gd name="connsiteX13" fmla="*/ 1412247 w 1676945"/>
                  <a:gd name="connsiteY13" fmla="*/ 1086531 h 1304552"/>
                  <a:gd name="connsiteX14" fmla="*/ 1514641 w 1676945"/>
                  <a:gd name="connsiteY14" fmla="*/ 1224643 h 1304552"/>
                  <a:gd name="connsiteX15" fmla="*/ 1538454 w 1676945"/>
                  <a:gd name="connsiteY15" fmla="*/ 1269887 h 1304552"/>
                  <a:gd name="connsiteX16" fmla="*/ 1676566 w 1676945"/>
                  <a:gd name="connsiteY16" fmla="*/ 1274650 h 1304552"/>
                  <a:gd name="connsiteX17" fmla="*/ 1490829 w 1676945"/>
                  <a:gd name="connsiteY17" fmla="*/ 874600 h 1304552"/>
                  <a:gd name="connsiteX18" fmla="*/ 1126497 w 1676945"/>
                  <a:gd name="connsiteY18" fmla="*/ 719818 h 1304552"/>
                  <a:gd name="connsiteX19" fmla="*/ 547854 w 1676945"/>
                  <a:gd name="connsiteY19" fmla="*/ 586468 h 1304552"/>
                  <a:gd name="connsiteX20" fmla="*/ 354972 w 1676945"/>
                  <a:gd name="connsiteY20" fmla="*/ 291193 h 1304552"/>
                  <a:gd name="connsiteX21" fmla="*/ 219241 w 1676945"/>
                  <a:gd name="connsiteY21" fmla="*/ 124506 h 1304552"/>
                  <a:gd name="connsiteX22" fmla="*/ 66841 w 1676945"/>
                  <a:gd name="connsiteY22" fmla="*/ 7825 h 1304552"/>
                  <a:gd name="connsiteX23" fmla="*/ 166 w 1676945"/>
                  <a:gd name="connsiteY23" fmla="*/ 22112 h 1304552"/>
                  <a:gd name="connsiteX0" fmla="*/ 4 w 1676783"/>
                  <a:gd name="connsiteY0" fmla="*/ 41005 h 1323445"/>
                  <a:gd name="connsiteX1" fmla="*/ 50010 w 1676783"/>
                  <a:gd name="connsiteY1" fmla="*/ 100536 h 1323445"/>
                  <a:gd name="connsiteX2" fmla="*/ 119067 w 1676783"/>
                  <a:gd name="connsiteY2" fmla="*/ 221980 h 1323445"/>
                  <a:gd name="connsiteX3" fmla="*/ 238129 w 1676783"/>
                  <a:gd name="connsiteY3" fmla="*/ 364855 h 1323445"/>
                  <a:gd name="connsiteX4" fmla="*/ 333379 w 1676783"/>
                  <a:gd name="connsiteY4" fmla="*/ 510111 h 1323445"/>
                  <a:gd name="connsiteX5" fmla="*/ 442917 w 1676783"/>
                  <a:gd name="connsiteY5" fmla="*/ 660130 h 1323445"/>
                  <a:gd name="connsiteX6" fmla="*/ 557217 w 1676783"/>
                  <a:gd name="connsiteY6" fmla="*/ 814911 h 1323445"/>
                  <a:gd name="connsiteX7" fmla="*/ 721523 w 1676783"/>
                  <a:gd name="connsiteY7" fmla="*/ 895874 h 1323445"/>
                  <a:gd name="connsiteX8" fmla="*/ 781054 w 1676783"/>
                  <a:gd name="connsiteY8" fmla="*/ 895874 h 1323445"/>
                  <a:gd name="connsiteX9" fmla="*/ 947742 w 1676783"/>
                  <a:gd name="connsiteY9" fmla="*/ 845868 h 1323445"/>
                  <a:gd name="connsiteX10" fmla="*/ 1052517 w 1676783"/>
                  <a:gd name="connsiteY10" fmla="*/ 845868 h 1323445"/>
                  <a:gd name="connsiteX11" fmla="*/ 1181104 w 1676783"/>
                  <a:gd name="connsiteY11" fmla="*/ 864918 h 1323445"/>
                  <a:gd name="connsiteX12" fmla="*/ 1295404 w 1676783"/>
                  <a:gd name="connsiteY12" fmla="*/ 960168 h 1323445"/>
                  <a:gd name="connsiteX13" fmla="*/ 1412085 w 1676783"/>
                  <a:gd name="connsiteY13" fmla="*/ 1105424 h 1323445"/>
                  <a:gd name="connsiteX14" fmla="*/ 1514479 w 1676783"/>
                  <a:gd name="connsiteY14" fmla="*/ 1243536 h 1323445"/>
                  <a:gd name="connsiteX15" fmla="*/ 1538292 w 1676783"/>
                  <a:gd name="connsiteY15" fmla="*/ 1288780 h 1323445"/>
                  <a:gd name="connsiteX16" fmla="*/ 1676404 w 1676783"/>
                  <a:gd name="connsiteY16" fmla="*/ 1293543 h 1323445"/>
                  <a:gd name="connsiteX17" fmla="*/ 1490667 w 1676783"/>
                  <a:gd name="connsiteY17" fmla="*/ 893493 h 1323445"/>
                  <a:gd name="connsiteX18" fmla="*/ 1126335 w 1676783"/>
                  <a:gd name="connsiteY18" fmla="*/ 738711 h 1323445"/>
                  <a:gd name="connsiteX19" fmla="*/ 547692 w 1676783"/>
                  <a:gd name="connsiteY19" fmla="*/ 605361 h 1323445"/>
                  <a:gd name="connsiteX20" fmla="*/ 354810 w 1676783"/>
                  <a:gd name="connsiteY20" fmla="*/ 310086 h 1323445"/>
                  <a:gd name="connsiteX21" fmla="*/ 219079 w 1676783"/>
                  <a:gd name="connsiteY21" fmla="*/ 143399 h 1323445"/>
                  <a:gd name="connsiteX22" fmla="*/ 52392 w 1676783"/>
                  <a:gd name="connsiteY22" fmla="*/ 5287 h 1323445"/>
                  <a:gd name="connsiteX23" fmla="*/ 4 w 1676783"/>
                  <a:gd name="connsiteY23" fmla="*/ 41005 h 1323445"/>
                  <a:gd name="connsiteX0" fmla="*/ 4 w 1682529"/>
                  <a:gd name="connsiteY0" fmla="*/ 41005 h 1335140"/>
                  <a:gd name="connsiteX1" fmla="*/ 50010 w 1682529"/>
                  <a:gd name="connsiteY1" fmla="*/ 100536 h 1335140"/>
                  <a:gd name="connsiteX2" fmla="*/ 119067 w 1682529"/>
                  <a:gd name="connsiteY2" fmla="*/ 221980 h 1335140"/>
                  <a:gd name="connsiteX3" fmla="*/ 238129 w 1682529"/>
                  <a:gd name="connsiteY3" fmla="*/ 364855 h 1335140"/>
                  <a:gd name="connsiteX4" fmla="*/ 333379 w 1682529"/>
                  <a:gd name="connsiteY4" fmla="*/ 510111 h 1335140"/>
                  <a:gd name="connsiteX5" fmla="*/ 442917 w 1682529"/>
                  <a:gd name="connsiteY5" fmla="*/ 660130 h 1335140"/>
                  <a:gd name="connsiteX6" fmla="*/ 557217 w 1682529"/>
                  <a:gd name="connsiteY6" fmla="*/ 814911 h 1335140"/>
                  <a:gd name="connsiteX7" fmla="*/ 721523 w 1682529"/>
                  <a:gd name="connsiteY7" fmla="*/ 895874 h 1335140"/>
                  <a:gd name="connsiteX8" fmla="*/ 781054 w 1682529"/>
                  <a:gd name="connsiteY8" fmla="*/ 895874 h 1335140"/>
                  <a:gd name="connsiteX9" fmla="*/ 947742 w 1682529"/>
                  <a:gd name="connsiteY9" fmla="*/ 845868 h 1335140"/>
                  <a:gd name="connsiteX10" fmla="*/ 1052517 w 1682529"/>
                  <a:gd name="connsiteY10" fmla="*/ 845868 h 1335140"/>
                  <a:gd name="connsiteX11" fmla="*/ 1181104 w 1682529"/>
                  <a:gd name="connsiteY11" fmla="*/ 864918 h 1335140"/>
                  <a:gd name="connsiteX12" fmla="*/ 1295404 w 1682529"/>
                  <a:gd name="connsiteY12" fmla="*/ 960168 h 1335140"/>
                  <a:gd name="connsiteX13" fmla="*/ 1412085 w 1682529"/>
                  <a:gd name="connsiteY13" fmla="*/ 1105424 h 1335140"/>
                  <a:gd name="connsiteX14" fmla="*/ 1514479 w 1682529"/>
                  <a:gd name="connsiteY14" fmla="*/ 1243536 h 1335140"/>
                  <a:gd name="connsiteX15" fmla="*/ 1538292 w 1682529"/>
                  <a:gd name="connsiteY15" fmla="*/ 1288780 h 1335140"/>
                  <a:gd name="connsiteX16" fmla="*/ 1628779 w 1682529"/>
                  <a:gd name="connsiteY16" fmla="*/ 1322119 h 1335140"/>
                  <a:gd name="connsiteX17" fmla="*/ 1676404 w 1682529"/>
                  <a:gd name="connsiteY17" fmla="*/ 1293543 h 1335140"/>
                  <a:gd name="connsiteX18" fmla="*/ 1490667 w 1682529"/>
                  <a:gd name="connsiteY18" fmla="*/ 893493 h 1335140"/>
                  <a:gd name="connsiteX19" fmla="*/ 1126335 w 1682529"/>
                  <a:gd name="connsiteY19" fmla="*/ 738711 h 1335140"/>
                  <a:gd name="connsiteX20" fmla="*/ 547692 w 1682529"/>
                  <a:gd name="connsiteY20" fmla="*/ 605361 h 1335140"/>
                  <a:gd name="connsiteX21" fmla="*/ 354810 w 1682529"/>
                  <a:gd name="connsiteY21" fmla="*/ 310086 h 1335140"/>
                  <a:gd name="connsiteX22" fmla="*/ 219079 w 1682529"/>
                  <a:gd name="connsiteY22" fmla="*/ 143399 h 1335140"/>
                  <a:gd name="connsiteX23" fmla="*/ 52392 w 1682529"/>
                  <a:gd name="connsiteY23" fmla="*/ 5287 h 1335140"/>
                  <a:gd name="connsiteX24" fmla="*/ 4 w 1682529"/>
                  <a:gd name="connsiteY24" fmla="*/ 41005 h 1335140"/>
                  <a:gd name="connsiteX0" fmla="*/ 4 w 1682529"/>
                  <a:gd name="connsiteY0" fmla="*/ 41005 h 1325006"/>
                  <a:gd name="connsiteX1" fmla="*/ 50010 w 1682529"/>
                  <a:gd name="connsiteY1" fmla="*/ 100536 h 1325006"/>
                  <a:gd name="connsiteX2" fmla="*/ 119067 w 1682529"/>
                  <a:gd name="connsiteY2" fmla="*/ 221980 h 1325006"/>
                  <a:gd name="connsiteX3" fmla="*/ 238129 w 1682529"/>
                  <a:gd name="connsiteY3" fmla="*/ 364855 h 1325006"/>
                  <a:gd name="connsiteX4" fmla="*/ 333379 w 1682529"/>
                  <a:gd name="connsiteY4" fmla="*/ 510111 h 1325006"/>
                  <a:gd name="connsiteX5" fmla="*/ 442917 w 1682529"/>
                  <a:gd name="connsiteY5" fmla="*/ 660130 h 1325006"/>
                  <a:gd name="connsiteX6" fmla="*/ 557217 w 1682529"/>
                  <a:gd name="connsiteY6" fmla="*/ 814911 h 1325006"/>
                  <a:gd name="connsiteX7" fmla="*/ 721523 w 1682529"/>
                  <a:gd name="connsiteY7" fmla="*/ 895874 h 1325006"/>
                  <a:gd name="connsiteX8" fmla="*/ 781054 w 1682529"/>
                  <a:gd name="connsiteY8" fmla="*/ 895874 h 1325006"/>
                  <a:gd name="connsiteX9" fmla="*/ 947742 w 1682529"/>
                  <a:gd name="connsiteY9" fmla="*/ 845868 h 1325006"/>
                  <a:gd name="connsiteX10" fmla="*/ 1052517 w 1682529"/>
                  <a:gd name="connsiteY10" fmla="*/ 845868 h 1325006"/>
                  <a:gd name="connsiteX11" fmla="*/ 1181104 w 1682529"/>
                  <a:gd name="connsiteY11" fmla="*/ 864918 h 1325006"/>
                  <a:gd name="connsiteX12" fmla="*/ 1295404 w 1682529"/>
                  <a:gd name="connsiteY12" fmla="*/ 960168 h 1325006"/>
                  <a:gd name="connsiteX13" fmla="*/ 1412085 w 1682529"/>
                  <a:gd name="connsiteY13" fmla="*/ 1105424 h 1325006"/>
                  <a:gd name="connsiteX14" fmla="*/ 1514479 w 1682529"/>
                  <a:gd name="connsiteY14" fmla="*/ 1243536 h 1325006"/>
                  <a:gd name="connsiteX15" fmla="*/ 1538292 w 1682529"/>
                  <a:gd name="connsiteY15" fmla="*/ 1288780 h 1325006"/>
                  <a:gd name="connsiteX16" fmla="*/ 1628779 w 1682529"/>
                  <a:gd name="connsiteY16" fmla="*/ 1298306 h 1325006"/>
                  <a:gd name="connsiteX17" fmla="*/ 1676404 w 1682529"/>
                  <a:gd name="connsiteY17" fmla="*/ 1293543 h 1325006"/>
                  <a:gd name="connsiteX18" fmla="*/ 1490667 w 1682529"/>
                  <a:gd name="connsiteY18" fmla="*/ 893493 h 1325006"/>
                  <a:gd name="connsiteX19" fmla="*/ 1126335 w 1682529"/>
                  <a:gd name="connsiteY19" fmla="*/ 738711 h 1325006"/>
                  <a:gd name="connsiteX20" fmla="*/ 547692 w 1682529"/>
                  <a:gd name="connsiteY20" fmla="*/ 605361 h 1325006"/>
                  <a:gd name="connsiteX21" fmla="*/ 354810 w 1682529"/>
                  <a:gd name="connsiteY21" fmla="*/ 310086 h 1325006"/>
                  <a:gd name="connsiteX22" fmla="*/ 219079 w 1682529"/>
                  <a:gd name="connsiteY22" fmla="*/ 143399 h 1325006"/>
                  <a:gd name="connsiteX23" fmla="*/ 52392 w 1682529"/>
                  <a:gd name="connsiteY23" fmla="*/ 5287 h 1325006"/>
                  <a:gd name="connsiteX24" fmla="*/ 4 w 1682529"/>
                  <a:gd name="connsiteY24" fmla="*/ 41005 h 132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82529" h="1325006">
                    <a:moveTo>
                      <a:pt x="4" y="41005"/>
                    </a:moveTo>
                    <a:cubicBezTo>
                      <a:pt x="-393" y="56880"/>
                      <a:pt x="30166" y="70374"/>
                      <a:pt x="50010" y="100536"/>
                    </a:cubicBezTo>
                    <a:cubicBezTo>
                      <a:pt x="69854" y="130699"/>
                      <a:pt x="87714" y="177927"/>
                      <a:pt x="119067" y="221980"/>
                    </a:cubicBezTo>
                    <a:cubicBezTo>
                      <a:pt x="150420" y="266033"/>
                      <a:pt x="202410" y="316833"/>
                      <a:pt x="238129" y="364855"/>
                    </a:cubicBezTo>
                    <a:cubicBezTo>
                      <a:pt x="273848" y="412877"/>
                      <a:pt x="299248" y="460899"/>
                      <a:pt x="333379" y="510111"/>
                    </a:cubicBezTo>
                    <a:cubicBezTo>
                      <a:pt x="367510" y="559323"/>
                      <a:pt x="442917" y="660130"/>
                      <a:pt x="442917" y="660130"/>
                    </a:cubicBezTo>
                    <a:cubicBezTo>
                      <a:pt x="480223" y="710930"/>
                      <a:pt x="510783" y="775620"/>
                      <a:pt x="557217" y="814911"/>
                    </a:cubicBezTo>
                    <a:cubicBezTo>
                      <a:pt x="603651" y="854202"/>
                      <a:pt x="684217" y="882380"/>
                      <a:pt x="721523" y="895874"/>
                    </a:cubicBezTo>
                    <a:cubicBezTo>
                      <a:pt x="758829" y="909368"/>
                      <a:pt x="743351" y="904208"/>
                      <a:pt x="781054" y="895874"/>
                    </a:cubicBezTo>
                    <a:cubicBezTo>
                      <a:pt x="818757" y="887540"/>
                      <a:pt x="902498" y="854202"/>
                      <a:pt x="947742" y="845868"/>
                    </a:cubicBezTo>
                    <a:cubicBezTo>
                      <a:pt x="992986" y="837534"/>
                      <a:pt x="1013623" y="842693"/>
                      <a:pt x="1052517" y="845868"/>
                    </a:cubicBezTo>
                    <a:cubicBezTo>
                      <a:pt x="1091411" y="849043"/>
                      <a:pt x="1140623" y="845868"/>
                      <a:pt x="1181104" y="864918"/>
                    </a:cubicBezTo>
                    <a:cubicBezTo>
                      <a:pt x="1221585" y="883968"/>
                      <a:pt x="1256907" y="920084"/>
                      <a:pt x="1295404" y="960168"/>
                    </a:cubicBezTo>
                    <a:cubicBezTo>
                      <a:pt x="1333901" y="1000252"/>
                      <a:pt x="1375572" y="1058196"/>
                      <a:pt x="1412085" y="1105424"/>
                    </a:cubicBezTo>
                    <a:cubicBezTo>
                      <a:pt x="1448598" y="1152652"/>
                      <a:pt x="1493445" y="1212977"/>
                      <a:pt x="1514479" y="1243536"/>
                    </a:cubicBezTo>
                    <a:cubicBezTo>
                      <a:pt x="1535513" y="1274095"/>
                      <a:pt x="1519242" y="1279652"/>
                      <a:pt x="1538292" y="1288780"/>
                    </a:cubicBezTo>
                    <a:cubicBezTo>
                      <a:pt x="1557342" y="1297908"/>
                      <a:pt x="1605760" y="1297512"/>
                      <a:pt x="1628779" y="1298306"/>
                    </a:cubicBezTo>
                    <a:cubicBezTo>
                      <a:pt x="1651798" y="1299100"/>
                      <a:pt x="1699423" y="1361012"/>
                      <a:pt x="1676404" y="1293543"/>
                    </a:cubicBezTo>
                    <a:cubicBezTo>
                      <a:pt x="1653385" y="1226074"/>
                      <a:pt x="1582345" y="985965"/>
                      <a:pt x="1490667" y="893493"/>
                    </a:cubicBezTo>
                    <a:cubicBezTo>
                      <a:pt x="1398989" y="801021"/>
                      <a:pt x="1283497" y="786733"/>
                      <a:pt x="1126335" y="738711"/>
                    </a:cubicBezTo>
                    <a:cubicBezTo>
                      <a:pt x="969173" y="690689"/>
                      <a:pt x="676279" y="676798"/>
                      <a:pt x="547692" y="605361"/>
                    </a:cubicBezTo>
                    <a:cubicBezTo>
                      <a:pt x="419105" y="533924"/>
                      <a:pt x="409579" y="387080"/>
                      <a:pt x="354810" y="310086"/>
                    </a:cubicBezTo>
                    <a:cubicBezTo>
                      <a:pt x="300041" y="233092"/>
                      <a:pt x="257973" y="180705"/>
                      <a:pt x="219079" y="143399"/>
                    </a:cubicBezTo>
                    <a:cubicBezTo>
                      <a:pt x="180185" y="106093"/>
                      <a:pt x="86523" y="24734"/>
                      <a:pt x="52392" y="5287"/>
                    </a:cubicBezTo>
                    <a:cubicBezTo>
                      <a:pt x="18261" y="-14160"/>
                      <a:pt x="401" y="25130"/>
                      <a:pt x="4" y="41005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D1AAE462-3AA5-49E1-9100-70A72D6CC3C8}"/>
                  </a:ext>
                </a:extLst>
              </p:cNvPr>
              <p:cNvSpPr/>
              <p:nvPr/>
            </p:nvSpPr>
            <p:spPr>
              <a:xfrm>
                <a:off x="2075033" y="2221802"/>
                <a:ext cx="1938457" cy="1336787"/>
              </a:xfrm>
              <a:custGeom>
                <a:avLst/>
                <a:gdLst>
                  <a:gd name="connsiteX0" fmla="*/ 669 w 1942113"/>
                  <a:gd name="connsiteY0" fmla="*/ 40035 h 1324024"/>
                  <a:gd name="connsiteX1" fmla="*/ 36388 w 1942113"/>
                  <a:gd name="connsiteY1" fmla="*/ 4317 h 1324024"/>
                  <a:gd name="connsiteX2" fmla="*/ 64963 w 1942113"/>
                  <a:gd name="connsiteY2" fmla="*/ 4317 h 1324024"/>
                  <a:gd name="connsiteX3" fmla="*/ 88776 w 1942113"/>
                  <a:gd name="connsiteY3" fmla="*/ 37654 h 1324024"/>
                  <a:gd name="connsiteX4" fmla="*/ 105444 w 1942113"/>
                  <a:gd name="connsiteY4" fmla="*/ 59085 h 1324024"/>
                  <a:gd name="connsiteX5" fmla="*/ 143544 w 1942113"/>
                  <a:gd name="connsiteY5" fmla="*/ 63848 h 1324024"/>
                  <a:gd name="connsiteX6" fmla="*/ 193551 w 1942113"/>
                  <a:gd name="connsiteY6" fmla="*/ 63848 h 1324024"/>
                  <a:gd name="connsiteX7" fmla="*/ 234032 w 1942113"/>
                  <a:gd name="connsiteY7" fmla="*/ 73373 h 1324024"/>
                  <a:gd name="connsiteX8" fmla="*/ 279276 w 1942113"/>
                  <a:gd name="connsiteY8" fmla="*/ 94804 h 1324024"/>
                  <a:gd name="connsiteX9" fmla="*/ 324519 w 1942113"/>
                  <a:gd name="connsiteY9" fmla="*/ 154335 h 1324024"/>
                  <a:gd name="connsiteX10" fmla="*/ 357857 w 1942113"/>
                  <a:gd name="connsiteY10" fmla="*/ 199579 h 1324024"/>
                  <a:gd name="connsiteX11" fmla="*/ 388813 w 1942113"/>
                  <a:gd name="connsiteY11" fmla="*/ 256729 h 1324024"/>
                  <a:gd name="connsiteX12" fmla="*/ 434057 w 1942113"/>
                  <a:gd name="connsiteY12" fmla="*/ 313879 h 1324024"/>
                  <a:gd name="connsiteX13" fmla="*/ 450726 w 1942113"/>
                  <a:gd name="connsiteY13" fmla="*/ 328167 h 1324024"/>
                  <a:gd name="connsiteX14" fmla="*/ 488826 w 1942113"/>
                  <a:gd name="connsiteY14" fmla="*/ 323404 h 1324024"/>
                  <a:gd name="connsiteX15" fmla="*/ 505494 w 1942113"/>
                  <a:gd name="connsiteY15" fmla="*/ 304354 h 1324024"/>
                  <a:gd name="connsiteX16" fmla="*/ 543594 w 1942113"/>
                  <a:gd name="connsiteY16" fmla="*/ 354360 h 1324024"/>
                  <a:gd name="connsiteX17" fmla="*/ 557882 w 1942113"/>
                  <a:gd name="connsiteY17" fmla="*/ 382935 h 1324024"/>
                  <a:gd name="connsiteX18" fmla="*/ 598363 w 1942113"/>
                  <a:gd name="connsiteY18" fmla="*/ 380554 h 1324024"/>
                  <a:gd name="connsiteX19" fmla="*/ 607888 w 1942113"/>
                  <a:gd name="connsiteY19" fmla="*/ 363885 h 1324024"/>
                  <a:gd name="connsiteX20" fmla="*/ 650751 w 1942113"/>
                  <a:gd name="connsiteY20" fmla="*/ 347217 h 1324024"/>
                  <a:gd name="connsiteX21" fmla="*/ 710282 w 1942113"/>
                  <a:gd name="connsiteY21" fmla="*/ 373410 h 1324024"/>
                  <a:gd name="connsiteX22" fmla="*/ 746001 w 1942113"/>
                  <a:gd name="connsiteY22" fmla="*/ 461517 h 1324024"/>
                  <a:gd name="connsiteX23" fmla="*/ 772194 w 1942113"/>
                  <a:gd name="connsiteY23" fmla="*/ 532954 h 1324024"/>
                  <a:gd name="connsiteX24" fmla="*/ 796007 w 1942113"/>
                  <a:gd name="connsiteY24" fmla="*/ 566292 h 1324024"/>
                  <a:gd name="connsiteX25" fmla="*/ 812676 w 1942113"/>
                  <a:gd name="connsiteY25" fmla="*/ 597248 h 1324024"/>
                  <a:gd name="connsiteX26" fmla="*/ 831726 w 1942113"/>
                  <a:gd name="connsiteY26" fmla="*/ 611535 h 1324024"/>
                  <a:gd name="connsiteX27" fmla="*/ 862682 w 1942113"/>
                  <a:gd name="connsiteY27" fmla="*/ 609154 h 1324024"/>
                  <a:gd name="connsiteX28" fmla="*/ 891257 w 1942113"/>
                  <a:gd name="connsiteY28" fmla="*/ 625823 h 1324024"/>
                  <a:gd name="connsiteX29" fmla="*/ 907926 w 1942113"/>
                  <a:gd name="connsiteY29" fmla="*/ 649635 h 1324024"/>
                  <a:gd name="connsiteX30" fmla="*/ 934119 w 1942113"/>
                  <a:gd name="connsiteY30" fmla="*/ 675829 h 1324024"/>
                  <a:gd name="connsiteX31" fmla="*/ 960313 w 1942113"/>
                  <a:gd name="connsiteY31" fmla="*/ 671067 h 1324024"/>
                  <a:gd name="connsiteX32" fmla="*/ 1000794 w 1942113"/>
                  <a:gd name="connsiteY32" fmla="*/ 578198 h 1324024"/>
                  <a:gd name="connsiteX33" fmla="*/ 1019844 w 1942113"/>
                  <a:gd name="connsiteY33" fmla="*/ 504379 h 1324024"/>
                  <a:gd name="connsiteX34" fmla="*/ 1060326 w 1942113"/>
                  <a:gd name="connsiteY34" fmla="*/ 428179 h 1324024"/>
                  <a:gd name="connsiteX35" fmla="*/ 1088901 w 1942113"/>
                  <a:gd name="connsiteY35" fmla="*/ 397223 h 1324024"/>
                  <a:gd name="connsiteX36" fmla="*/ 1117476 w 1942113"/>
                  <a:gd name="connsiteY36" fmla="*/ 371029 h 1324024"/>
                  <a:gd name="connsiteX37" fmla="*/ 1172244 w 1942113"/>
                  <a:gd name="connsiteY37" fmla="*/ 356742 h 1324024"/>
                  <a:gd name="connsiteX38" fmla="*/ 1231776 w 1942113"/>
                  <a:gd name="connsiteY38" fmla="*/ 421035 h 1324024"/>
                  <a:gd name="connsiteX39" fmla="*/ 1274638 w 1942113"/>
                  <a:gd name="connsiteY39" fmla="*/ 480567 h 1324024"/>
                  <a:gd name="connsiteX40" fmla="*/ 1327026 w 1942113"/>
                  <a:gd name="connsiteY40" fmla="*/ 554385 h 1324024"/>
                  <a:gd name="connsiteX41" fmla="*/ 1386557 w 1942113"/>
                  <a:gd name="connsiteY41" fmla="*/ 621060 h 1324024"/>
                  <a:gd name="connsiteX42" fmla="*/ 1524669 w 1942113"/>
                  <a:gd name="connsiteY42" fmla="*/ 716310 h 1324024"/>
                  <a:gd name="connsiteX43" fmla="*/ 1610394 w 1942113"/>
                  <a:gd name="connsiteY43" fmla="*/ 752029 h 1324024"/>
                  <a:gd name="connsiteX44" fmla="*/ 1708026 w 1942113"/>
                  <a:gd name="connsiteY44" fmla="*/ 771079 h 1324024"/>
                  <a:gd name="connsiteX45" fmla="*/ 1774701 w 1942113"/>
                  <a:gd name="connsiteY45" fmla="*/ 768698 h 1324024"/>
                  <a:gd name="connsiteX46" fmla="*/ 1819944 w 1942113"/>
                  <a:gd name="connsiteY46" fmla="*/ 790129 h 1324024"/>
                  <a:gd name="connsiteX47" fmla="*/ 1860426 w 1942113"/>
                  <a:gd name="connsiteY47" fmla="*/ 868710 h 1324024"/>
                  <a:gd name="connsiteX48" fmla="*/ 1874713 w 1942113"/>
                  <a:gd name="connsiteY48" fmla="*/ 892523 h 1324024"/>
                  <a:gd name="connsiteX49" fmla="*/ 1936626 w 1942113"/>
                  <a:gd name="connsiteY49" fmla="*/ 1252092 h 1324024"/>
                  <a:gd name="connsiteX50" fmla="*/ 1936626 w 1942113"/>
                  <a:gd name="connsiteY50" fmla="*/ 1268760 h 1324024"/>
                  <a:gd name="connsiteX51" fmla="*/ 1915194 w 1942113"/>
                  <a:gd name="connsiteY51" fmla="*/ 1273523 h 1324024"/>
                  <a:gd name="connsiteX52" fmla="*/ 1850901 w 1942113"/>
                  <a:gd name="connsiteY52" fmla="*/ 1283048 h 1324024"/>
                  <a:gd name="connsiteX53" fmla="*/ 1781844 w 1942113"/>
                  <a:gd name="connsiteY53" fmla="*/ 1271142 h 1324024"/>
                  <a:gd name="connsiteX54" fmla="*/ 1796132 w 1942113"/>
                  <a:gd name="connsiteY54" fmla="*/ 1323529 h 1324024"/>
                  <a:gd name="connsiteX55" fmla="*/ 1641351 w 1942113"/>
                  <a:gd name="connsiteY55" fmla="*/ 1297335 h 1324024"/>
                  <a:gd name="connsiteX56" fmla="*/ 1579438 w 1942113"/>
                  <a:gd name="connsiteY56" fmla="*/ 1294954 h 1324024"/>
                  <a:gd name="connsiteX57" fmla="*/ 1412751 w 1942113"/>
                  <a:gd name="connsiteY57" fmla="*/ 1061592 h 1324024"/>
                  <a:gd name="connsiteX58" fmla="*/ 1315119 w 1942113"/>
                  <a:gd name="connsiteY58" fmla="*/ 942529 h 1324024"/>
                  <a:gd name="connsiteX59" fmla="*/ 1217488 w 1942113"/>
                  <a:gd name="connsiteY59" fmla="*/ 859185 h 1324024"/>
                  <a:gd name="connsiteX60" fmla="*/ 1086519 w 1942113"/>
                  <a:gd name="connsiteY60" fmla="*/ 825848 h 1324024"/>
                  <a:gd name="connsiteX61" fmla="*/ 931738 w 1942113"/>
                  <a:gd name="connsiteY61" fmla="*/ 830610 h 1324024"/>
                  <a:gd name="connsiteX62" fmla="*/ 750763 w 1942113"/>
                  <a:gd name="connsiteY62" fmla="*/ 880617 h 1324024"/>
                  <a:gd name="connsiteX63" fmla="*/ 643607 w 1942113"/>
                  <a:gd name="connsiteY63" fmla="*/ 842517 h 1324024"/>
                  <a:gd name="connsiteX64" fmla="*/ 526926 w 1942113"/>
                  <a:gd name="connsiteY64" fmla="*/ 742504 h 1324024"/>
                  <a:gd name="connsiteX65" fmla="*/ 384051 w 1942113"/>
                  <a:gd name="connsiteY65" fmla="*/ 537717 h 1324024"/>
                  <a:gd name="connsiteX66" fmla="*/ 231651 w 1942113"/>
                  <a:gd name="connsiteY66" fmla="*/ 325785 h 1324024"/>
                  <a:gd name="connsiteX67" fmla="*/ 136401 w 1942113"/>
                  <a:gd name="connsiteY67" fmla="*/ 206723 h 1324024"/>
                  <a:gd name="connsiteX68" fmla="*/ 69726 w 1942113"/>
                  <a:gd name="connsiteY68" fmla="*/ 99567 h 1324024"/>
                  <a:gd name="connsiteX69" fmla="*/ 669 w 1942113"/>
                  <a:gd name="connsiteY69" fmla="*/ 40035 h 1324024"/>
                  <a:gd name="connsiteX0" fmla="*/ 669 w 1942113"/>
                  <a:gd name="connsiteY0" fmla="*/ 40035 h 1323695"/>
                  <a:gd name="connsiteX1" fmla="*/ 36388 w 1942113"/>
                  <a:gd name="connsiteY1" fmla="*/ 4317 h 1323695"/>
                  <a:gd name="connsiteX2" fmla="*/ 64963 w 1942113"/>
                  <a:gd name="connsiteY2" fmla="*/ 4317 h 1323695"/>
                  <a:gd name="connsiteX3" fmla="*/ 88776 w 1942113"/>
                  <a:gd name="connsiteY3" fmla="*/ 37654 h 1323695"/>
                  <a:gd name="connsiteX4" fmla="*/ 105444 w 1942113"/>
                  <a:gd name="connsiteY4" fmla="*/ 59085 h 1323695"/>
                  <a:gd name="connsiteX5" fmla="*/ 143544 w 1942113"/>
                  <a:gd name="connsiteY5" fmla="*/ 63848 h 1323695"/>
                  <a:gd name="connsiteX6" fmla="*/ 193551 w 1942113"/>
                  <a:gd name="connsiteY6" fmla="*/ 63848 h 1323695"/>
                  <a:gd name="connsiteX7" fmla="*/ 234032 w 1942113"/>
                  <a:gd name="connsiteY7" fmla="*/ 73373 h 1323695"/>
                  <a:gd name="connsiteX8" fmla="*/ 279276 w 1942113"/>
                  <a:gd name="connsiteY8" fmla="*/ 94804 h 1323695"/>
                  <a:gd name="connsiteX9" fmla="*/ 324519 w 1942113"/>
                  <a:gd name="connsiteY9" fmla="*/ 154335 h 1323695"/>
                  <a:gd name="connsiteX10" fmla="*/ 357857 w 1942113"/>
                  <a:gd name="connsiteY10" fmla="*/ 199579 h 1323695"/>
                  <a:gd name="connsiteX11" fmla="*/ 388813 w 1942113"/>
                  <a:gd name="connsiteY11" fmla="*/ 256729 h 1323695"/>
                  <a:gd name="connsiteX12" fmla="*/ 434057 w 1942113"/>
                  <a:gd name="connsiteY12" fmla="*/ 313879 h 1323695"/>
                  <a:gd name="connsiteX13" fmla="*/ 450726 w 1942113"/>
                  <a:gd name="connsiteY13" fmla="*/ 328167 h 1323695"/>
                  <a:gd name="connsiteX14" fmla="*/ 488826 w 1942113"/>
                  <a:gd name="connsiteY14" fmla="*/ 323404 h 1323695"/>
                  <a:gd name="connsiteX15" fmla="*/ 505494 w 1942113"/>
                  <a:gd name="connsiteY15" fmla="*/ 304354 h 1323695"/>
                  <a:gd name="connsiteX16" fmla="*/ 543594 w 1942113"/>
                  <a:gd name="connsiteY16" fmla="*/ 354360 h 1323695"/>
                  <a:gd name="connsiteX17" fmla="*/ 557882 w 1942113"/>
                  <a:gd name="connsiteY17" fmla="*/ 382935 h 1323695"/>
                  <a:gd name="connsiteX18" fmla="*/ 598363 w 1942113"/>
                  <a:gd name="connsiteY18" fmla="*/ 380554 h 1323695"/>
                  <a:gd name="connsiteX19" fmla="*/ 607888 w 1942113"/>
                  <a:gd name="connsiteY19" fmla="*/ 363885 h 1323695"/>
                  <a:gd name="connsiteX20" fmla="*/ 650751 w 1942113"/>
                  <a:gd name="connsiteY20" fmla="*/ 347217 h 1323695"/>
                  <a:gd name="connsiteX21" fmla="*/ 710282 w 1942113"/>
                  <a:gd name="connsiteY21" fmla="*/ 373410 h 1323695"/>
                  <a:gd name="connsiteX22" fmla="*/ 746001 w 1942113"/>
                  <a:gd name="connsiteY22" fmla="*/ 461517 h 1323695"/>
                  <a:gd name="connsiteX23" fmla="*/ 772194 w 1942113"/>
                  <a:gd name="connsiteY23" fmla="*/ 532954 h 1323695"/>
                  <a:gd name="connsiteX24" fmla="*/ 796007 w 1942113"/>
                  <a:gd name="connsiteY24" fmla="*/ 566292 h 1323695"/>
                  <a:gd name="connsiteX25" fmla="*/ 812676 w 1942113"/>
                  <a:gd name="connsiteY25" fmla="*/ 597248 h 1323695"/>
                  <a:gd name="connsiteX26" fmla="*/ 831726 w 1942113"/>
                  <a:gd name="connsiteY26" fmla="*/ 611535 h 1323695"/>
                  <a:gd name="connsiteX27" fmla="*/ 862682 w 1942113"/>
                  <a:gd name="connsiteY27" fmla="*/ 609154 h 1323695"/>
                  <a:gd name="connsiteX28" fmla="*/ 891257 w 1942113"/>
                  <a:gd name="connsiteY28" fmla="*/ 625823 h 1323695"/>
                  <a:gd name="connsiteX29" fmla="*/ 907926 w 1942113"/>
                  <a:gd name="connsiteY29" fmla="*/ 649635 h 1323695"/>
                  <a:gd name="connsiteX30" fmla="*/ 934119 w 1942113"/>
                  <a:gd name="connsiteY30" fmla="*/ 675829 h 1323695"/>
                  <a:gd name="connsiteX31" fmla="*/ 960313 w 1942113"/>
                  <a:gd name="connsiteY31" fmla="*/ 671067 h 1323695"/>
                  <a:gd name="connsiteX32" fmla="*/ 1000794 w 1942113"/>
                  <a:gd name="connsiteY32" fmla="*/ 578198 h 1323695"/>
                  <a:gd name="connsiteX33" fmla="*/ 1019844 w 1942113"/>
                  <a:gd name="connsiteY33" fmla="*/ 504379 h 1323695"/>
                  <a:gd name="connsiteX34" fmla="*/ 1060326 w 1942113"/>
                  <a:gd name="connsiteY34" fmla="*/ 428179 h 1323695"/>
                  <a:gd name="connsiteX35" fmla="*/ 1088901 w 1942113"/>
                  <a:gd name="connsiteY35" fmla="*/ 397223 h 1323695"/>
                  <a:gd name="connsiteX36" fmla="*/ 1117476 w 1942113"/>
                  <a:gd name="connsiteY36" fmla="*/ 371029 h 1323695"/>
                  <a:gd name="connsiteX37" fmla="*/ 1172244 w 1942113"/>
                  <a:gd name="connsiteY37" fmla="*/ 356742 h 1323695"/>
                  <a:gd name="connsiteX38" fmla="*/ 1231776 w 1942113"/>
                  <a:gd name="connsiteY38" fmla="*/ 421035 h 1323695"/>
                  <a:gd name="connsiteX39" fmla="*/ 1274638 w 1942113"/>
                  <a:gd name="connsiteY39" fmla="*/ 480567 h 1323695"/>
                  <a:gd name="connsiteX40" fmla="*/ 1327026 w 1942113"/>
                  <a:gd name="connsiteY40" fmla="*/ 554385 h 1323695"/>
                  <a:gd name="connsiteX41" fmla="*/ 1386557 w 1942113"/>
                  <a:gd name="connsiteY41" fmla="*/ 621060 h 1323695"/>
                  <a:gd name="connsiteX42" fmla="*/ 1524669 w 1942113"/>
                  <a:gd name="connsiteY42" fmla="*/ 716310 h 1323695"/>
                  <a:gd name="connsiteX43" fmla="*/ 1610394 w 1942113"/>
                  <a:gd name="connsiteY43" fmla="*/ 752029 h 1323695"/>
                  <a:gd name="connsiteX44" fmla="*/ 1708026 w 1942113"/>
                  <a:gd name="connsiteY44" fmla="*/ 771079 h 1323695"/>
                  <a:gd name="connsiteX45" fmla="*/ 1774701 w 1942113"/>
                  <a:gd name="connsiteY45" fmla="*/ 768698 h 1323695"/>
                  <a:gd name="connsiteX46" fmla="*/ 1819944 w 1942113"/>
                  <a:gd name="connsiteY46" fmla="*/ 790129 h 1323695"/>
                  <a:gd name="connsiteX47" fmla="*/ 1860426 w 1942113"/>
                  <a:gd name="connsiteY47" fmla="*/ 868710 h 1323695"/>
                  <a:gd name="connsiteX48" fmla="*/ 1874713 w 1942113"/>
                  <a:gd name="connsiteY48" fmla="*/ 892523 h 1323695"/>
                  <a:gd name="connsiteX49" fmla="*/ 1936626 w 1942113"/>
                  <a:gd name="connsiteY49" fmla="*/ 1252092 h 1323695"/>
                  <a:gd name="connsiteX50" fmla="*/ 1936626 w 1942113"/>
                  <a:gd name="connsiteY50" fmla="*/ 1268760 h 1323695"/>
                  <a:gd name="connsiteX51" fmla="*/ 1915194 w 1942113"/>
                  <a:gd name="connsiteY51" fmla="*/ 1273523 h 1323695"/>
                  <a:gd name="connsiteX52" fmla="*/ 1850901 w 1942113"/>
                  <a:gd name="connsiteY52" fmla="*/ 1283048 h 1323695"/>
                  <a:gd name="connsiteX53" fmla="*/ 1796132 w 1942113"/>
                  <a:gd name="connsiteY53" fmla="*/ 1323529 h 1323695"/>
                  <a:gd name="connsiteX54" fmla="*/ 1641351 w 1942113"/>
                  <a:gd name="connsiteY54" fmla="*/ 1297335 h 1323695"/>
                  <a:gd name="connsiteX55" fmla="*/ 1579438 w 1942113"/>
                  <a:gd name="connsiteY55" fmla="*/ 1294954 h 1323695"/>
                  <a:gd name="connsiteX56" fmla="*/ 1412751 w 1942113"/>
                  <a:gd name="connsiteY56" fmla="*/ 1061592 h 1323695"/>
                  <a:gd name="connsiteX57" fmla="*/ 1315119 w 1942113"/>
                  <a:gd name="connsiteY57" fmla="*/ 942529 h 1323695"/>
                  <a:gd name="connsiteX58" fmla="*/ 1217488 w 1942113"/>
                  <a:gd name="connsiteY58" fmla="*/ 859185 h 1323695"/>
                  <a:gd name="connsiteX59" fmla="*/ 1086519 w 1942113"/>
                  <a:gd name="connsiteY59" fmla="*/ 825848 h 1323695"/>
                  <a:gd name="connsiteX60" fmla="*/ 931738 w 1942113"/>
                  <a:gd name="connsiteY60" fmla="*/ 830610 h 1323695"/>
                  <a:gd name="connsiteX61" fmla="*/ 750763 w 1942113"/>
                  <a:gd name="connsiteY61" fmla="*/ 880617 h 1323695"/>
                  <a:gd name="connsiteX62" fmla="*/ 643607 w 1942113"/>
                  <a:gd name="connsiteY62" fmla="*/ 842517 h 1323695"/>
                  <a:gd name="connsiteX63" fmla="*/ 526926 w 1942113"/>
                  <a:gd name="connsiteY63" fmla="*/ 742504 h 1323695"/>
                  <a:gd name="connsiteX64" fmla="*/ 384051 w 1942113"/>
                  <a:gd name="connsiteY64" fmla="*/ 537717 h 1323695"/>
                  <a:gd name="connsiteX65" fmla="*/ 231651 w 1942113"/>
                  <a:gd name="connsiteY65" fmla="*/ 325785 h 1323695"/>
                  <a:gd name="connsiteX66" fmla="*/ 136401 w 1942113"/>
                  <a:gd name="connsiteY66" fmla="*/ 206723 h 1323695"/>
                  <a:gd name="connsiteX67" fmla="*/ 69726 w 1942113"/>
                  <a:gd name="connsiteY67" fmla="*/ 99567 h 1323695"/>
                  <a:gd name="connsiteX68" fmla="*/ 669 w 1942113"/>
                  <a:gd name="connsiteY68" fmla="*/ 40035 h 1323695"/>
                  <a:gd name="connsiteX0" fmla="*/ 669 w 1942113"/>
                  <a:gd name="connsiteY0" fmla="*/ 40035 h 1335920"/>
                  <a:gd name="connsiteX1" fmla="*/ 36388 w 1942113"/>
                  <a:gd name="connsiteY1" fmla="*/ 4317 h 1335920"/>
                  <a:gd name="connsiteX2" fmla="*/ 64963 w 1942113"/>
                  <a:gd name="connsiteY2" fmla="*/ 4317 h 1335920"/>
                  <a:gd name="connsiteX3" fmla="*/ 88776 w 1942113"/>
                  <a:gd name="connsiteY3" fmla="*/ 37654 h 1335920"/>
                  <a:gd name="connsiteX4" fmla="*/ 105444 w 1942113"/>
                  <a:gd name="connsiteY4" fmla="*/ 59085 h 1335920"/>
                  <a:gd name="connsiteX5" fmla="*/ 143544 w 1942113"/>
                  <a:gd name="connsiteY5" fmla="*/ 63848 h 1335920"/>
                  <a:gd name="connsiteX6" fmla="*/ 193551 w 1942113"/>
                  <a:gd name="connsiteY6" fmla="*/ 63848 h 1335920"/>
                  <a:gd name="connsiteX7" fmla="*/ 234032 w 1942113"/>
                  <a:gd name="connsiteY7" fmla="*/ 73373 h 1335920"/>
                  <a:gd name="connsiteX8" fmla="*/ 279276 w 1942113"/>
                  <a:gd name="connsiteY8" fmla="*/ 94804 h 1335920"/>
                  <a:gd name="connsiteX9" fmla="*/ 324519 w 1942113"/>
                  <a:gd name="connsiteY9" fmla="*/ 154335 h 1335920"/>
                  <a:gd name="connsiteX10" fmla="*/ 357857 w 1942113"/>
                  <a:gd name="connsiteY10" fmla="*/ 199579 h 1335920"/>
                  <a:gd name="connsiteX11" fmla="*/ 388813 w 1942113"/>
                  <a:gd name="connsiteY11" fmla="*/ 256729 h 1335920"/>
                  <a:gd name="connsiteX12" fmla="*/ 434057 w 1942113"/>
                  <a:gd name="connsiteY12" fmla="*/ 313879 h 1335920"/>
                  <a:gd name="connsiteX13" fmla="*/ 450726 w 1942113"/>
                  <a:gd name="connsiteY13" fmla="*/ 328167 h 1335920"/>
                  <a:gd name="connsiteX14" fmla="*/ 488826 w 1942113"/>
                  <a:gd name="connsiteY14" fmla="*/ 323404 h 1335920"/>
                  <a:gd name="connsiteX15" fmla="*/ 505494 w 1942113"/>
                  <a:gd name="connsiteY15" fmla="*/ 304354 h 1335920"/>
                  <a:gd name="connsiteX16" fmla="*/ 543594 w 1942113"/>
                  <a:gd name="connsiteY16" fmla="*/ 354360 h 1335920"/>
                  <a:gd name="connsiteX17" fmla="*/ 557882 w 1942113"/>
                  <a:gd name="connsiteY17" fmla="*/ 382935 h 1335920"/>
                  <a:gd name="connsiteX18" fmla="*/ 598363 w 1942113"/>
                  <a:gd name="connsiteY18" fmla="*/ 380554 h 1335920"/>
                  <a:gd name="connsiteX19" fmla="*/ 607888 w 1942113"/>
                  <a:gd name="connsiteY19" fmla="*/ 363885 h 1335920"/>
                  <a:gd name="connsiteX20" fmla="*/ 650751 w 1942113"/>
                  <a:gd name="connsiteY20" fmla="*/ 347217 h 1335920"/>
                  <a:gd name="connsiteX21" fmla="*/ 710282 w 1942113"/>
                  <a:gd name="connsiteY21" fmla="*/ 373410 h 1335920"/>
                  <a:gd name="connsiteX22" fmla="*/ 746001 w 1942113"/>
                  <a:gd name="connsiteY22" fmla="*/ 461517 h 1335920"/>
                  <a:gd name="connsiteX23" fmla="*/ 772194 w 1942113"/>
                  <a:gd name="connsiteY23" fmla="*/ 532954 h 1335920"/>
                  <a:gd name="connsiteX24" fmla="*/ 796007 w 1942113"/>
                  <a:gd name="connsiteY24" fmla="*/ 566292 h 1335920"/>
                  <a:gd name="connsiteX25" fmla="*/ 812676 w 1942113"/>
                  <a:gd name="connsiteY25" fmla="*/ 597248 h 1335920"/>
                  <a:gd name="connsiteX26" fmla="*/ 831726 w 1942113"/>
                  <a:gd name="connsiteY26" fmla="*/ 611535 h 1335920"/>
                  <a:gd name="connsiteX27" fmla="*/ 862682 w 1942113"/>
                  <a:gd name="connsiteY27" fmla="*/ 609154 h 1335920"/>
                  <a:gd name="connsiteX28" fmla="*/ 891257 w 1942113"/>
                  <a:gd name="connsiteY28" fmla="*/ 625823 h 1335920"/>
                  <a:gd name="connsiteX29" fmla="*/ 907926 w 1942113"/>
                  <a:gd name="connsiteY29" fmla="*/ 649635 h 1335920"/>
                  <a:gd name="connsiteX30" fmla="*/ 934119 w 1942113"/>
                  <a:gd name="connsiteY30" fmla="*/ 675829 h 1335920"/>
                  <a:gd name="connsiteX31" fmla="*/ 960313 w 1942113"/>
                  <a:gd name="connsiteY31" fmla="*/ 671067 h 1335920"/>
                  <a:gd name="connsiteX32" fmla="*/ 1000794 w 1942113"/>
                  <a:gd name="connsiteY32" fmla="*/ 578198 h 1335920"/>
                  <a:gd name="connsiteX33" fmla="*/ 1019844 w 1942113"/>
                  <a:gd name="connsiteY33" fmla="*/ 504379 h 1335920"/>
                  <a:gd name="connsiteX34" fmla="*/ 1060326 w 1942113"/>
                  <a:gd name="connsiteY34" fmla="*/ 428179 h 1335920"/>
                  <a:gd name="connsiteX35" fmla="*/ 1088901 w 1942113"/>
                  <a:gd name="connsiteY35" fmla="*/ 397223 h 1335920"/>
                  <a:gd name="connsiteX36" fmla="*/ 1117476 w 1942113"/>
                  <a:gd name="connsiteY36" fmla="*/ 371029 h 1335920"/>
                  <a:gd name="connsiteX37" fmla="*/ 1172244 w 1942113"/>
                  <a:gd name="connsiteY37" fmla="*/ 356742 h 1335920"/>
                  <a:gd name="connsiteX38" fmla="*/ 1231776 w 1942113"/>
                  <a:gd name="connsiteY38" fmla="*/ 421035 h 1335920"/>
                  <a:gd name="connsiteX39" fmla="*/ 1274638 w 1942113"/>
                  <a:gd name="connsiteY39" fmla="*/ 480567 h 1335920"/>
                  <a:gd name="connsiteX40" fmla="*/ 1327026 w 1942113"/>
                  <a:gd name="connsiteY40" fmla="*/ 554385 h 1335920"/>
                  <a:gd name="connsiteX41" fmla="*/ 1386557 w 1942113"/>
                  <a:gd name="connsiteY41" fmla="*/ 621060 h 1335920"/>
                  <a:gd name="connsiteX42" fmla="*/ 1524669 w 1942113"/>
                  <a:gd name="connsiteY42" fmla="*/ 716310 h 1335920"/>
                  <a:gd name="connsiteX43" fmla="*/ 1610394 w 1942113"/>
                  <a:gd name="connsiteY43" fmla="*/ 752029 h 1335920"/>
                  <a:gd name="connsiteX44" fmla="*/ 1708026 w 1942113"/>
                  <a:gd name="connsiteY44" fmla="*/ 771079 h 1335920"/>
                  <a:gd name="connsiteX45" fmla="*/ 1774701 w 1942113"/>
                  <a:gd name="connsiteY45" fmla="*/ 768698 h 1335920"/>
                  <a:gd name="connsiteX46" fmla="*/ 1819944 w 1942113"/>
                  <a:gd name="connsiteY46" fmla="*/ 790129 h 1335920"/>
                  <a:gd name="connsiteX47" fmla="*/ 1860426 w 1942113"/>
                  <a:gd name="connsiteY47" fmla="*/ 868710 h 1335920"/>
                  <a:gd name="connsiteX48" fmla="*/ 1874713 w 1942113"/>
                  <a:gd name="connsiteY48" fmla="*/ 892523 h 1335920"/>
                  <a:gd name="connsiteX49" fmla="*/ 1936626 w 1942113"/>
                  <a:gd name="connsiteY49" fmla="*/ 1252092 h 1335920"/>
                  <a:gd name="connsiteX50" fmla="*/ 1936626 w 1942113"/>
                  <a:gd name="connsiteY50" fmla="*/ 1268760 h 1335920"/>
                  <a:gd name="connsiteX51" fmla="*/ 1915194 w 1942113"/>
                  <a:gd name="connsiteY51" fmla="*/ 1273523 h 1335920"/>
                  <a:gd name="connsiteX52" fmla="*/ 1877095 w 1942113"/>
                  <a:gd name="connsiteY52" fmla="*/ 1333055 h 1335920"/>
                  <a:gd name="connsiteX53" fmla="*/ 1796132 w 1942113"/>
                  <a:gd name="connsiteY53" fmla="*/ 1323529 h 1335920"/>
                  <a:gd name="connsiteX54" fmla="*/ 1641351 w 1942113"/>
                  <a:gd name="connsiteY54" fmla="*/ 1297335 h 1335920"/>
                  <a:gd name="connsiteX55" fmla="*/ 1579438 w 1942113"/>
                  <a:gd name="connsiteY55" fmla="*/ 1294954 h 1335920"/>
                  <a:gd name="connsiteX56" fmla="*/ 1412751 w 1942113"/>
                  <a:gd name="connsiteY56" fmla="*/ 1061592 h 1335920"/>
                  <a:gd name="connsiteX57" fmla="*/ 1315119 w 1942113"/>
                  <a:gd name="connsiteY57" fmla="*/ 942529 h 1335920"/>
                  <a:gd name="connsiteX58" fmla="*/ 1217488 w 1942113"/>
                  <a:gd name="connsiteY58" fmla="*/ 859185 h 1335920"/>
                  <a:gd name="connsiteX59" fmla="*/ 1086519 w 1942113"/>
                  <a:gd name="connsiteY59" fmla="*/ 825848 h 1335920"/>
                  <a:gd name="connsiteX60" fmla="*/ 931738 w 1942113"/>
                  <a:gd name="connsiteY60" fmla="*/ 830610 h 1335920"/>
                  <a:gd name="connsiteX61" fmla="*/ 750763 w 1942113"/>
                  <a:gd name="connsiteY61" fmla="*/ 880617 h 1335920"/>
                  <a:gd name="connsiteX62" fmla="*/ 643607 w 1942113"/>
                  <a:gd name="connsiteY62" fmla="*/ 842517 h 1335920"/>
                  <a:gd name="connsiteX63" fmla="*/ 526926 w 1942113"/>
                  <a:gd name="connsiteY63" fmla="*/ 742504 h 1335920"/>
                  <a:gd name="connsiteX64" fmla="*/ 384051 w 1942113"/>
                  <a:gd name="connsiteY64" fmla="*/ 537717 h 1335920"/>
                  <a:gd name="connsiteX65" fmla="*/ 231651 w 1942113"/>
                  <a:gd name="connsiteY65" fmla="*/ 325785 h 1335920"/>
                  <a:gd name="connsiteX66" fmla="*/ 136401 w 1942113"/>
                  <a:gd name="connsiteY66" fmla="*/ 206723 h 1335920"/>
                  <a:gd name="connsiteX67" fmla="*/ 69726 w 1942113"/>
                  <a:gd name="connsiteY67" fmla="*/ 99567 h 1335920"/>
                  <a:gd name="connsiteX68" fmla="*/ 669 w 1942113"/>
                  <a:gd name="connsiteY68" fmla="*/ 40035 h 1335920"/>
                  <a:gd name="connsiteX0" fmla="*/ 669 w 1953483"/>
                  <a:gd name="connsiteY0" fmla="*/ 40035 h 1338189"/>
                  <a:gd name="connsiteX1" fmla="*/ 36388 w 1953483"/>
                  <a:gd name="connsiteY1" fmla="*/ 4317 h 1338189"/>
                  <a:gd name="connsiteX2" fmla="*/ 64963 w 1953483"/>
                  <a:gd name="connsiteY2" fmla="*/ 4317 h 1338189"/>
                  <a:gd name="connsiteX3" fmla="*/ 88776 w 1953483"/>
                  <a:gd name="connsiteY3" fmla="*/ 37654 h 1338189"/>
                  <a:gd name="connsiteX4" fmla="*/ 105444 w 1953483"/>
                  <a:gd name="connsiteY4" fmla="*/ 59085 h 1338189"/>
                  <a:gd name="connsiteX5" fmla="*/ 143544 w 1953483"/>
                  <a:gd name="connsiteY5" fmla="*/ 63848 h 1338189"/>
                  <a:gd name="connsiteX6" fmla="*/ 193551 w 1953483"/>
                  <a:gd name="connsiteY6" fmla="*/ 63848 h 1338189"/>
                  <a:gd name="connsiteX7" fmla="*/ 234032 w 1953483"/>
                  <a:gd name="connsiteY7" fmla="*/ 73373 h 1338189"/>
                  <a:gd name="connsiteX8" fmla="*/ 279276 w 1953483"/>
                  <a:gd name="connsiteY8" fmla="*/ 94804 h 1338189"/>
                  <a:gd name="connsiteX9" fmla="*/ 324519 w 1953483"/>
                  <a:gd name="connsiteY9" fmla="*/ 154335 h 1338189"/>
                  <a:gd name="connsiteX10" fmla="*/ 357857 w 1953483"/>
                  <a:gd name="connsiteY10" fmla="*/ 199579 h 1338189"/>
                  <a:gd name="connsiteX11" fmla="*/ 388813 w 1953483"/>
                  <a:gd name="connsiteY11" fmla="*/ 256729 h 1338189"/>
                  <a:gd name="connsiteX12" fmla="*/ 434057 w 1953483"/>
                  <a:gd name="connsiteY12" fmla="*/ 313879 h 1338189"/>
                  <a:gd name="connsiteX13" fmla="*/ 450726 w 1953483"/>
                  <a:gd name="connsiteY13" fmla="*/ 328167 h 1338189"/>
                  <a:gd name="connsiteX14" fmla="*/ 488826 w 1953483"/>
                  <a:gd name="connsiteY14" fmla="*/ 323404 h 1338189"/>
                  <a:gd name="connsiteX15" fmla="*/ 505494 w 1953483"/>
                  <a:gd name="connsiteY15" fmla="*/ 304354 h 1338189"/>
                  <a:gd name="connsiteX16" fmla="*/ 543594 w 1953483"/>
                  <a:gd name="connsiteY16" fmla="*/ 354360 h 1338189"/>
                  <a:gd name="connsiteX17" fmla="*/ 557882 w 1953483"/>
                  <a:gd name="connsiteY17" fmla="*/ 382935 h 1338189"/>
                  <a:gd name="connsiteX18" fmla="*/ 598363 w 1953483"/>
                  <a:gd name="connsiteY18" fmla="*/ 380554 h 1338189"/>
                  <a:gd name="connsiteX19" fmla="*/ 607888 w 1953483"/>
                  <a:gd name="connsiteY19" fmla="*/ 363885 h 1338189"/>
                  <a:gd name="connsiteX20" fmla="*/ 650751 w 1953483"/>
                  <a:gd name="connsiteY20" fmla="*/ 347217 h 1338189"/>
                  <a:gd name="connsiteX21" fmla="*/ 710282 w 1953483"/>
                  <a:gd name="connsiteY21" fmla="*/ 373410 h 1338189"/>
                  <a:gd name="connsiteX22" fmla="*/ 746001 w 1953483"/>
                  <a:gd name="connsiteY22" fmla="*/ 461517 h 1338189"/>
                  <a:gd name="connsiteX23" fmla="*/ 772194 w 1953483"/>
                  <a:gd name="connsiteY23" fmla="*/ 532954 h 1338189"/>
                  <a:gd name="connsiteX24" fmla="*/ 796007 w 1953483"/>
                  <a:gd name="connsiteY24" fmla="*/ 566292 h 1338189"/>
                  <a:gd name="connsiteX25" fmla="*/ 812676 w 1953483"/>
                  <a:gd name="connsiteY25" fmla="*/ 597248 h 1338189"/>
                  <a:gd name="connsiteX26" fmla="*/ 831726 w 1953483"/>
                  <a:gd name="connsiteY26" fmla="*/ 611535 h 1338189"/>
                  <a:gd name="connsiteX27" fmla="*/ 862682 w 1953483"/>
                  <a:gd name="connsiteY27" fmla="*/ 609154 h 1338189"/>
                  <a:gd name="connsiteX28" fmla="*/ 891257 w 1953483"/>
                  <a:gd name="connsiteY28" fmla="*/ 625823 h 1338189"/>
                  <a:gd name="connsiteX29" fmla="*/ 907926 w 1953483"/>
                  <a:gd name="connsiteY29" fmla="*/ 649635 h 1338189"/>
                  <a:gd name="connsiteX30" fmla="*/ 934119 w 1953483"/>
                  <a:gd name="connsiteY30" fmla="*/ 675829 h 1338189"/>
                  <a:gd name="connsiteX31" fmla="*/ 960313 w 1953483"/>
                  <a:gd name="connsiteY31" fmla="*/ 671067 h 1338189"/>
                  <a:gd name="connsiteX32" fmla="*/ 1000794 w 1953483"/>
                  <a:gd name="connsiteY32" fmla="*/ 578198 h 1338189"/>
                  <a:gd name="connsiteX33" fmla="*/ 1019844 w 1953483"/>
                  <a:gd name="connsiteY33" fmla="*/ 504379 h 1338189"/>
                  <a:gd name="connsiteX34" fmla="*/ 1060326 w 1953483"/>
                  <a:gd name="connsiteY34" fmla="*/ 428179 h 1338189"/>
                  <a:gd name="connsiteX35" fmla="*/ 1088901 w 1953483"/>
                  <a:gd name="connsiteY35" fmla="*/ 397223 h 1338189"/>
                  <a:gd name="connsiteX36" fmla="*/ 1117476 w 1953483"/>
                  <a:gd name="connsiteY36" fmla="*/ 371029 h 1338189"/>
                  <a:gd name="connsiteX37" fmla="*/ 1172244 w 1953483"/>
                  <a:gd name="connsiteY37" fmla="*/ 356742 h 1338189"/>
                  <a:gd name="connsiteX38" fmla="*/ 1231776 w 1953483"/>
                  <a:gd name="connsiteY38" fmla="*/ 421035 h 1338189"/>
                  <a:gd name="connsiteX39" fmla="*/ 1274638 w 1953483"/>
                  <a:gd name="connsiteY39" fmla="*/ 480567 h 1338189"/>
                  <a:gd name="connsiteX40" fmla="*/ 1327026 w 1953483"/>
                  <a:gd name="connsiteY40" fmla="*/ 554385 h 1338189"/>
                  <a:gd name="connsiteX41" fmla="*/ 1386557 w 1953483"/>
                  <a:gd name="connsiteY41" fmla="*/ 621060 h 1338189"/>
                  <a:gd name="connsiteX42" fmla="*/ 1524669 w 1953483"/>
                  <a:gd name="connsiteY42" fmla="*/ 716310 h 1338189"/>
                  <a:gd name="connsiteX43" fmla="*/ 1610394 w 1953483"/>
                  <a:gd name="connsiteY43" fmla="*/ 752029 h 1338189"/>
                  <a:gd name="connsiteX44" fmla="*/ 1708026 w 1953483"/>
                  <a:gd name="connsiteY44" fmla="*/ 771079 h 1338189"/>
                  <a:gd name="connsiteX45" fmla="*/ 1774701 w 1953483"/>
                  <a:gd name="connsiteY45" fmla="*/ 768698 h 1338189"/>
                  <a:gd name="connsiteX46" fmla="*/ 1819944 w 1953483"/>
                  <a:gd name="connsiteY46" fmla="*/ 790129 h 1338189"/>
                  <a:gd name="connsiteX47" fmla="*/ 1860426 w 1953483"/>
                  <a:gd name="connsiteY47" fmla="*/ 868710 h 1338189"/>
                  <a:gd name="connsiteX48" fmla="*/ 1874713 w 1953483"/>
                  <a:gd name="connsiteY48" fmla="*/ 892523 h 1338189"/>
                  <a:gd name="connsiteX49" fmla="*/ 1936626 w 1953483"/>
                  <a:gd name="connsiteY49" fmla="*/ 1252092 h 1338189"/>
                  <a:gd name="connsiteX50" fmla="*/ 1936626 w 1953483"/>
                  <a:gd name="connsiteY50" fmla="*/ 1268760 h 1338189"/>
                  <a:gd name="connsiteX51" fmla="*/ 1950912 w 1953483"/>
                  <a:gd name="connsiteY51" fmla="*/ 1333054 h 1338189"/>
                  <a:gd name="connsiteX52" fmla="*/ 1877095 w 1953483"/>
                  <a:gd name="connsiteY52" fmla="*/ 1333055 h 1338189"/>
                  <a:gd name="connsiteX53" fmla="*/ 1796132 w 1953483"/>
                  <a:gd name="connsiteY53" fmla="*/ 1323529 h 1338189"/>
                  <a:gd name="connsiteX54" fmla="*/ 1641351 w 1953483"/>
                  <a:gd name="connsiteY54" fmla="*/ 1297335 h 1338189"/>
                  <a:gd name="connsiteX55" fmla="*/ 1579438 w 1953483"/>
                  <a:gd name="connsiteY55" fmla="*/ 1294954 h 1338189"/>
                  <a:gd name="connsiteX56" fmla="*/ 1412751 w 1953483"/>
                  <a:gd name="connsiteY56" fmla="*/ 1061592 h 1338189"/>
                  <a:gd name="connsiteX57" fmla="*/ 1315119 w 1953483"/>
                  <a:gd name="connsiteY57" fmla="*/ 942529 h 1338189"/>
                  <a:gd name="connsiteX58" fmla="*/ 1217488 w 1953483"/>
                  <a:gd name="connsiteY58" fmla="*/ 859185 h 1338189"/>
                  <a:gd name="connsiteX59" fmla="*/ 1086519 w 1953483"/>
                  <a:gd name="connsiteY59" fmla="*/ 825848 h 1338189"/>
                  <a:gd name="connsiteX60" fmla="*/ 931738 w 1953483"/>
                  <a:gd name="connsiteY60" fmla="*/ 830610 h 1338189"/>
                  <a:gd name="connsiteX61" fmla="*/ 750763 w 1953483"/>
                  <a:gd name="connsiteY61" fmla="*/ 880617 h 1338189"/>
                  <a:gd name="connsiteX62" fmla="*/ 643607 w 1953483"/>
                  <a:gd name="connsiteY62" fmla="*/ 842517 h 1338189"/>
                  <a:gd name="connsiteX63" fmla="*/ 526926 w 1953483"/>
                  <a:gd name="connsiteY63" fmla="*/ 742504 h 1338189"/>
                  <a:gd name="connsiteX64" fmla="*/ 384051 w 1953483"/>
                  <a:gd name="connsiteY64" fmla="*/ 537717 h 1338189"/>
                  <a:gd name="connsiteX65" fmla="*/ 231651 w 1953483"/>
                  <a:gd name="connsiteY65" fmla="*/ 325785 h 1338189"/>
                  <a:gd name="connsiteX66" fmla="*/ 136401 w 1953483"/>
                  <a:gd name="connsiteY66" fmla="*/ 206723 h 1338189"/>
                  <a:gd name="connsiteX67" fmla="*/ 69726 w 1953483"/>
                  <a:gd name="connsiteY67" fmla="*/ 99567 h 1338189"/>
                  <a:gd name="connsiteX68" fmla="*/ 669 w 1953483"/>
                  <a:gd name="connsiteY68" fmla="*/ 40035 h 1338189"/>
                  <a:gd name="connsiteX0" fmla="*/ 669 w 1956949"/>
                  <a:gd name="connsiteY0" fmla="*/ 40035 h 1336787"/>
                  <a:gd name="connsiteX1" fmla="*/ 36388 w 1956949"/>
                  <a:gd name="connsiteY1" fmla="*/ 4317 h 1336787"/>
                  <a:gd name="connsiteX2" fmla="*/ 64963 w 1956949"/>
                  <a:gd name="connsiteY2" fmla="*/ 4317 h 1336787"/>
                  <a:gd name="connsiteX3" fmla="*/ 88776 w 1956949"/>
                  <a:gd name="connsiteY3" fmla="*/ 37654 h 1336787"/>
                  <a:gd name="connsiteX4" fmla="*/ 105444 w 1956949"/>
                  <a:gd name="connsiteY4" fmla="*/ 59085 h 1336787"/>
                  <a:gd name="connsiteX5" fmla="*/ 143544 w 1956949"/>
                  <a:gd name="connsiteY5" fmla="*/ 63848 h 1336787"/>
                  <a:gd name="connsiteX6" fmla="*/ 193551 w 1956949"/>
                  <a:gd name="connsiteY6" fmla="*/ 63848 h 1336787"/>
                  <a:gd name="connsiteX7" fmla="*/ 234032 w 1956949"/>
                  <a:gd name="connsiteY7" fmla="*/ 73373 h 1336787"/>
                  <a:gd name="connsiteX8" fmla="*/ 279276 w 1956949"/>
                  <a:gd name="connsiteY8" fmla="*/ 94804 h 1336787"/>
                  <a:gd name="connsiteX9" fmla="*/ 324519 w 1956949"/>
                  <a:gd name="connsiteY9" fmla="*/ 154335 h 1336787"/>
                  <a:gd name="connsiteX10" fmla="*/ 357857 w 1956949"/>
                  <a:gd name="connsiteY10" fmla="*/ 199579 h 1336787"/>
                  <a:gd name="connsiteX11" fmla="*/ 388813 w 1956949"/>
                  <a:gd name="connsiteY11" fmla="*/ 256729 h 1336787"/>
                  <a:gd name="connsiteX12" fmla="*/ 434057 w 1956949"/>
                  <a:gd name="connsiteY12" fmla="*/ 313879 h 1336787"/>
                  <a:gd name="connsiteX13" fmla="*/ 450726 w 1956949"/>
                  <a:gd name="connsiteY13" fmla="*/ 328167 h 1336787"/>
                  <a:gd name="connsiteX14" fmla="*/ 488826 w 1956949"/>
                  <a:gd name="connsiteY14" fmla="*/ 323404 h 1336787"/>
                  <a:gd name="connsiteX15" fmla="*/ 505494 w 1956949"/>
                  <a:gd name="connsiteY15" fmla="*/ 304354 h 1336787"/>
                  <a:gd name="connsiteX16" fmla="*/ 543594 w 1956949"/>
                  <a:gd name="connsiteY16" fmla="*/ 354360 h 1336787"/>
                  <a:gd name="connsiteX17" fmla="*/ 557882 w 1956949"/>
                  <a:gd name="connsiteY17" fmla="*/ 382935 h 1336787"/>
                  <a:gd name="connsiteX18" fmla="*/ 598363 w 1956949"/>
                  <a:gd name="connsiteY18" fmla="*/ 380554 h 1336787"/>
                  <a:gd name="connsiteX19" fmla="*/ 607888 w 1956949"/>
                  <a:gd name="connsiteY19" fmla="*/ 363885 h 1336787"/>
                  <a:gd name="connsiteX20" fmla="*/ 650751 w 1956949"/>
                  <a:gd name="connsiteY20" fmla="*/ 347217 h 1336787"/>
                  <a:gd name="connsiteX21" fmla="*/ 710282 w 1956949"/>
                  <a:gd name="connsiteY21" fmla="*/ 373410 h 1336787"/>
                  <a:gd name="connsiteX22" fmla="*/ 746001 w 1956949"/>
                  <a:gd name="connsiteY22" fmla="*/ 461517 h 1336787"/>
                  <a:gd name="connsiteX23" fmla="*/ 772194 w 1956949"/>
                  <a:gd name="connsiteY23" fmla="*/ 532954 h 1336787"/>
                  <a:gd name="connsiteX24" fmla="*/ 796007 w 1956949"/>
                  <a:gd name="connsiteY24" fmla="*/ 566292 h 1336787"/>
                  <a:gd name="connsiteX25" fmla="*/ 812676 w 1956949"/>
                  <a:gd name="connsiteY25" fmla="*/ 597248 h 1336787"/>
                  <a:gd name="connsiteX26" fmla="*/ 831726 w 1956949"/>
                  <a:gd name="connsiteY26" fmla="*/ 611535 h 1336787"/>
                  <a:gd name="connsiteX27" fmla="*/ 862682 w 1956949"/>
                  <a:gd name="connsiteY27" fmla="*/ 609154 h 1336787"/>
                  <a:gd name="connsiteX28" fmla="*/ 891257 w 1956949"/>
                  <a:gd name="connsiteY28" fmla="*/ 625823 h 1336787"/>
                  <a:gd name="connsiteX29" fmla="*/ 907926 w 1956949"/>
                  <a:gd name="connsiteY29" fmla="*/ 649635 h 1336787"/>
                  <a:gd name="connsiteX30" fmla="*/ 934119 w 1956949"/>
                  <a:gd name="connsiteY30" fmla="*/ 675829 h 1336787"/>
                  <a:gd name="connsiteX31" fmla="*/ 960313 w 1956949"/>
                  <a:gd name="connsiteY31" fmla="*/ 671067 h 1336787"/>
                  <a:gd name="connsiteX32" fmla="*/ 1000794 w 1956949"/>
                  <a:gd name="connsiteY32" fmla="*/ 578198 h 1336787"/>
                  <a:gd name="connsiteX33" fmla="*/ 1019844 w 1956949"/>
                  <a:gd name="connsiteY33" fmla="*/ 504379 h 1336787"/>
                  <a:gd name="connsiteX34" fmla="*/ 1060326 w 1956949"/>
                  <a:gd name="connsiteY34" fmla="*/ 428179 h 1336787"/>
                  <a:gd name="connsiteX35" fmla="*/ 1088901 w 1956949"/>
                  <a:gd name="connsiteY35" fmla="*/ 397223 h 1336787"/>
                  <a:gd name="connsiteX36" fmla="*/ 1117476 w 1956949"/>
                  <a:gd name="connsiteY36" fmla="*/ 371029 h 1336787"/>
                  <a:gd name="connsiteX37" fmla="*/ 1172244 w 1956949"/>
                  <a:gd name="connsiteY37" fmla="*/ 356742 h 1336787"/>
                  <a:gd name="connsiteX38" fmla="*/ 1231776 w 1956949"/>
                  <a:gd name="connsiteY38" fmla="*/ 421035 h 1336787"/>
                  <a:gd name="connsiteX39" fmla="*/ 1274638 w 1956949"/>
                  <a:gd name="connsiteY39" fmla="*/ 480567 h 1336787"/>
                  <a:gd name="connsiteX40" fmla="*/ 1327026 w 1956949"/>
                  <a:gd name="connsiteY40" fmla="*/ 554385 h 1336787"/>
                  <a:gd name="connsiteX41" fmla="*/ 1386557 w 1956949"/>
                  <a:gd name="connsiteY41" fmla="*/ 621060 h 1336787"/>
                  <a:gd name="connsiteX42" fmla="*/ 1524669 w 1956949"/>
                  <a:gd name="connsiteY42" fmla="*/ 716310 h 1336787"/>
                  <a:gd name="connsiteX43" fmla="*/ 1610394 w 1956949"/>
                  <a:gd name="connsiteY43" fmla="*/ 752029 h 1336787"/>
                  <a:gd name="connsiteX44" fmla="*/ 1708026 w 1956949"/>
                  <a:gd name="connsiteY44" fmla="*/ 771079 h 1336787"/>
                  <a:gd name="connsiteX45" fmla="*/ 1774701 w 1956949"/>
                  <a:gd name="connsiteY45" fmla="*/ 768698 h 1336787"/>
                  <a:gd name="connsiteX46" fmla="*/ 1819944 w 1956949"/>
                  <a:gd name="connsiteY46" fmla="*/ 790129 h 1336787"/>
                  <a:gd name="connsiteX47" fmla="*/ 1860426 w 1956949"/>
                  <a:gd name="connsiteY47" fmla="*/ 868710 h 1336787"/>
                  <a:gd name="connsiteX48" fmla="*/ 1874713 w 1956949"/>
                  <a:gd name="connsiteY48" fmla="*/ 892523 h 1336787"/>
                  <a:gd name="connsiteX49" fmla="*/ 1936626 w 1956949"/>
                  <a:gd name="connsiteY49" fmla="*/ 1252092 h 1336787"/>
                  <a:gd name="connsiteX50" fmla="*/ 1950914 w 1956949"/>
                  <a:gd name="connsiteY50" fmla="*/ 1287810 h 1336787"/>
                  <a:gd name="connsiteX51" fmla="*/ 1950912 w 1956949"/>
                  <a:gd name="connsiteY51" fmla="*/ 1333054 h 1336787"/>
                  <a:gd name="connsiteX52" fmla="*/ 1877095 w 1956949"/>
                  <a:gd name="connsiteY52" fmla="*/ 1333055 h 1336787"/>
                  <a:gd name="connsiteX53" fmla="*/ 1796132 w 1956949"/>
                  <a:gd name="connsiteY53" fmla="*/ 1323529 h 1336787"/>
                  <a:gd name="connsiteX54" fmla="*/ 1641351 w 1956949"/>
                  <a:gd name="connsiteY54" fmla="*/ 1297335 h 1336787"/>
                  <a:gd name="connsiteX55" fmla="*/ 1579438 w 1956949"/>
                  <a:gd name="connsiteY55" fmla="*/ 1294954 h 1336787"/>
                  <a:gd name="connsiteX56" fmla="*/ 1412751 w 1956949"/>
                  <a:gd name="connsiteY56" fmla="*/ 1061592 h 1336787"/>
                  <a:gd name="connsiteX57" fmla="*/ 1315119 w 1956949"/>
                  <a:gd name="connsiteY57" fmla="*/ 942529 h 1336787"/>
                  <a:gd name="connsiteX58" fmla="*/ 1217488 w 1956949"/>
                  <a:gd name="connsiteY58" fmla="*/ 859185 h 1336787"/>
                  <a:gd name="connsiteX59" fmla="*/ 1086519 w 1956949"/>
                  <a:gd name="connsiteY59" fmla="*/ 825848 h 1336787"/>
                  <a:gd name="connsiteX60" fmla="*/ 931738 w 1956949"/>
                  <a:gd name="connsiteY60" fmla="*/ 830610 h 1336787"/>
                  <a:gd name="connsiteX61" fmla="*/ 750763 w 1956949"/>
                  <a:gd name="connsiteY61" fmla="*/ 880617 h 1336787"/>
                  <a:gd name="connsiteX62" fmla="*/ 643607 w 1956949"/>
                  <a:gd name="connsiteY62" fmla="*/ 842517 h 1336787"/>
                  <a:gd name="connsiteX63" fmla="*/ 526926 w 1956949"/>
                  <a:gd name="connsiteY63" fmla="*/ 742504 h 1336787"/>
                  <a:gd name="connsiteX64" fmla="*/ 384051 w 1956949"/>
                  <a:gd name="connsiteY64" fmla="*/ 537717 h 1336787"/>
                  <a:gd name="connsiteX65" fmla="*/ 231651 w 1956949"/>
                  <a:gd name="connsiteY65" fmla="*/ 325785 h 1336787"/>
                  <a:gd name="connsiteX66" fmla="*/ 136401 w 1956949"/>
                  <a:gd name="connsiteY66" fmla="*/ 206723 h 1336787"/>
                  <a:gd name="connsiteX67" fmla="*/ 69726 w 1956949"/>
                  <a:gd name="connsiteY67" fmla="*/ 99567 h 1336787"/>
                  <a:gd name="connsiteX68" fmla="*/ 669 w 1956949"/>
                  <a:gd name="connsiteY68" fmla="*/ 40035 h 1336787"/>
                  <a:gd name="connsiteX0" fmla="*/ 1227 w 1938457"/>
                  <a:gd name="connsiteY0" fmla="*/ 40035 h 1336787"/>
                  <a:gd name="connsiteX1" fmla="*/ 17896 w 1938457"/>
                  <a:gd name="connsiteY1" fmla="*/ 4317 h 1336787"/>
                  <a:gd name="connsiteX2" fmla="*/ 46471 w 1938457"/>
                  <a:gd name="connsiteY2" fmla="*/ 4317 h 1336787"/>
                  <a:gd name="connsiteX3" fmla="*/ 70284 w 1938457"/>
                  <a:gd name="connsiteY3" fmla="*/ 37654 h 1336787"/>
                  <a:gd name="connsiteX4" fmla="*/ 86952 w 1938457"/>
                  <a:gd name="connsiteY4" fmla="*/ 59085 h 1336787"/>
                  <a:gd name="connsiteX5" fmla="*/ 125052 w 1938457"/>
                  <a:gd name="connsiteY5" fmla="*/ 63848 h 1336787"/>
                  <a:gd name="connsiteX6" fmla="*/ 175059 w 1938457"/>
                  <a:gd name="connsiteY6" fmla="*/ 63848 h 1336787"/>
                  <a:gd name="connsiteX7" fmla="*/ 215540 w 1938457"/>
                  <a:gd name="connsiteY7" fmla="*/ 73373 h 1336787"/>
                  <a:gd name="connsiteX8" fmla="*/ 260784 w 1938457"/>
                  <a:gd name="connsiteY8" fmla="*/ 94804 h 1336787"/>
                  <a:gd name="connsiteX9" fmla="*/ 306027 w 1938457"/>
                  <a:gd name="connsiteY9" fmla="*/ 154335 h 1336787"/>
                  <a:gd name="connsiteX10" fmla="*/ 339365 w 1938457"/>
                  <a:gd name="connsiteY10" fmla="*/ 199579 h 1336787"/>
                  <a:gd name="connsiteX11" fmla="*/ 370321 w 1938457"/>
                  <a:gd name="connsiteY11" fmla="*/ 256729 h 1336787"/>
                  <a:gd name="connsiteX12" fmla="*/ 415565 w 1938457"/>
                  <a:gd name="connsiteY12" fmla="*/ 313879 h 1336787"/>
                  <a:gd name="connsiteX13" fmla="*/ 432234 w 1938457"/>
                  <a:gd name="connsiteY13" fmla="*/ 328167 h 1336787"/>
                  <a:gd name="connsiteX14" fmla="*/ 470334 w 1938457"/>
                  <a:gd name="connsiteY14" fmla="*/ 323404 h 1336787"/>
                  <a:gd name="connsiteX15" fmla="*/ 487002 w 1938457"/>
                  <a:gd name="connsiteY15" fmla="*/ 304354 h 1336787"/>
                  <a:gd name="connsiteX16" fmla="*/ 525102 w 1938457"/>
                  <a:gd name="connsiteY16" fmla="*/ 354360 h 1336787"/>
                  <a:gd name="connsiteX17" fmla="*/ 539390 w 1938457"/>
                  <a:gd name="connsiteY17" fmla="*/ 382935 h 1336787"/>
                  <a:gd name="connsiteX18" fmla="*/ 579871 w 1938457"/>
                  <a:gd name="connsiteY18" fmla="*/ 380554 h 1336787"/>
                  <a:gd name="connsiteX19" fmla="*/ 589396 w 1938457"/>
                  <a:gd name="connsiteY19" fmla="*/ 363885 h 1336787"/>
                  <a:gd name="connsiteX20" fmla="*/ 632259 w 1938457"/>
                  <a:gd name="connsiteY20" fmla="*/ 347217 h 1336787"/>
                  <a:gd name="connsiteX21" fmla="*/ 691790 w 1938457"/>
                  <a:gd name="connsiteY21" fmla="*/ 373410 h 1336787"/>
                  <a:gd name="connsiteX22" fmla="*/ 727509 w 1938457"/>
                  <a:gd name="connsiteY22" fmla="*/ 461517 h 1336787"/>
                  <a:gd name="connsiteX23" fmla="*/ 753702 w 1938457"/>
                  <a:gd name="connsiteY23" fmla="*/ 532954 h 1336787"/>
                  <a:gd name="connsiteX24" fmla="*/ 777515 w 1938457"/>
                  <a:gd name="connsiteY24" fmla="*/ 566292 h 1336787"/>
                  <a:gd name="connsiteX25" fmla="*/ 794184 w 1938457"/>
                  <a:gd name="connsiteY25" fmla="*/ 597248 h 1336787"/>
                  <a:gd name="connsiteX26" fmla="*/ 813234 w 1938457"/>
                  <a:gd name="connsiteY26" fmla="*/ 611535 h 1336787"/>
                  <a:gd name="connsiteX27" fmla="*/ 844190 w 1938457"/>
                  <a:gd name="connsiteY27" fmla="*/ 609154 h 1336787"/>
                  <a:gd name="connsiteX28" fmla="*/ 872765 w 1938457"/>
                  <a:gd name="connsiteY28" fmla="*/ 625823 h 1336787"/>
                  <a:gd name="connsiteX29" fmla="*/ 889434 w 1938457"/>
                  <a:gd name="connsiteY29" fmla="*/ 649635 h 1336787"/>
                  <a:gd name="connsiteX30" fmla="*/ 915627 w 1938457"/>
                  <a:gd name="connsiteY30" fmla="*/ 675829 h 1336787"/>
                  <a:gd name="connsiteX31" fmla="*/ 941821 w 1938457"/>
                  <a:gd name="connsiteY31" fmla="*/ 671067 h 1336787"/>
                  <a:gd name="connsiteX32" fmla="*/ 982302 w 1938457"/>
                  <a:gd name="connsiteY32" fmla="*/ 578198 h 1336787"/>
                  <a:gd name="connsiteX33" fmla="*/ 1001352 w 1938457"/>
                  <a:gd name="connsiteY33" fmla="*/ 504379 h 1336787"/>
                  <a:gd name="connsiteX34" fmla="*/ 1041834 w 1938457"/>
                  <a:gd name="connsiteY34" fmla="*/ 428179 h 1336787"/>
                  <a:gd name="connsiteX35" fmla="*/ 1070409 w 1938457"/>
                  <a:gd name="connsiteY35" fmla="*/ 397223 h 1336787"/>
                  <a:gd name="connsiteX36" fmla="*/ 1098984 w 1938457"/>
                  <a:gd name="connsiteY36" fmla="*/ 371029 h 1336787"/>
                  <a:gd name="connsiteX37" fmla="*/ 1153752 w 1938457"/>
                  <a:gd name="connsiteY37" fmla="*/ 356742 h 1336787"/>
                  <a:gd name="connsiteX38" fmla="*/ 1213284 w 1938457"/>
                  <a:gd name="connsiteY38" fmla="*/ 421035 h 1336787"/>
                  <a:gd name="connsiteX39" fmla="*/ 1256146 w 1938457"/>
                  <a:gd name="connsiteY39" fmla="*/ 480567 h 1336787"/>
                  <a:gd name="connsiteX40" fmla="*/ 1308534 w 1938457"/>
                  <a:gd name="connsiteY40" fmla="*/ 554385 h 1336787"/>
                  <a:gd name="connsiteX41" fmla="*/ 1368065 w 1938457"/>
                  <a:gd name="connsiteY41" fmla="*/ 621060 h 1336787"/>
                  <a:gd name="connsiteX42" fmla="*/ 1506177 w 1938457"/>
                  <a:gd name="connsiteY42" fmla="*/ 716310 h 1336787"/>
                  <a:gd name="connsiteX43" fmla="*/ 1591902 w 1938457"/>
                  <a:gd name="connsiteY43" fmla="*/ 752029 h 1336787"/>
                  <a:gd name="connsiteX44" fmla="*/ 1689534 w 1938457"/>
                  <a:gd name="connsiteY44" fmla="*/ 771079 h 1336787"/>
                  <a:gd name="connsiteX45" fmla="*/ 1756209 w 1938457"/>
                  <a:gd name="connsiteY45" fmla="*/ 768698 h 1336787"/>
                  <a:gd name="connsiteX46" fmla="*/ 1801452 w 1938457"/>
                  <a:gd name="connsiteY46" fmla="*/ 790129 h 1336787"/>
                  <a:gd name="connsiteX47" fmla="*/ 1841934 w 1938457"/>
                  <a:gd name="connsiteY47" fmla="*/ 868710 h 1336787"/>
                  <a:gd name="connsiteX48" fmla="*/ 1856221 w 1938457"/>
                  <a:gd name="connsiteY48" fmla="*/ 892523 h 1336787"/>
                  <a:gd name="connsiteX49" fmla="*/ 1918134 w 1938457"/>
                  <a:gd name="connsiteY49" fmla="*/ 1252092 h 1336787"/>
                  <a:gd name="connsiteX50" fmla="*/ 1932422 w 1938457"/>
                  <a:gd name="connsiteY50" fmla="*/ 1287810 h 1336787"/>
                  <a:gd name="connsiteX51" fmla="*/ 1932420 w 1938457"/>
                  <a:gd name="connsiteY51" fmla="*/ 1333054 h 1336787"/>
                  <a:gd name="connsiteX52" fmla="*/ 1858603 w 1938457"/>
                  <a:gd name="connsiteY52" fmla="*/ 1333055 h 1336787"/>
                  <a:gd name="connsiteX53" fmla="*/ 1777640 w 1938457"/>
                  <a:gd name="connsiteY53" fmla="*/ 1323529 h 1336787"/>
                  <a:gd name="connsiteX54" fmla="*/ 1622859 w 1938457"/>
                  <a:gd name="connsiteY54" fmla="*/ 1297335 h 1336787"/>
                  <a:gd name="connsiteX55" fmla="*/ 1560946 w 1938457"/>
                  <a:gd name="connsiteY55" fmla="*/ 1294954 h 1336787"/>
                  <a:gd name="connsiteX56" fmla="*/ 1394259 w 1938457"/>
                  <a:gd name="connsiteY56" fmla="*/ 1061592 h 1336787"/>
                  <a:gd name="connsiteX57" fmla="*/ 1296627 w 1938457"/>
                  <a:gd name="connsiteY57" fmla="*/ 942529 h 1336787"/>
                  <a:gd name="connsiteX58" fmla="*/ 1198996 w 1938457"/>
                  <a:gd name="connsiteY58" fmla="*/ 859185 h 1336787"/>
                  <a:gd name="connsiteX59" fmla="*/ 1068027 w 1938457"/>
                  <a:gd name="connsiteY59" fmla="*/ 825848 h 1336787"/>
                  <a:gd name="connsiteX60" fmla="*/ 913246 w 1938457"/>
                  <a:gd name="connsiteY60" fmla="*/ 830610 h 1336787"/>
                  <a:gd name="connsiteX61" fmla="*/ 732271 w 1938457"/>
                  <a:gd name="connsiteY61" fmla="*/ 880617 h 1336787"/>
                  <a:gd name="connsiteX62" fmla="*/ 625115 w 1938457"/>
                  <a:gd name="connsiteY62" fmla="*/ 842517 h 1336787"/>
                  <a:gd name="connsiteX63" fmla="*/ 508434 w 1938457"/>
                  <a:gd name="connsiteY63" fmla="*/ 742504 h 1336787"/>
                  <a:gd name="connsiteX64" fmla="*/ 365559 w 1938457"/>
                  <a:gd name="connsiteY64" fmla="*/ 537717 h 1336787"/>
                  <a:gd name="connsiteX65" fmla="*/ 213159 w 1938457"/>
                  <a:gd name="connsiteY65" fmla="*/ 325785 h 1336787"/>
                  <a:gd name="connsiteX66" fmla="*/ 117909 w 1938457"/>
                  <a:gd name="connsiteY66" fmla="*/ 206723 h 1336787"/>
                  <a:gd name="connsiteX67" fmla="*/ 51234 w 1938457"/>
                  <a:gd name="connsiteY67" fmla="*/ 99567 h 1336787"/>
                  <a:gd name="connsiteX68" fmla="*/ 1227 w 1938457"/>
                  <a:gd name="connsiteY68" fmla="*/ 40035 h 133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38457" h="1336787">
                    <a:moveTo>
                      <a:pt x="1227" y="40035"/>
                    </a:moveTo>
                    <a:cubicBezTo>
                      <a:pt x="-4329" y="24160"/>
                      <a:pt x="10355" y="10270"/>
                      <a:pt x="17896" y="4317"/>
                    </a:cubicBezTo>
                    <a:cubicBezTo>
                      <a:pt x="25437" y="-1636"/>
                      <a:pt x="37740" y="-1239"/>
                      <a:pt x="46471" y="4317"/>
                    </a:cubicBezTo>
                    <a:cubicBezTo>
                      <a:pt x="55202" y="9873"/>
                      <a:pt x="63537" y="28526"/>
                      <a:pt x="70284" y="37654"/>
                    </a:cubicBezTo>
                    <a:cubicBezTo>
                      <a:pt x="77031" y="46782"/>
                      <a:pt x="77824" y="54719"/>
                      <a:pt x="86952" y="59085"/>
                    </a:cubicBezTo>
                    <a:cubicBezTo>
                      <a:pt x="96080" y="63451"/>
                      <a:pt x="110368" y="63054"/>
                      <a:pt x="125052" y="63848"/>
                    </a:cubicBezTo>
                    <a:cubicBezTo>
                      <a:pt x="139736" y="64642"/>
                      <a:pt x="159978" y="62261"/>
                      <a:pt x="175059" y="63848"/>
                    </a:cubicBezTo>
                    <a:cubicBezTo>
                      <a:pt x="190140" y="65435"/>
                      <a:pt x="201253" y="68214"/>
                      <a:pt x="215540" y="73373"/>
                    </a:cubicBezTo>
                    <a:cubicBezTo>
                      <a:pt x="229827" y="78532"/>
                      <a:pt x="245703" y="81310"/>
                      <a:pt x="260784" y="94804"/>
                    </a:cubicBezTo>
                    <a:cubicBezTo>
                      <a:pt x="275865" y="108298"/>
                      <a:pt x="292930" y="136873"/>
                      <a:pt x="306027" y="154335"/>
                    </a:cubicBezTo>
                    <a:cubicBezTo>
                      <a:pt x="319124" y="171798"/>
                      <a:pt x="328649" y="182514"/>
                      <a:pt x="339365" y="199579"/>
                    </a:cubicBezTo>
                    <a:cubicBezTo>
                      <a:pt x="350081" y="216644"/>
                      <a:pt x="357621" y="237679"/>
                      <a:pt x="370321" y="256729"/>
                    </a:cubicBezTo>
                    <a:cubicBezTo>
                      <a:pt x="383021" y="275779"/>
                      <a:pt x="405246" y="301973"/>
                      <a:pt x="415565" y="313879"/>
                    </a:cubicBezTo>
                    <a:cubicBezTo>
                      <a:pt x="425884" y="325785"/>
                      <a:pt x="423106" y="326580"/>
                      <a:pt x="432234" y="328167"/>
                    </a:cubicBezTo>
                    <a:cubicBezTo>
                      <a:pt x="441362" y="329755"/>
                      <a:pt x="461206" y="327373"/>
                      <a:pt x="470334" y="323404"/>
                    </a:cubicBezTo>
                    <a:cubicBezTo>
                      <a:pt x="479462" y="319435"/>
                      <a:pt x="477874" y="299195"/>
                      <a:pt x="487002" y="304354"/>
                    </a:cubicBezTo>
                    <a:cubicBezTo>
                      <a:pt x="496130" y="309513"/>
                      <a:pt x="516371" y="341263"/>
                      <a:pt x="525102" y="354360"/>
                    </a:cubicBezTo>
                    <a:cubicBezTo>
                      <a:pt x="533833" y="367457"/>
                      <a:pt x="530262" y="378569"/>
                      <a:pt x="539390" y="382935"/>
                    </a:cubicBezTo>
                    <a:cubicBezTo>
                      <a:pt x="548518" y="387301"/>
                      <a:pt x="571537" y="383729"/>
                      <a:pt x="579871" y="380554"/>
                    </a:cubicBezTo>
                    <a:cubicBezTo>
                      <a:pt x="588205" y="377379"/>
                      <a:pt x="580665" y="369441"/>
                      <a:pt x="589396" y="363885"/>
                    </a:cubicBezTo>
                    <a:cubicBezTo>
                      <a:pt x="598127" y="358329"/>
                      <a:pt x="615193" y="345630"/>
                      <a:pt x="632259" y="347217"/>
                    </a:cubicBezTo>
                    <a:cubicBezTo>
                      <a:pt x="649325" y="348804"/>
                      <a:pt x="675915" y="354360"/>
                      <a:pt x="691790" y="373410"/>
                    </a:cubicBezTo>
                    <a:cubicBezTo>
                      <a:pt x="707665" y="392460"/>
                      <a:pt x="717190" y="434926"/>
                      <a:pt x="727509" y="461517"/>
                    </a:cubicBezTo>
                    <a:cubicBezTo>
                      <a:pt x="737828" y="488108"/>
                      <a:pt x="745368" y="515492"/>
                      <a:pt x="753702" y="532954"/>
                    </a:cubicBezTo>
                    <a:cubicBezTo>
                      <a:pt x="762036" y="550416"/>
                      <a:pt x="770768" y="555576"/>
                      <a:pt x="777515" y="566292"/>
                    </a:cubicBezTo>
                    <a:cubicBezTo>
                      <a:pt x="784262" y="577008"/>
                      <a:pt x="788231" y="589707"/>
                      <a:pt x="794184" y="597248"/>
                    </a:cubicBezTo>
                    <a:cubicBezTo>
                      <a:pt x="800137" y="604789"/>
                      <a:pt x="804900" y="609551"/>
                      <a:pt x="813234" y="611535"/>
                    </a:cubicBezTo>
                    <a:cubicBezTo>
                      <a:pt x="821568" y="613519"/>
                      <a:pt x="834268" y="606773"/>
                      <a:pt x="844190" y="609154"/>
                    </a:cubicBezTo>
                    <a:cubicBezTo>
                      <a:pt x="854112" y="611535"/>
                      <a:pt x="865224" y="619076"/>
                      <a:pt x="872765" y="625823"/>
                    </a:cubicBezTo>
                    <a:cubicBezTo>
                      <a:pt x="880306" y="632570"/>
                      <a:pt x="882290" y="641301"/>
                      <a:pt x="889434" y="649635"/>
                    </a:cubicBezTo>
                    <a:cubicBezTo>
                      <a:pt x="896578" y="657969"/>
                      <a:pt x="906896" y="672257"/>
                      <a:pt x="915627" y="675829"/>
                    </a:cubicBezTo>
                    <a:cubicBezTo>
                      <a:pt x="924358" y="679401"/>
                      <a:pt x="930709" y="687339"/>
                      <a:pt x="941821" y="671067"/>
                    </a:cubicBezTo>
                    <a:cubicBezTo>
                      <a:pt x="952933" y="654795"/>
                      <a:pt x="972380" y="605979"/>
                      <a:pt x="982302" y="578198"/>
                    </a:cubicBezTo>
                    <a:cubicBezTo>
                      <a:pt x="992224" y="550417"/>
                      <a:pt x="991430" y="529382"/>
                      <a:pt x="1001352" y="504379"/>
                    </a:cubicBezTo>
                    <a:cubicBezTo>
                      <a:pt x="1011274" y="479376"/>
                      <a:pt x="1030325" y="446038"/>
                      <a:pt x="1041834" y="428179"/>
                    </a:cubicBezTo>
                    <a:cubicBezTo>
                      <a:pt x="1053343" y="410320"/>
                      <a:pt x="1060884" y="406748"/>
                      <a:pt x="1070409" y="397223"/>
                    </a:cubicBezTo>
                    <a:cubicBezTo>
                      <a:pt x="1079934" y="387698"/>
                      <a:pt x="1085094" y="377776"/>
                      <a:pt x="1098984" y="371029"/>
                    </a:cubicBezTo>
                    <a:cubicBezTo>
                      <a:pt x="1112875" y="364282"/>
                      <a:pt x="1134702" y="348408"/>
                      <a:pt x="1153752" y="356742"/>
                    </a:cubicBezTo>
                    <a:cubicBezTo>
                      <a:pt x="1172802" y="365076"/>
                      <a:pt x="1196218" y="400398"/>
                      <a:pt x="1213284" y="421035"/>
                    </a:cubicBezTo>
                    <a:cubicBezTo>
                      <a:pt x="1230350" y="441673"/>
                      <a:pt x="1256146" y="480567"/>
                      <a:pt x="1256146" y="480567"/>
                    </a:cubicBezTo>
                    <a:cubicBezTo>
                      <a:pt x="1272021" y="502792"/>
                      <a:pt x="1289881" y="530970"/>
                      <a:pt x="1308534" y="554385"/>
                    </a:cubicBezTo>
                    <a:cubicBezTo>
                      <a:pt x="1327187" y="577801"/>
                      <a:pt x="1335125" y="594073"/>
                      <a:pt x="1368065" y="621060"/>
                    </a:cubicBezTo>
                    <a:cubicBezTo>
                      <a:pt x="1401005" y="648047"/>
                      <a:pt x="1468871" y="694482"/>
                      <a:pt x="1506177" y="716310"/>
                    </a:cubicBezTo>
                    <a:cubicBezTo>
                      <a:pt x="1543483" y="738138"/>
                      <a:pt x="1561343" y="742901"/>
                      <a:pt x="1591902" y="752029"/>
                    </a:cubicBezTo>
                    <a:cubicBezTo>
                      <a:pt x="1622461" y="761157"/>
                      <a:pt x="1662150" y="768301"/>
                      <a:pt x="1689534" y="771079"/>
                    </a:cubicBezTo>
                    <a:cubicBezTo>
                      <a:pt x="1716918" y="773857"/>
                      <a:pt x="1737556" y="765523"/>
                      <a:pt x="1756209" y="768698"/>
                    </a:cubicBezTo>
                    <a:cubicBezTo>
                      <a:pt x="1774862" y="771873"/>
                      <a:pt x="1787165" y="773460"/>
                      <a:pt x="1801452" y="790129"/>
                    </a:cubicBezTo>
                    <a:cubicBezTo>
                      <a:pt x="1815739" y="806798"/>
                      <a:pt x="1832806" y="851644"/>
                      <a:pt x="1841934" y="868710"/>
                    </a:cubicBezTo>
                    <a:cubicBezTo>
                      <a:pt x="1851062" y="885776"/>
                      <a:pt x="1843521" y="828626"/>
                      <a:pt x="1856221" y="892523"/>
                    </a:cubicBezTo>
                    <a:cubicBezTo>
                      <a:pt x="1868921" y="956420"/>
                      <a:pt x="1905434" y="1186211"/>
                      <a:pt x="1918134" y="1252092"/>
                    </a:cubicBezTo>
                    <a:cubicBezTo>
                      <a:pt x="1930834" y="1317973"/>
                      <a:pt x="1930041" y="1274316"/>
                      <a:pt x="1932422" y="1287810"/>
                    </a:cubicBezTo>
                    <a:cubicBezTo>
                      <a:pt x="1934803" y="1301304"/>
                      <a:pt x="1944723" y="1325513"/>
                      <a:pt x="1932420" y="1333054"/>
                    </a:cubicBezTo>
                    <a:cubicBezTo>
                      <a:pt x="1920117" y="1340595"/>
                      <a:pt x="1884400" y="1334642"/>
                      <a:pt x="1858603" y="1333055"/>
                    </a:cubicBezTo>
                    <a:cubicBezTo>
                      <a:pt x="1832806" y="1331468"/>
                      <a:pt x="1816931" y="1329482"/>
                      <a:pt x="1777640" y="1323529"/>
                    </a:cubicBezTo>
                    <a:cubicBezTo>
                      <a:pt x="1738349" y="1317576"/>
                      <a:pt x="1658975" y="1302098"/>
                      <a:pt x="1622859" y="1297335"/>
                    </a:cubicBezTo>
                    <a:cubicBezTo>
                      <a:pt x="1586743" y="1292572"/>
                      <a:pt x="1599046" y="1334244"/>
                      <a:pt x="1560946" y="1294954"/>
                    </a:cubicBezTo>
                    <a:cubicBezTo>
                      <a:pt x="1522846" y="1255664"/>
                      <a:pt x="1438312" y="1120330"/>
                      <a:pt x="1394259" y="1061592"/>
                    </a:cubicBezTo>
                    <a:cubicBezTo>
                      <a:pt x="1350206" y="1002855"/>
                      <a:pt x="1329171" y="976263"/>
                      <a:pt x="1296627" y="942529"/>
                    </a:cubicBezTo>
                    <a:cubicBezTo>
                      <a:pt x="1264083" y="908795"/>
                      <a:pt x="1237096" y="878632"/>
                      <a:pt x="1198996" y="859185"/>
                    </a:cubicBezTo>
                    <a:cubicBezTo>
                      <a:pt x="1160896" y="839738"/>
                      <a:pt x="1115652" y="830610"/>
                      <a:pt x="1068027" y="825848"/>
                    </a:cubicBezTo>
                    <a:cubicBezTo>
                      <a:pt x="1020402" y="821086"/>
                      <a:pt x="969205" y="821482"/>
                      <a:pt x="913246" y="830610"/>
                    </a:cubicBezTo>
                    <a:cubicBezTo>
                      <a:pt x="857287" y="839738"/>
                      <a:pt x="780293" y="878633"/>
                      <a:pt x="732271" y="880617"/>
                    </a:cubicBezTo>
                    <a:cubicBezTo>
                      <a:pt x="684249" y="882601"/>
                      <a:pt x="662421" y="865536"/>
                      <a:pt x="625115" y="842517"/>
                    </a:cubicBezTo>
                    <a:cubicBezTo>
                      <a:pt x="587809" y="819498"/>
                      <a:pt x="551693" y="793304"/>
                      <a:pt x="508434" y="742504"/>
                    </a:cubicBezTo>
                    <a:cubicBezTo>
                      <a:pt x="465175" y="691704"/>
                      <a:pt x="414771" y="607170"/>
                      <a:pt x="365559" y="537717"/>
                    </a:cubicBezTo>
                    <a:cubicBezTo>
                      <a:pt x="316347" y="468264"/>
                      <a:pt x="254434" y="380951"/>
                      <a:pt x="213159" y="325785"/>
                    </a:cubicBezTo>
                    <a:cubicBezTo>
                      <a:pt x="171884" y="270619"/>
                      <a:pt x="144897" y="244426"/>
                      <a:pt x="117909" y="206723"/>
                    </a:cubicBezTo>
                    <a:cubicBezTo>
                      <a:pt x="90921" y="169020"/>
                      <a:pt x="70681" y="127348"/>
                      <a:pt x="51234" y="99567"/>
                    </a:cubicBezTo>
                    <a:cubicBezTo>
                      <a:pt x="31787" y="71786"/>
                      <a:pt x="6783" y="55910"/>
                      <a:pt x="1227" y="40035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1321CCF-CBB5-42A9-88AB-AC2709BA38F2}"/>
                  </a:ext>
                </a:extLst>
              </p:cNvPr>
              <p:cNvSpPr/>
              <p:nvPr/>
            </p:nvSpPr>
            <p:spPr>
              <a:xfrm>
                <a:off x="1488244" y="2508676"/>
                <a:ext cx="711362" cy="648597"/>
              </a:xfrm>
              <a:custGeom>
                <a:avLst/>
                <a:gdLst>
                  <a:gd name="connsiteX0" fmla="*/ 758259 w 772476"/>
                  <a:gd name="connsiteY0" fmla="*/ 634160 h 634160"/>
                  <a:gd name="connsiteX1" fmla="*/ 296864 w 772476"/>
                  <a:gd name="connsiteY1" fmla="*/ 491548 h 634160"/>
                  <a:gd name="connsiteX2" fmla="*/ 53584 w 772476"/>
                  <a:gd name="connsiteY2" fmla="*/ 399269 h 634160"/>
                  <a:gd name="connsiteX3" fmla="*/ 11639 w 772476"/>
                  <a:gd name="connsiteY3" fmla="*/ 248267 h 634160"/>
                  <a:gd name="connsiteX4" fmla="*/ 212974 w 772476"/>
                  <a:gd name="connsiteY4" fmla="*/ 4986 h 634160"/>
                  <a:gd name="connsiteX5" fmla="*/ 741481 w 772476"/>
                  <a:gd name="connsiteY5" fmla="*/ 491548 h 634160"/>
                  <a:gd name="connsiteX6" fmla="*/ 691147 w 772476"/>
                  <a:gd name="connsiteY6" fmla="*/ 625771 h 634160"/>
                  <a:gd name="connsiteX7" fmla="*/ 531756 w 772476"/>
                  <a:gd name="connsiteY7" fmla="*/ 575438 h 634160"/>
                  <a:gd name="connsiteX8" fmla="*/ 363976 w 772476"/>
                  <a:gd name="connsiteY8" fmla="*/ 499937 h 634160"/>
                  <a:gd name="connsiteX0" fmla="*/ 753847 w 768064"/>
                  <a:gd name="connsiteY0" fmla="*/ 634145 h 634145"/>
                  <a:gd name="connsiteX1" fmla="*/ 292452 w 768064"/>
                  <a:gd name="connsiteY1" fmla="*/ 491533 h 634145"/>
                  <a:gd name="connsiteX2" fmla="*/ 68222 w 768064"/>
                  <a:gd name="connsiteY2" fmla="*/ 394491 h 634145"/>
                  <a:gd name="connsiteX3" fmla="*/ 7227 w 768064"/>
                  <a:gd name="connsiteY3" fmla="*/ 248252 h 634145"/>
                  <a:gd name="connsiteX4" fmla="*/ 208562 w 768064"/>
                  <a:gd name="connsiteY4" fmla="*/ 4971 h 634145"/>
                  <a:gd name="connsiteX5" fmla="*/ 737069 w 768064"/>
                  <a:gd name="connsiteY5" fmla="*/ 491533 h 634145"/>
                  <a:gd name="connsiteX6" fmla="*/ 686735 w 768064"/>
                  <a:gd name="connsiteY6" fmla="*/ 625756 h 634145"/>
                  <a:gd name="connsiteX7" fmla="*/ 527344 w 768064"/>
                  <a:gd name="connsiteY7" fmla="*/ 575423 h 634145"/>
                  <a:gd name="connsiteX8" fmla="*/ 359564 w 768064"/>
                  <a:gd name="connsiteY8" fmla="*/ 499922 h 634145"/>
                  <a:gd name="connsiteX0" fmla="*/ 752969 w 767186"/>
                  <a:gd name="connsiteY0" fmla="*/ 634145 h 634145"/>
                  <a:gd name="connsiteX1" fmla="*/ 236806 w 767186"/>
                  <a:gd name="connsiteY1" fmla="*/ 443908 h 634145"/>
                  <a:gd name="connsiteX2" fmla="*/ 67344 w 767186"/>
                  <a:gd name="connsiteY2" fmla="*/ 394491 h 634145"/>
                  <a:gd name="connsiteX3" fmla="*/ 6349 w 767186"/>
                  <a:gd name="connsiteY3" fmla="*/ 248252 h 634145"/>
                  <a:gd name="connsiteX4" fmla="*/ 207684 w 767186"/>
                  <a:gd name="connsiteY4" fmla="*/ 4971 h 634145"/>
                  <a:gd name="connsiteX5" fmla="*/ 736191 w 767186"/>
                  <a:gd name="connsiteY5" fmla="*/ 491533 h 634145"/>
                  <a:gd name="connsiteX6" fmla="*/ 685857 w 767186"/>
                  <a:gd name="connsiteY6" fmla="*/ 625756 h 634145"/>
                  <a:gd name="connsiteX7" fmla="*/ 526466 w 767186"/>
                  <a:gd name="connsiteY7" fmla="*/ 575423 h 634145"/>
                  <a:gd name="connsiteX8" fmla="*/ 358686 w 767186"/>
                  <a:gd name="connsiteY8" fmla="*/ 499922 h 634145"/>
                  <a:gd name="connsiteX0" fmla="*/ 752969 w 767051"/>
                  <a:gd name="connsiteY0" fmla="*/ 634145 h 634145"/>
                  <a:gd name="connsiteX1" fmla="*/ 236806 w 767051"/>
                  <a:gd name="connsiteY1" fmla="*/ 443908 h 634145"/>
                  <a:gd name="connsiteX2" fmla="*/ 67344 w 767051"/>
                  <a:gd name="connsiteY2" fmla="*/ 394491 h 634145"/>
                  <a:gd name="connsiteX3" fmla="*/ 6349 w 767051"/>
                  <a:gd name="connsiteY3" fmla="*/ 248252 h 634145"/>
                  <a:gd name="connsiteX4" fmla="*/ 207684 w 767051"/>
                  <a:gd name="connsiteY4" fmla="*/ 4971 h 634145"/>
                  <a:gd name="connsiteX5" fmla="*/ 736191 w 767051"/>
                  <a:gd name="connsiteY5" fmla="*/ 491533 h 634145"/>
                  <a:gd name="connsiteX6" fmla="*/ 685857 w 767051"/>
                  <a:gd name="connsiteY6" fmla="*/ 625756 h 634145"/>
                  <a:gd name="connsiteX7" fmla="*/ 531229 w 767051"/>
                  <a:gd name="connsiteY7" fmla="*/ 553992 h 634145"/>
                  <a:gd name="connsiteX8" fmla="*/ 358686 w 767051"/>
                  <a:gd name="connsiteY8" fmla="*/ 499922 h 634145"/>
                  <a:gd name="connsiteX0" fmla="*/ 752969 w 774887"/>
                  <a:gd name="connsiteY0" fmla="*/ 634145 h 634145"/>
                  <a:gd name="connsiteX1" fmla="*/ 236806 w 774887"/>
                  <a:gd name="connsiteY1" fmla="*/ 443908 h 634145"/>
                  <a:gd name="connsiteX2" fmla="*/ 67344 w 774887"/>
                  <a:gd name="connsiteY2" fmla="*/ 394491 h 634145"/>
                  <a:gd name="connsiteX3" fmla="*/ 6349 w 774887"/>
                  <a:gd name="connsiteY3" fmla="*/ 248252 h 634145"/>
                  <a:gd name="connsiteX4" fmla="*/ 207684 w 774887"/>
                  <a:gd name="connsiteY4" fmla="*/ 4971 h 634145"/>
                  <a:gd name="connsiteX5" fmla="*/ 736191 w 774887"/>
                  <a:gd name="connsiteY5" fmla="*/ 491533 h 634145"/>
                  <a:gd name="connsiteX6" fmla="*/ 712051 w 774887"/>
                  <a:gd name="connsiteY6" fmla="*/ 587656 h 634145"/>
                  <a:gd name="connsiteX7" fmla="*/ 531229 w 774887"/>
                  <a:gd name="connsiteY7" fmla="*/ 553992 h 634145"/>
                  <a:gd name="connsiteX8" fmla="*/ 358686 w 774887"/>
                  <a:gd name="connsiteY8" fmla="*/ 499922 h 634145"/>
                  <a:gd name="connsiteX0" fmla="*/ 752969 w 774887"/>
                  <a:gd name="connsiteY0" fmla="*/ 634145 h 634145"/>
                  <a:gd name="connsiteX1" fmla="*/ 236806 w 774887"/>
                  <a:gd name="connsiteY1" fmla="*/ 443908 h 634145"/>
                  <a:gd name="connsiteX2" fmla="*/ 67344 w 774887"/>
                  <a:gd name="connsiteY2" fmla="*/ 394491 h 634145"/>
                  <a:gd name="connsiteX3" fmla="*/ 6349 w 774887"/>
                  <a:gd name="connsiteY3" fmla="*/ 248252 h 634145"/>
                  <a:gd name="connsiteX4" fmla="*/ 207684 w 774887"/>
                  <a:gd name="connsiteY4" fmla="*/ 4971 h 634145"/>
                  <a:gd name="connsiteX5" fmla="*/ 736191 w 774887"/>
                  <a:gd name="connsiteY5" fmla="*/ 491533 h 634145"/>
                  <a:gd name="connsiteX6" fmla="*/ 712051 w 774887"/>
                  <a:gd name="connsiteY6" fmla="*/ 604325 h 634145"/>
                  <a:gd name="connsiteX7" fmla="*/ 531229 w 774887"/>
                  <a:gd name="connsiteY7" fmla="*/ 553992 h 634145"/>
                  <a:gd name="connsiteX8" fmla="*/ 358686 w 774887"/>
                  <a:gd name="connsiteY8" fmla="*/ 499922 h 634145"/>
                  <a:gd name="connsiteX0" fmla="*/ 752969 w 794073"/>
                  <a:gd name="connsiteY0" fmla="*/ 634145 h 634145"/>
                  <a:gd name="connsiteX1" fmla="*/ 236806 w 794073"/>
                  <a:gd name="connsiteY1" fmla="*/ 443908 h 634145"/>
                  <a:gd name="connsiteX2" fmla="*/ 67344 w 794073"/>
                  <a:gd name="connsiteY2" fmla="*/ 394491 h 634145"/>
                  <a:gd name="connsiteX3" fmla="*/ 6349 w 794073"/>
                  <a:gd name="connsiteY3" fmla="*/ 248252 h 634145"/>
                  <a:gd name="connsiteX4" fmla="*/ 207684 w 794073"/>
                  <a:gd name="connsiteY4" fmla="*/ 4971 h 634145"/>
                  <a:gd name="connsiteX5" fmla="*/ 736191 w 794073"/>
                  <a:gd name="connsiteY5" fmla="*/ 491533 h 634145"/>
                  <a:gd name="connsiteX6" fmla="*/ 757295 w 794073"/>
                  <a:gd name="connsiteY6" fmla="*/ 604325 h 634145"/>
                  <a:gd name="connsiteX7" fmla="*/ 531229 w 794073"/>
                  <a:gd name="connsiteY7" fmla="*/ 553992 h 634145"/>
                  <a:gd name="connsiteX8" fmla="*/ 358686 w 794073"/>
                  <a:gd name="connsiteY8" fmla="*/ 499922 h 634145"/>
                  <a:gd name="connsiteX0" fmla="*/ 752969 w 794073"/>
                  <a:gd name="connsiteY0" fmla="*/ 634145 h 634145"/>
                  <a:gd name="connsiteX1" fmla="*/ 236806 w 794073"/>
                  <a:gd name="connsiteY1" fmla="*/ 443908 h 634145"/>
                  <a:gd name="connsiteX2" fmla="*/ 67344 w 794073"/>
                  <a:gd name="connsiteY2" fmla="*/ 394491 h 634145"/>
                  <a:gd name="connsiteX3" fmla="*/ 6349 w 794073"/>
                  <a:gd name="connsiteY3" fmla="*/ 248252 h 634145"/>
                  <a:gd name="connsiteX4" fmla="*/ 207684 w 794073"/>
                  <a:gd name="connsiteY4" fmla="*/ 4971 h 634145"/>
                  <a:gd name="connsiteX5" fmla="*/ 736191 w 794073"/>
                  <a:gd name="connsiteY5" fmla="*/ 491533 h 634145"/>
                  <a:gd name="connsiteX6" fmla="*/ 757295 w 794073"/>
                  <a:gd name="connsiteY6" fmla="*/ 604325 h 634145"/>
                  <a:gd name="connsiteX7" fmla="*/ 531229 w 794073"/>
                  <a:gd name="connsiteY7" fmla="*/ 553992 h 634145"/>
                  <a:gd name="connsiteX8" fmla="*/ 358686 w 794073"/>
                  <a:gd name="connsiteY8" fmla="*/ 499922 h 634145"/>
                  <a:gd name="connsiteX0" fmla="*/ 752969 w 756844"/>
                  <a:gd name="connsiteY0" fmla="*/ 634145 h 634145"/>
                  <a:gd name="connsiteX1" fmla="*/ 236806 w 756844"/>
                  <a:gd name="connsiteY1" fmla="*/ 443908 h 634145"/>
                  <a:gd name="connsiteX2" fmla="*/ 67344 w 756844"/>
                  <a:gd name="connsiteY2" fmla="*/ 394491 h 634145"/>
                  <a:gd name="connsiteX3" fmla="*/ 6349 w 756844"/>
                  <a:gd name="connsiteY3" fmla="*/ 248252 h 634145"/>
                  <a:gd name="connsiteX4" fmla="*/ 207684 w 756844"/>
                  <a:gd name="connsiteY4" fmla="*/ 4971 h 634145"/>
                  <a:gd name="connsiteX5" fmla="*/ 736191 w 756844"/>
                  <a:gd name="connsiteY5" fmla="*/ 491533 h 634145"/>
                  <a:gd name="connsiteX6" fmla="*/ 638232 w 756844"/>
                  <a:gd name="connsiteY6" fmla="*/ 573368 h 634145"/>
                  <a:gd name="connsiteX7" fmla="*/ 531229 w 756844"/>
                  <a:gd name="connsiteY7" fmla="*/ 553992 h 634145"/>
                  <a:gd name="connsiteX8" fmla="*/ 358686 w 756844"/>
                  <a:gd name="connsiteY8" fmla="*/ 499922 h 634145"/>
                  <a:gd name="connsiteX0" fmla="*/ 752969 w 752969"/>
                  <a:gd name="connsiteY0" fmla="*/ 632289 h 632289"/>
                  <a:gd name="connsiteX1" fmla="*/ 236806 w 752969"/>
                  <a:gd name="connsiteY1" fmla="*/ 442052 h 632289"/>
                  <a:gd name="connsiteX2" fmla="*/ 67344 w 752969"/>
                  <a:gd name="connsiteY2" fmla="*/ 392635 h 632289"/>
                  <a:gd name="connsiteX3" fmla="*/ 6349 w 752969"/>
                  <a:gd name="connsiteY3" fmla="*/ 246396 h 632289"/>
                  <a:gd name="connsiteX4" fmla="*/ 207684 w 752969"/>
                  <a:gd name="connsiteY4" fmla="*/ 3115 h 632289"/>
                  <a:gd name="connsiteX5" fmla="*/ 526641 w 752969"/>
                  <a:gd name="connsiteY5" fmla="*/ 432527 h 632289"/>
                  <a:gd name="connsiteX6" fmla="*/ 638232 w 752969"/>
                  <a:gd name="connsiteY6" fmla="*/ 571512 h 632289"/>
                  <a:gd name="connsiteX7" fmla="*/ 531229 w 752969"/>
                  <a:gd name="connsiteY7" fmla="*/ 552136 h 632289"/>
                  <a:gd name="connsiteX8" fmla="*/ 358686 w 752969"/>
                  <a:gd name="connsiteY8" fmla="*/ 498066 h 632289"/>
                  <a:gd name="connsiteX0" fmla="*/ 750416 w 750416"/>
                  <a:gd name="connsiteY0" fmla="*/ 585305 h 585305"/>
                  <a:gd name="connsiteX1" fmla="*/ 234253 w 750416"/>
                  <a:gd name="connsiteY1" fmla="*/ 395068 h 585305"/>
                  <a:gd name="connsiteX2" fmla="*/ 64791 w 750416"/>
                  <a:gd name="connsiteY2" fmla="*/ 345651 h 585305"/>
                  <a:gd name="connsiteX3" fmla="*/ 3796 w 750416"/>
                  <a:gd name="connsiteY3" fmla="*/ 199412 h 585305"/>
                  <a:gd name="connsiteX4" fmla="*/ 162268 w 750416"/>
                  <a:gd name="connsiteY4" fmla="*/ 3756 h 585305"/>
                  <a:gd name="connsiteX5" fmla="*/ 524088 w 750416"/>
                  <a:gd name="connsiteY5" fmla="*/ 385543 h 585305"/>
                  <a:gd name="connsiteX6" fmla="*/ 635679 w 750416"/>
                  <a:gd name="connsiteY6" fmla="*/ 524528 h 585305"/>
                  <a:gd name="connsiteX7" fmla="*/ 528676 w 750416"/>
                  <a:gd name="connsiteY7" fmla="*/ 505152 h 585305"/>
                  <a:gd name="connsiteX8" fmla="*/ 356133 w 750416"/>
                  <a:gd name="connsiteY8" fmla="*/ 451082 h 585305"/>
                  <a:gd name="connsiteX0" fmla="*/ 747423 w 747423"/>
                  <a:gd name="connsiteY0" fmla="*/ 616086 h 616086"/>
                  <a:gd name="connsiteX1" fmla="*/ 231260 w 747423"/>
                  <a:gd name="connsiteY1" fmla="*/ 425849 h 616086"/>
                  <a:gd name="connsiteX2" fmla="*/ 61798 w 747423"/>
                  <a:gd name="connsiteY2" fmla="*/ 376432 h 616086"/>
                  <a:gd name="connsiteX3" fmla="*/ 803 w 747423"/>
                  <a:gd name="connsiteY3" fmla="*/ 230193 h 616086"/>
                  <a:gd name="connsiteX4" fmla="*/ 97933 w 747423"/>
                  <a:gd name="connsiteY4" fmla="*/ 40064 h 616086"/>
                  <a:gd name="connsiteX5" fmla="*/ 159275 w 747423"/>
                  <a:gd name="connsiteY5" fmla="*/ 34537 h 616086"/>
                  <a:gd name="connsiteX6" fmla="*/ 521095 w 747423"/>
                  <a:gd name="connsiteY6" fmla="*/ 416324 h 616086"/>
                  <a:gd name="connsiteX7" fmla="*/ 632686 w 747423"/>
                  <a:gd name="connsiteY7" fmla="*/ 555309 h 616086"/>
                  <a:gd name="connsiteX8" fmla="*/ 525683 w 747423"/>
                  <a:gd name="connsiteY8" fmla="*/ 535933 h 616086"/>
                  <a:gd name="connsiteX9" fmla="*/ 353140 w 747423"/>
                  <a:gd name="connsiteY9" fmla="*/ 481863 h 616086"/>
                  <a:gd name="connsiteX0" fmla="*/ 748220 w 748220"/>
                  <a:gd name="connsiteY0" fmla="*/ 661713 h 661713"/>
                  <a:gd name="connsiteX1" fmla="*/ 232057 w 748220"/>
                  <a:gd name="connsiteY1" fmla="*/ 471476 h 661713"/>
                  <a:gd name="connsiteX2" fmla="*/ 62595 w 748220"/>
                  <a:gd name="connsiteY2" fmla="*/ 422059 h 661713"/>
                  <a:gd name="connsiteX3" fmla="*/ 1600 w 748220"/>
                  <a:gd name="connsiteY3" fmla="*/ 275820 h 661713"/>
                  <a:gd name="connsiteX4" fmla="*/ 117780 w 748220"/>
                  <a:gd name="connsiteY4" fmla="*/ 14254 h 661713"/>
                  <a:gd name="connsiteX5" fmla="*/ 160072 w 748220"/>
                  <a:gd name="connsiteY5" fmla="*/ 80164 h 661713"/>
                  <a:gd name="connsiteX6" fmla="*/ 521892 w 748220"/>
                  <a:gd name="connsiteY6" fmla="*/ 461951 h 661713"/>
                  <a:gd name="connsiteX7" fmla="*/ 633483 w 748220"/>
                  <a:gd name="connsiteY7" fmla="*/ 600936 h 661713"/>
                  <a:gd name="connsiteX8" fmla="*/ 526480 w 748220"/>
                  <a:gd name="connsiteY8" fmla="*/ 581560 h 661713"/>
                  <a:gd name="connsiteX9" fmla="*/ 353937 w 748220"/>
                  <a:gd name="connsiteY9" fmla="*/ 527490 h 661713"/>
                  <a:gd name="connsiteX0" fmla="*/ 748220 w 748220"/>
                  <a:gd name="connsiteY0" fmla="*/ 654299 h 654299"/>
                  <a:gd name="connsiteX1" fmla="*/ 232057 w 748220"/>
                  <a:gd name="connsiteY1" fmla="*/ 464062 h 654299"/>
                  <a:gd name="connsiteX2" fmla="*/ 62595 w 748220"/>
                  <a:gd name="connsiteY2" fmla="*/ 414645 h 654299"/>
                  <a:gd name="connsiteX3" fmla="*/ 1600 w 748220"/>
                  <a:gd name="connsiteY3" fmla="*/ 268406 h 654299"/>
                  <a:gd name="connsiteX4" fmla="*/ 117780 w 748220"/>
                  <a:gd name="connsiteY4" fmla="*/ 6840 h 654299"/>
                  <a:gd name="connsiteX5" fmla="*/ 241035 w 748220"/>
                  <a:gd name="connsiteY5" fmla="*/ 139425 h 654299"/>
                  <a:gd name="connsiteX6" fmla="*/ 521892 w 748220"/>
                  <a:gd name="connsiteY6" fmla="*/ 454537 h 654299"/>
                  <a:gd name="connsiteX7" fmla="*/ 633483 w 748220"/>
                  <a:gd name="connsiteY7" fmla="*/ 593522 h 654299"/>
                  <a:gd name="connsiteX8" fmla="*/ 526480 w 748220"/>
                  <a:gd name="connsiteY8" fmla="*/ 574146 h 654299"/>
                  <a:gd name="connsiteX9" fmla="*/ 353937 w 748220"/>
                  <a:gd name="connsiteY9" fmla="*/ 520076 h 654299"/>
                  <a:gd name="connsiteX0" fmla="*/ 746627 w 746627"/>
                  <a:gd name="connsiteY0" fmla="*/ 647997 h 647997"/>
                  <a:gd name="connsiteX1" fmla="*/ 230464 w 746627"/>
                  <a:gd name="connsiteY1" fmla="*/ 457760 h 647997"/>
                  <a:gd name="connsiteX2" fmla="*/ 61002 w 746627"/>
                  <a:gd name="connsiteY2" fmla="*/ 408343 h 647997"/>
                  <a:gd name="connsiteX3" fmla="*/ 7 w 746627"/>
                  <a:gd name="connsiteY3" fmla="*/ 262104 h 647997"/>
                  <a:gd name="connsiteX4" fmla="*/ 63799 w 746627"/>
                  <a:gd name="connsiteY4" fmla="*/ 93408 h 647997"/>
                  <a:gd name="connsiteX5" fmla="*/ 116187 w 746627"/>
                  <a:gd name="connsiteY5" fmla="*/ 538 h 647997"/>
                  <a:gd name="connsiteX6" fmla="*/ 239442 w 746627"/>
                  <a:gd name="connsiteY6" fmla="*/ 133123 h 647997"/>
                  <a:gd name="connsiteX7" fmla="*/ 520299 w 746627"/>
                  <a:gd name="connsiteY7" fmla="*/ 448235 h 647997"/>
                  <a:gd name="connsiteX8" fmla="*/ 631890 w 746627"/>
                  <a:gd name="connsiteY8" fmla="*/ 587220 h 647997"/>
                  <a:gd name="connsiteX9" fmla="*/ 524887 w 746627"/>
                  <a:gd name="connsiteY9" fmla="*/ 567844 h 647997"/>
                  <a:gd name="connsiteX10" fmla="*/ 352344 w 746627"/>
                  <a:gd name="connsiteY10" fmla="*/ 513774 h 647997"/>
                  <a:gd name="connsiteX0" fmla="*/ 746622 w 746622"/>
                  <a:gd name="connsiteY0" fmla="*/ 648597 h 648597"/>
                  <a:gd name="connsiteX1" fmla="*/ 230459 w 746622"/>
                  <a:gd name="connsiteY1" fmla="*/ 458360 h 648597"/>
                  <a:gd name="connsiteX2" fmla="*/ 60997 w 746622"/>
                  <a:gd name="connsiteY2" fmla="*/ 408943 h 648597"/>
                  <a:gd name="connsiteX3" fmla="*/ 2 w 746622"/>
                  <a:gd name="connsiteY3" fmla="*/ 262704 h 648597"/>
                  <a:gd name="connsiteX4" fmla="*/ 59032 w 746622"/>
                  <a:gd name="connsiteY4" fmla="*/ 60671 h 648597"/>
                  <a:gd name="connsiteX5" fmla="*/ 116182 w 746622"/>
                  <a:gd name="connsiteY5" fmla="*/ 1138 h 648597"/>
                  <a:gd name="connsiteX6" fmla="*/ 239437 w 746622"/>
                  <a:gd name="connsiteY6" fmla="*/ 133723 h 648597"/>
                  <a:gd name="connsiteX7" fmla="*/ 520294 w 746622"/>
                  <a:gd name="connsiteY7" fmla="*/ 448835 h 648597"/>
                  <a:gd name="connsiteX8" fmla="*/ 631885 w 746622"/>
                  <a:gd name="connsiteY8" fmla="*/ 587820 h 648597"/>
                  <a:gd name="connsiteX9" fmla="*/ 524882 w 746622"/>
                  <a:gd name="connsiteY9" fmla="*/ 568444 h 648597"/>
                  <a:gd name="connsiteX10" fmla="*/ 352339 w 746622"/>
                  <a:gd name="connsiteY10" fmla="*/ 514374 h 648597"/>
                  <a:gd name="connsiteX0" fmla="*/ 691566 w 691566"/>
                  <a:gd name="connsiteY0" fmla="*/ 648597 h 648597"/>
                  <a:gd name="connsiteX1" fmla="*/ 175403 w 691566"/>
                  <a:gd name="connsiteY1" fmla="*/ 458360 h 648597"/>
                  <a:gd name="connsiteX2" fmla="*/ 5941 w 691566"/>
                  <a:gd name="connsiteY2" fmla="*/ 408943 h 648597"/>
                  <a:gd name="connsiteX3" fmla="*/ 42577 w 691566"/>
                  <a:gd name="connsiteY3" fmla="*/ 241273 h 648597"/>
                  <a:gd name="connsiteX4" fmla="*/ 3976 w 691566"/>
                  <a:gd name="connsiteY4" fmla="*/ 60671 h 648597"/>
                  <a:gd name="connsiteX5" fmla="*/ 61126 w 691566"/>
                  <a:gd name="connsiteY5" fmla="*/ 1138 h 648597"/>
                  <a:gd name="connsiteX6" fmla="*/ 184381 w 691566"/>
                  <a:gd name="connsiteY6" fmla="*/ 133723 h 648597"/>
                  <a:gd name="connsiteX7" fmla="*/ 465238 w 691566"/>
                  <a:gd name="connsiteY7" fmla="*/ 448835 h 648597"/>
                  <a:gd name="connsiteX8" fmla="*/ 576829 w 691566"/>
                  <a:gd name="connsiteY8" fmla="*/ 587820 h 648597"/>
                  <a:gd name="connsiteX9" fmla="*/ 469826 w 691566"/>
                  <a:gd name="connsiteY9" fmla="*/ 568444 h 648597"/>
                  <a:gd name="connsiteX10" fmla="*/ 297283 w 691566"/>
                  <a:gd name="connsiteY10" fmla="*/ 514374 h 648597"/>
                  <a:gd name="connsiteX0" fmla="*/ 695098 w 695098"/>
                  <a:gd name="connsiteY0" fmla="*/ 648597 h 648597"/>
                  <a:gd name="connsiteX1" fmla="*/ 178935 w 695098"/>
                  <a:gd name="connsiteY1" fmla="*/ 458360 h 648597"/>
                  <a:gd name="connsiteX2" fmla="*/ 9473 w 695098"/>
                  <a:gd name="connsiteY2" fmla="*/ 408943 h 648597"/>
                  <a:gd name="connsiteX3" fmla="*/ 24175 w 695098"/>
                  <a:gd name="connsiteY3" fmla="*/ 310701 h 648597"/>
                  <a:gd name="connsiteX4" fmla="*/ 46109 w 695098"/>
                  <a:gd name="connsiteY4" fmla="*/ 241273 h 648597"/>
                  <a:gd name="connsiteX5" fmla="*/ 7508 w 695098"/>
                  <a:gd name="connsiteY5" fmla="*/ 60671 h 648597"/>
                  <a:gd name="connsiteX6" fmla="*/ 64658 w 695098"/>
                  <a:gd name="connsiteY6" fmla="*/ 1138 h 648597"/>
                  <a:gd name="connsiteX7" fmla="*/ 187913 w 695098"/>
                  <a:gd name="connsiteY7" fmla="*/ 133723 h 648597"/>
                  <a:gd name="connsiteX8" fmla="*/ 468770 w 695098"/>
                  <a:gd name="connsiteY8" fmla="*/ 448835 h 648597"/>
                  <a:gd name="connsiteX9" fmla="*/ 580361 w 695098"/>
                  <a:gd name="connsiteY9" fmla="*/ 587820 h 648597"/>
                  <a:gd name="connsiteX10" fmla="*/ 473358 w 695098"/>
                  <a:gd name="connsiteY10" fmla="*/ 568444 h 648597"/>
                  <a:gd name="connsiteX11" fmla="*/ 300815 w 695098"/>
                  <a:gd name="connsiteY11" fmla="*/ 514374 h 648597"/>
                  <a:gd name="connsiteX0" fmla="*/ 692254 w 692254"/>
                  <a:gd name="connsiteY0" fmla="*/ 648597 h 648597"/>
                  <a:gd name="connsiteX1" fmla="*/ 176091 w 692254"/>
                  <a:gd name="connsiteY1" fmla="*/ 458360 h 648597"/>
                  <a:gd name="connsiteX2" fmla="*/ 6629 w 692254"/>
                  <a:gd name="connsiteY2" fmla="*/ 408943 h 648597"/>
                  <a:gd name="connsiteX3" fmla="*/ 73718 w 692254"/>
                  <a:gd name="connsiteY3" fmla="*/ 324989 h 648597"/>
                  <a:gd name="connsiteX4" fmla="*/ 43265 w 692254"/>
                  <a:gd name="connsiteY4" fmla="*/ 241273 h 648597"/>
                  <a:gd name="connsiteX5" fmla="*/ 4664 w 692254"/>
                  <a:gd name="connsiteY5" fmla="*/ 60671 h 648597"/>
                  <a:gd name="connsiteX6" fmla="*/ 61814 w 692254"/>
                  <a:gd name="connsiteY6" fmla="*/ 1138 h 648597"/>
                  <a:gd name="connsiteX7" fmla="*/ 185069 w 692254"/>
                  <a:gd name="connsiteY7" fmla="*/ 133723 h 648597"/>
                  <a:gd name="connsiteX8" fmla="*/ 465926 w 692254"/>
                  <a:gd name="connsiteY8" fmla="*/ 448835 h 648597"/>
                  <a:gd name="connsiteX9" fmla="*/ 577517 w 692254"/>
                  <a:gd name="connsiteY9" fmla="*/ 587820 h 648597"/>
                  <a:gd name="connsiteX10" fmla="*/ 470514 w 692254"/>
                  <a:gd name="connsiteY10" fmla="*/ 568444 h 648597"/>
                  <a:gd name="connsiteX11" fmla="*/ 297971 w 692254"/>
                  <a:gd name="connsiteY11" fmla="*/ 514374 h 648597"/>
                  <a:gd name="connsiteX0" fmla="*/ 711362 w 711362"/>
                  <a:gd name="connsiteY0" fmla="*/ 648597 h 648597"/>
                  <a:gd name="connsiteX1" fmla="*/ 195199 w 711362"/>
                  <a:gd name="connsiteY1" fmla="*/ 458360 h 648597"/>
                  <a:gd name="connsiteX2" fmla="*/ 1924 w 711362"/>
                  <a:gd name="connsiteY2" fmla="*/ 392275 h 648597"/>
                  <a:gd name="connsiteX3" fmla="*/ 92826 w 711362"/>
                  <a:gd name="connsiteY3" fmla="*/ 324989 h 648597"/>
                  <a:gd name="connsiteX4" fmla="*/ 62373 w 711362"/>
                  <a:gd name="connsiteY4" fmla="*/ 241273 h 648597"/>
                  <a:gd name="connsiteX5" fmla="*/ 23772 w 711362"/>
                  <a:gd name="connsiteY5" fmla="*/ 60671 h 648597"/>
                  <a:gd name="connsiteX6" fmla="*/ 80922 w 711362"/>
                  <a:gd name="connsiteY6" fmla="*/ 1138 h 648597"/>
                  <a:gd name="connsiteX7" fmla="*/ 204177 w 711362"/>
                  <a:gd name="connsiteY7" fmla="*/ 133723 h 648597"/>
                  <a:gd name="connsiteX8" fmla="*/ 485034 w 711362"/>
                  <a:gd name="connsiteY8" fmla="*/ 448835 h 648597"/>
                  <a:gd name="connsiteX9" fmla="*/ 596625 w 711362"/>
                  <a:gd name="connsiteY9" fmla="*/ 587820 h 648597"/>
                  <a:gd name="connsiteX10" fmla="*/ 489622 w 711362"/>
                  <a:gd name="connsiteY10" fmla="*/ 568444 h 648597"/>
                  <a:gd name="connsiteX11" fmla="*/ 317079 w 711362"/>
                  <a:gd name="connsiteY11" fmla="*/ 514374 h 64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1362" h="648597">
                    <a:moveTo>
                      <a:pt x="711362" y="648597"/>
                    </a:moveTo>
                    <a:cubicBezTo>
                      <a:pt x="557564" y="601060"/>
                      <a:pt x="313439" y="501080"/>
                      <a:pt x="195199" y="458360"/>
                    </a:cubicBezTo>
                    <a:cubicBezTo>
                      <a:pt x="76959" y="415640"/>
                      <a:pt x="18986" y="414504"/>
                      <a:pt x="1924" y="392275"/>
                    </a:cubicBezTo>
                    <a:cubicBezTo>
                      <a:pt x="-15138" y="370047"/>
                      <a:pt x="86720" y="352934"/>
                      <a:pt x="92826" y="324989"/>
                    </a:cubicBezTo>
                    <a:cubicBezTo>
                      <a:pt x="98932" y="297044"/>
                      <a:pt x="73882" y="285326"/>
                      <a:pt x="62373" y="241273"/>
                    </a:cubicBezTo>
                    <a:cubicBezTo>
                      <a:pt x="50864" y="197220"/>
                      <a:pt x="4409" y="104265"/>
                      <a:pt x="23772" y="60671"/>
                    </a:cubicBezTo>
                    <a:cubicBezTo>
                      <a:pt x="43135" y="17077"/>
                      <a:pt x="51648" y="-5481"/>
                      <a:pt x="80922" y="1138"/>
                    </a:cubicBezTo>
                    <a:cubicBezTo>
                      <a:pt x="110196" y="7757"/>
                      <a:pt x="136825" y="59107"/>
                      <a:pt x="204177" y="133723"/>
                    </a:cubicBezTo>
                    <a:cubicBezTo>
                      <a:pt x="271529" y="208339"/>
                      <a:pt x="419626" y="373152"/>
                      <a:pt x="485034" y="448835"/>
                    </a:cubicBezTo>
                    <a:cubicBezTo>
                      <a:pt x="550442" y="524518"/>
                      <a:pt x="630785" y="577410"/>
                      <a:pt x="596625" y="587820"/>
                    </a:cubicBezTo>
                    <a:cubicBezTo>
                      <a:pt x="562465" y="598230"/>
                      <a:pt x="536213" y="580685"/>
                      <a:pt x="489622" y="568444"/>
                    </a:cubicBezTo>
                    <a:cubicBezTo>
                      <a:pt x="443031" y="556203"/>
                      <a:pt x="373704" y="541638"/>
                      <a:pt x="317079" y="514374"/>
                    </a:cubicBezTo>
                  </a:path>
                </a:pathLst>
              </a:custGeom>
              <a:solidFill>
                <a:srgbClr val="C7A9B2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5E12408-EE74-48E8-B38B-BA76D7C22FEB}"/>
                </a:ext>
              </a:extLst>
            </p:cNvPr>
            <p:cNvSpPr/>
            <p:nvPr/>
          </p:nvSpPr>
          <p:spPr>
            <a:xfrm>
              <a:off x="5907240" y="2433335"/>
              <a:ext cx="7973883" cy="2292903"/>
            </a:xfrm>
            <a:custGeom>
              <a:avLst/>
              <a:gdLst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735179 w 3096126"/>
                <a:gd name="connsiteY26" fmla="*/ 721895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82842 w 3096126"/>
                <a:gd name="connsiteY20" fmla="*/ 128337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82842 w 3096126"/>
                <a:gd name="connsiteY20" fmla="*/ 128337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16042 w 3096126"/>
                <a:gd name="connsiteY15" fmla="*/ 173482 h 2010303"/>
                <a:gd name="connsiteX16" fmla="*/ 184484 w 3096126"/>
                <a:gd name="connsiteY16" fmla="*/ 29103 h 2010303"/>
                <a:gd name="connsiteX17" fmla="*/ 401052 w 3096126"/>
                <a:gd name="connsiteY17" fmla="*/ 5040 h 2010303"/>
                <a:gd name="connsiteX18" fmla="*/ 721894 w 3096126"/>
                <a:gd name="connsiteY18" fmla="*/ 13061 h 2010303"/>
                <a:gd name="connsiteX19" fmla="*/ 1082842 w 3096126"/>
                <a:gd name="connsiteY19" fmla="*/ 133377 h 2010303"/>
                <a:gd name="connsiteX20" fmla="*/ 1427747 w 3096126"/>
                <a:gd name="connsiteY20" fmla="*/ 245672 h 2010303"/>
                <a:gd name="connsiteX21" fmla="*/ 1828800 w 3096126"/>
                <a:gd name="connsiteY21" fmla="*/ 390051 h 2010303"/>
                <a:gd name="connsiteX22" fmla="*/ 2133600 w 3096126"/>
                <a:gd name="connsiteY22" fmla="*/ 518388 h 2010303"/>
                <a:gd name="connsiteX23" fmla="*/ 2502568 w 3096126"/>
                <a:gd name="connsiteY23" fmla="*/ 646724 h 2010303"/>
                <a:gd name="connsiteX24" fmla="*/ 2679031 w 3096126"/>
                <a:gd name="connsiteY24" fmla="*/ 718914 h 2010303"/>
                <a:gd name="connsiteX25" fmla="*/ 2807368 w 3096126"/>
                <a:gd name="connsiteY25" fmla="*/ 750998 h 2010303"/>
                <a:gd name="connsiteX26" fmla="*/ 3096126 w 3096126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473079 w 3103984"/>
                <a:gd name="connsiteY9" fmla="*/ 983609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2815226"/>
                <a:gd name="connsiteY0" fmla="*/ 2010303 h 2010303"/>
                <a:gd name="connsiteX1" fmla="*/ 1764468 w 2815226"/>
                <a:gd name="connsiteY1" fmla="*/ 1817798 h 2010303"/>
                <a:gd name="connsiteX2" fmla="*/ 1612068 w 2815226"/>
                <a:gd name="connsiteY2" fmla="*/ 1625293 h 2010303"/>
                <a:gd name="connsiteX3" fmla="*/ 1475710 w 2815226"/>
                <a:gd name="connsiteY3" fmla="*/ 1569146 h 2010303"/>
                <a:gd name="connsiteX4" fmla="*/ 1267163 w 2815226"/>
                <a:gd name="connsiteY4" fmla="*/ 1577167 h 2010303"/>
                <a:gd name="connsiteX5" fmla="*/ 1106742 w 2815226"/>
                <a:gd name="connsiteY5" fmla="*/ 1601230 h 2010303"/>
                <a:gd name="connsiteX6" fmla="*/ 850068 w 2815226"/>
                <a:gd name="connsiteY6" fmla="*/ 1480914 h 2010303"/>
                <a:gd name="connsiteX7" fmla="*/ 705689 w 2815226"/>
                <a:gd name="connsiteY7" fmla="*/ 1304451 h 2010303"/>
                <a:gd name="connsiteX8" fmla="*/ 633500 w 2815226"/>
                <a:gd name="connsiteY8" fmla="*/ 1208198 h 2010303"/>
                <a:gd name="connsiteX9" fmla="*/ 513184 w 2815226"/>
                <a:gd name="connsiteY9" fmla="*/ 1039756 h 2010303"/>
                <a:gd name="connsiteX10" fmla="*/ 360784 w 2815226"/>
                <a:gd name="connsiteY10" fmla="*/ 839230 h 2010303"/>
                <a:gd name="connsiteX11" fmla="*/ 224426 w 2815226"/>
                <a:gd name="connsiteY11" fmla="*/ 670788 h 2010303"/>
                <a:gd name="connsiteX12" fmla="*/ 88068 w 2815226"/>
                <a:gd name="connsiteY12" fmla="*/ 534430 h 2010303"/>
                <a:gd name="connsiteX13" fmla="*/ 7858 w 2815226"/>
                <a:gd name="connsiteY13" fmla="*/ 333903 h 2010303"/>
                <a:gd name="connsiteX14" fmla="*/ 23900 w 2815226"/>
                <a:gd name="connsiteY14" fmla="*/ 173482 h 2010303"/>
                <a:gd name="connsiteX15" fmla="*/ 192342 w 2815226"/>
                <a:gd name="connsiteY15" fmla="*/ 29103 h 2010303"/>
                <a:gd name="connsiteX16" fmla="*/ 408910 w 2815226"/>
                <a:gd name="connsiteY16" fmla="*/ 5040 h 2010303"/>
                <a:gd name="connsiteX17" fmla="*/ 729752 w 2815226"/>
                <a:gd name="connsiteY17" fmla="*/ 13061 h 2010303"/>
                <a:gd name="connsiteX18" fmla="*/ 1090700 w 2815226"/>
                <a:gd name="connsiteY18" fmla="*/ 133377 h 2010303"/>
                <a:gd name="connsiteX19" fmla="*/ 1435605 w 2815226"/>
                <a:gd name="connsiteY19" fmla="*/ 245672 h 2010303"/>
                <a:gd name="connsiteX20" fmla="*/ 1836658 w 2815226"/>
                <a:gd name="connsiteY20" fmla="*/ 390051 h 2010303"/>
                <a:gd name="connsiteX21" fmla="*/ 2141458 w 2815226"/>
                <a:gd name="connsiteY21" fmla="*/ 518388 h 2010303"/>
                <a:gd name="connsiteX22" fmla="*/ 2510426 w 2815226"/>
                <a:gd name="connsiteY22" fmla="*/ 646724 h 2010303"/>
                <a:gd name="connsiteX23" fmla="*/ 2686889 w 2815226"/>
                <a:gd name="connsiteY23" fmla="*/ 718914 h 2010303"/>
                <a:gd name="connsiteX24" fmla="*/ 2815226 w 2815226"/>
                <a:gd name="connsiteY24" fmla="*/ 750998 h 2010303"/>
                <a:gd name="connsiteX0" fmla="*/ 1876763 w 2686889"/>
                <a:gd name="connsiteY0" fmla="*/ 2010303 h 2010303"/>
                <a:gd name="connsiteX1" fmla="*/ 1764468 w 2686889"/>
                <a:gd name="connsiteY1" fmla="*/ 1817798 h 2010303"/>
                <a:gd name="connsiteX2" fmla="*/ 1612068 w 2686889"/>
                <a:gd name="connsiteY2" fmla="*/ 1625293 h 2010303"/>
                <a:gd name="connsiteX3" fmla="*/ 1475710 w 2686889"/>
                <a:gd name="connsiteY3" fmla="*/ 1569146 h 2010303"/>
                <a:gd name="connsiteX4" fmla="*/ 1267163 w 2686889"/>
                <a:gd name="connsiteY4" fmla="*/ 1577167 h 2010303"/>
                <a:gd name="connsiteX5" fmla="*/ 1106742 w 2686889"/>
                <a:gd name="connsiteY5" fmla="*/ 1601230 h 2010303"/>
                <a:gd name="connsiteX6" fmla="*/ 850068 w 2686889"/>
                <a:gd name="connsiteY6" fmla="*/ 1480914 h 2010303"/>
                <a:gd name="connsiteX7" fmla="*/ 705689 w 2686889"/>
                <a:gd name="connsiteY7" fmla="*/ 1304451 h 2010303"/>
                <a:gd name="connsiteX8" fmla="*/ 633500 w 2686889"/>
                <a:gd name="connsiteY8" fmla="*/ 1208198 h 2010303"/>
                <a:gd name="connsiteX9" fmla="*/ 513184 w 2686889"/>
                <a:gd name="connsiteY9" fmla="*/ 1039756 h 2010303"/>
                <a:gd name="connsiteX10" fmla="*/ 360784 w 2686889"/>
                <a:gd name="connsiteY10" fmla="*/ 839230 h 2010303"/>
                <a:gd name="connsiteX11" fmla="*/ 224426 w 2686889"/>
                <a:gd name="connsiteY11" fmla="*/ 670788 h 2010303"/>
                <a:gd name="connsiteX12" fmla="*/ 88068 w 2686889"/>
                <a:gd name="connsiteY12" fmla="*/ 534430 h 2010303"/>
                <a:gd name="connsiteX13" fmla="*/ 7858 w 2686889"/>
                <a:gd name="connsiteY13" fmla="*/ 333903 h 2010303"/>
                <a:gd name="connsiteX14" fmla="*/ 23900 w 2686889"/>
                <a:gd name="connsiteY14" fmla="*/ 173482 h 2010303"/>
                <a:gd name="connsiteX15" fmla="*/ 192342 w 2686889"/>
                <a:gd name="connsiteY15" fmla="*/ 29103 h 2010303"/>
                <a:gd name="connsiteX16" fmla="*/ 408910 w 2686889"/>
                <a:gd name="connsiteY16" fmla="*/ 5040 h 2010303"/>
                <a:gd name="connsiteX17" fmla="*/ 729752 w 2686889"/>
                <a:gd name="connsiteY17" fmla="*/ 13061 h 2010303"/>
                <a:gd name="connsiteX18" fmla="*/ 1090700 w 2686889"/>
                <a:gd name="connsiteY18" fmla="*/ 133377 h 2010303"/>
                <a:gd name="connsiteX19" fmla="*/ 1435605 w 2686889"/>
                <a:gd name="connsiteY19" fmla="*/ 245672 h 2010303"/>
                <a:gd name="connsiteX20" fmla="*/ 1836658 w 2686889"/>
                <a:gd name="connsiteY20" fmla="*/ 390051 h 2010303"/>
                <a:gd name="connsiteX21" fmla="*/ 2141458 w 2686889"/>
                <a:gd name="connsiteY21" fmla="*/ 518388 h 2010303"/>
                <a:gd name="connsiteX22" fmla="*/ 2510426 w 2686889"/>
                <a:gd name="connsiteY22" fmla="*/ 646724 h 2010303"/>
                <a:gd name="connsiteX23" fmla="*/ 2686889 w 2686889"/>
                <a:gd name="connsiteY23" fmla="*/ 718914 h 2010303"/>
                <a:gd name="connsiteX0" fmla="*/ 1876763 w 2510426"/>
                <a:gd name="connsiteY0" fmla="*/ 2010303 h 2010303"/>
                <a:gd name="connsiteX1" fmla="*/ 1764468 w 2510426"/>
                <a:gd name="connsiteY1" fmla="*/ 1817798 h 2010303"/>
                <a:gd name="connsiteX2" fmla="*/ 1612068 w 2510426"/>
                <a:gd name="connsiteY2" fmla="*/ 1625293 h 2010303"/>
                <a:gd name="connsiteX3" fmla="*/ 1475710 w 2510426"/>
                <a:gd name="connsiteY3" fmla="*/ 1569146 h 2010303"/>
                <a:gd name="connsiteX4" fmla="*/ 1267163 w 2510426"/>
                <a:gd name="connsiteY4" fmla="*/ 1577167 h 2010303"/>
                <a:gd name="connsiteX5" fmla="*/ 1106742 w 2510426"/>
                <a:gd name="connsiteY5" fmla="*/ 1601230 h 2010303"/>
                <a:gd name="connsiteX6" fmla="*/ 850068 w 2510426"/>
                <a:gd name="connsiteY6" fmla="*/ 1480914 h 2010303"/>
                <a:gd name="connsiteX7" fmla="*/ 705689 w 2510426"/>
                <a:gd name="connsiteY7" fmla="*/ 1304451 h 2010303"/>
                <a:gd name="connsiteX8" fmla="*/ 633500 w 2510426"/>
                <a:gd name="connsiteY8" fmla="*/ 1208198 h 2010303"/>
                <a:gd name="connsiteX9" fmla="*/ 513184 w 2510426"/>
                <a:gd name="connsiteY9" fmla="*/ 1039756 h 2010303"/>
                <a:gd name="connsiteX10" fmla="*/ 360784 w 2510426"/>
                <a:gd name="connsiteY10" fmla="*/ 839230 h 2010303"/>
                <a:gd name="connsiteX11" fmla="*/ 224426 w 2510426"/>
                <a:gd name="connsiteY11" fmla="*/ 670788 h 2010303"/>
                <a:gd name="connsiteX12" fmla="*/ 88068 w 2510426"/>
                <a:gd name="connsiteY12" fmla="*/ 534430 h 2010303"/>
                <a:gd name="connsiteX13" fmla="*/ 7858 w 2510426"/>
                <a:gd name="connsiteY13" fmla="*/ 333903 h 2010303"/>
                <a:gd name="connsiteX14" fmla="*/ 23900 w 2510426"/>
                <a:gd name="connsiteY14" fmla="*/ 173482 h 2010303"/>
                <a:gd name="connsiteX15" fmla="*/ 192342 w 2510426"/>
                <a:gd name="connsiteY15" fmla="*/ 29103 h 2010303"/>
                <a:gd name="connsiteX16" fmla="*/ 408910 w 2510426"/>
                <a:gd name="connsiteY16" fmla="*/ 5040 h 2010303"/>
                <a:gd name="connsiteX17" fmla="*/ 729752 w 2510426"/>
                <a:gd name="connsiteY17" fmla="*/ 13061 h 2010303"/>
                <a:gd name="connsiteX18" fmla="*/ 1090700 w 2510426"/>
                <a:gd name="connsiteY18" fmla="*/ 133377 h 2010303"/>
                <a:gd name="connsiteX19" fmla="*/ 1435605 w 2510426"/>
                <a:gd name="connsiteY19" fmla="*/ 245672 h 2010303"/>
                <a:gd name="connsiteX20" fmla="*/ 1836658 w 2510426"/>
                <a:gd name="connsiteY20" fmla="*/ 390051 h 2010303"/>
                <a:gd name="connsiteX21" fmla="*/ 2141458 w 2510426"/>
                <a:gd name="connsiteY21" fmla="*/ 518388 h 2010303"/>
                <a:gd name="connsiteX22" fmla="*/ 2510426 w 2510426"/>
                <a:gd name="connsiteY22" fmla="*/ 646724 h 2010303"/>
                <a:gd name="connsiteX0" fmla="*/ 1876763 w 2141458"/>
                <a:gd name="connsiteY0" fmla="*/ 2010303 h 2010303"/>
                <a:gd name="connsiteX1" fmla="*/ 1764468 w 2141458"/>
                <a:gd name="connsiteY1" fmla="*/ 1817798 h 2010303"/>
                <a:gd name="connsiteX2" fmla="*/ 1612068 w 2141458"/>
                <a:gd name="connsiteY2" fmla="*/ 1625293 h 2010303"/>
                <a:gd name="connsiteX3" fmla="*/ 1475710 w 2141458"/>
                <a:gd name="connsiteY3" fmla="*/ 1569146 h 2010303"/>
                <a:gd name="connsiteX4" fmla="*/ 1267163 w 2141458"/>
                <a:gd name="connsiteY4" fmla="*/ 1577167 h 2010303"/>
                <a:gd name="connsiteX5" fmla="*/ 1106742 w 2141458"/>
                <a:gd name="connsiteY5" fmla="*/ 1601230 h 2010303"/>
                <a:gd name="connsiteX6" fmla="*/ 850068 w 2141458"/>
                <a:gd name="connsiteY6" fmla="*/ 1480914 h 2010303"/>
                <a:gd name="connsiteX7" fmla="*/ 705689 w 2141458"/>
                <a:gd name="connsiteY7" fmla="*/ 1304451 h 2010303"/>
                <a:gd name="connsiteX8" fmla="*/ 633500 w 2141458"/>
                <a:gd name="connsiteY8" fmla="*/ 1208198 h 2010303"/>
                <a:gd name="connsiteX9" fmla="*/ 513184 w 2141458"/>
                <a:gd name="connsiteY9" fmla="*/ 1039756 h 2010303"/>
                <a:gd name="connsiteX10" fmla="*/ 360784 w 2141458"/>
                <a:gd name="connsiteY10" fmla="*/ 839230 h 2010303"/>
                <a:gd name="connsiteX11" fmla="*/ 224426 w 2141458"/>
                <a:gd name="connsiteY11" fmla="*/ 670788 h 2010303"/>
                <a:gd name="connsiteX12" fmla="*/ 88068 w 2141458"/>
                <a:gd name="connsiteY12" fmla="*/ 534430 h 2010303"/>
                <a:gd name="connsiteX13" fmla="*/ 7858 w 2141458"/>
                <a:gd name="connsiteY13" fmla="*/ 333903 h 2010303"/>
                <a:gd name="connsiteX14" fmla="*/ 23900 w 2141458"/>
                <a:gd name="connsiteY14" fmla="*/ 173482 h 2010303"/>
                <a:gd name="connsiteX15" fmla="*/ 192342 w 2141458"/>
                <a:gd name="connsiteY15" fmla="*/ 29103 h 2010303"/>
                <a:gd name="connsiteX16" fmla="*/ 408910 w 2141458"/>
                <a:gd name="connsiteY16" fmla="*/ 5040 h 2010303"/>
                <a:gd name="connsiteX17" fmla="*/ 729752 w 2141458"/>
                <a:gd name="connsiteY17" fmla="*/ 13061 h 2010303"/>
                <a:gd name="connsiteX18" fmla="*/ 1090700 w 2141458"/>
                <a:gd name="connsiteY18" fmla="*/ 133377 h 2010303"/>
                <a:gd name="connsiteX19" fmla="*/ 1435605 w 2141458"/>
                <a:gd name="connsiteY19" fmla="*/ 245672 h 2010303"/>
                <a:gd name="connsiteX20" fmla="*/ 1836658 w 2141458"/>
                <a:gd name="connsiteY20" fmla="*/ 390051 h 2010303"/>
                <a:gd name="connsiteX21" fmla="*/ 2141458 w 2141458"/>
                <a:gd name="connsiteY21" fmla="*/ 518388 h 2010303"/>
                <a:gd name="connsiteX0" fmla="*/ 1876763 w 2098928"/>
                <a:gd name="connsiteY0" fmla="*/ 2010303 h 2010303"/>
                <a:gd name="connsiteX1" fmla="*/ 1764468 w 2098928"/>
                <a:gd name="connsiteY1" fmla="*/ 1817798 h 2010303"/>
                <a:gd name="connsiteX2" fmla="*/ 1612068 w 2098928"/>
                <a:gd name="connsiteY2" fmla="*/ 1625293 h 2010303"/>
                <a:gd name="connsiteX3" fmla="*/ 1475710 w 2098928"/>
                <a:gd name="connsiteY3" fmla="*/ 1569146 h 2010303"/>
                <a:gd name="connsiteX4" fmla="*/ 1267163 w 2098928"/>
                <a:gd name="connsiteY4" fmla="*/ 1577167 h 2010303"/>
                <a:gd name="connsiteX5" fmla="*/ 1106742 w 2098928"/>
                <a:gd name="connsiteY5" fmla="*/ 1601230 h 2010303"/>
                <a:gd name="connsiteX6" fmla="*/ 850068 w 2098928"/>
                <a:gd name="connsiteY6" fmla="*/ 1480914 h 2010303"/>
                <a:gd name="connsiteX7" fmla="*/ 705689 w 2098928"/>
                <a:gd name="connsiteY7" fmla="*/ 1304451 h 2010303"/>
                <a:gd name="connsiteX8" fmla="*/ 633500 w 2098928"/>
                <a:gd name="connsiteY8" fmla="*/ 1208198 h 2010303"/>
                <a:gd name="connsiteX9" fmla="*/ 513184 w 2098928"/>
                <a:gd name="connsiteY9" fmla="*/ 1039756 h 2010303"/>
                <a:gd name="connsiteX10" fmla="*/ 360784 w 2098928"/>
                <a:gd name="connsiteY10" fmla="*/ 839230 h 2010303"/>
                <a:gd name="connsiteX11" fmla="*/ 224426 w 2098928"/>
                <a:gd name="connsiteY11" fmla="*/ 670788 h 2010303"/>
                <a:gd name="connsiteX12" fmla="*/ 88068 w 2098928"/>
                <a:gd name="connsiteY12" fmla="*/ 534430 h 2010303"/>
                <a:gd name="connsiteX13" fmla="*/ 7858 w 2098928"/>
                <a:gd name="connsiteY13" fmla="*/ 333903 h 2010303"/>
                <a:gd name="connsiteX14" fmla="*/ 23900 w 2098928"/>
                <a:gd name="connsiteY14" fmla="*/ 173482 h 2010303"/>
                <a:gd name="connsiteX15" fmla="*/ 192342 w 2098928"/>
                <a:gd name="connsiteY15" fmla="*/ 29103 h 2010303"/>
                <a:gd name="connsiteX16" fmla="*/ 408910 w 2098928"/>
                <a:gd name="connsiteY16" fmla="*/ 5040 h 2010303"/>
                <a:gd name="connsiteX17" fmla="*/ 729752 w 2098928"/>
                <a:gd name="connsiteY17" fmla="*/ 13061 h 2010303"/>
                <a:gd name="connsiteX18" fmla="*/ 1090700 w 2098928"/>
                <a:gd name="connsiteY18" fmla="*/ 133377 h 2010303"/>
                <a:gd name="connsiteX19" fmla="*/ 1435605 w 2098928"/>
                <a:gd name="connsiteY19" fmla="*/ 245672 h 2010303"/>
                <a:gd name="connsiteX20" fmla="*/ 1836658 w 2098928"/>
                <a:gd name="connsiteY20" fmla="*/ 390051 h 2010303"/>
                <a:gd name="connsiteX21" fmla="*/ 2098928 w 2098928"/>
                <a:gd name="connsiteY21" fmla="*/ 497123 h 2010303"/>
                <a:gd name="connsiteX0" fmla="*/ 1876763 w 6979272"/>
                <a:gd name="connsiteY0" fmla="*/ 2010303 h 2081374"/>
                <a:gd name="connsiteX1" fmla="*/ 1764468 w 6979272"/>
                <a:gd name="connsiteY1" fmla="*/ 1817798 h 2081374"/>
                <a:gd name="connsiteX2" fmla="*/ 1612068 w 6979272"/>
                <a:gd name="connsiteY2" fmla="*/ 1625293 h 2081374"/>
                <a:gd name="connsiteX3" fmla="*/ 1475710 w 6979272"/>
                <a:gd name="connsiteY3" fmla="*/ 1569146 h 2081374"/>
                <a:gd name="connsiteX4" fmla="*/ 1267163 w 6979272"/>
                <a:gd name="connsiteY4" fmla="*/ 1577167 h 2081374"/>
                <a:gd name="connsiteX5" fmla="*/ 1106742 w 6979272"/>
                <a:gd name="connsiteY5" fmla="*/ 1601230 h 2081374"/>
                <a:gd name="connsiteX6" fmla="*/ 850068 w 6979272"/>
                <a:gd name="connsiteY6" fmla="*/ 1480914 h 2081374"/>
                <a:gd name="connsiteX7" fmla="*/ 705689 w 6979272"/>
                <a:gd name="connsiteY7" fmla="*/ 1304451 h 2081374"/>
                <a:gd name="connsiteX8" fmla="*/ 633500 w 6979272"/>
                <a:gd name="connsiteY8" fmla="*/ 1208198 h 2081374"/>
                <a:gd name="connsiteX9" fmla="*/ 513184 w 6979272"/>
                <a:gd name="connsiteY9" fmla="*/ 1039756 h 2081374"/>
                <a:gd name="connsiteX10" fmla="*/ 360784 w 6979272"/>
                <a:gd name="connsiteY10" fmla="*/ 839230 h 2081374"/>
                <a:gd name="connsiteX11" fmla="*/ 224426 w 6979272"/>
                <a:gd name="connsiteY11" fmla="*/ 670788 h 2081374"/>
                <a:gd name="connsiteX12" fmla="*/ 88068 w 6979272"/>
                <a:gd name="connsiteY12" fmla="*/ 534430 h 2081374"/>
                <a:gd name="connsiteX13" fmla="*/ 7858 w 6979272"/>
                <a:gd name="connsiteY13" fmla="*/ 333903 h 2081374"/>
                <a:gd name="connsiteX14" fmla="*/ 23900 w 6979272"/>
                <a:gd name="connsiteY14" fmla="*/ 173482 h 2081374"/>
                <a:gd name="connsiteX15" fmla="*/ 192342 w 6979272"/>
                <a:gd name="connsiteY15" fmla="*/ 29103 h 2081374"/>
                <a:gd name="connsiteX16" fmla="*/ 408910 w 6979272"/>
                <a:gd name="connsiteY16" fmla="*/ 5040 h 2081374"/>
                <a:gd name="connsiteX17" fmla="*/ 729752 w 6979272"/>
                <a:gd name="connsiteY17" fmla="*/ 13061 h 2081374"/>
                <a:gd name="connsiteX18" fmla="*/ 1090700 w 6979272"/>
                <a:gd name="connsiteY18" fmla="*/ 133377 h 2081374"/>
                <a:gd name="connsiteX19" fmla="*/ 1435605 w 6979272"/>
                <a:gd name="connsiteY19" fmla="*/ 245672 h 2081374"/>
                <a:gd name="connsiteX20" fmla="*/ 1836658 w 6979272"/>
                <a:gd name="connsiteY20" fmla="*/ 390051 h 2081374"/>
                <a:gd name="connsiteX21" fmla="*/ 6979272 w 6979272"/>
                <a:gd name="connsiteY21" fmla="*/ 2081374 h 208137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435605 w 6979272"/>
                <a:gd name="connsiteY19" fmla="*/ 240632 h 2076334"/>
                <a:gd name="connsiteX20" fmla="*/ 1836658 w 6979272"/>
                <a:gd name="connsiteY20" fmla="*/ 385011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1836658 w 6979272"/>
                <a:gd name="connsiteY20" fmla="*/ 385011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78183 w 6979272"/>
                <a:gd name="connsiteY21" fmla="*/ 768837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843458 w 6979272"/>
                <a:gd name="connsiteY22" fmla="*/ 1311098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843458 w 6979272"/>
                <a:gd name="connsiteY22" fmla="*/ 1311098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736400 h 2076334"/>
                <a:gd name="connsiteX24" fmla="*/ 6979272 w 6979272"/>
                <a:gd name="connsiteY24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842726 h 2076334"/>
                <a:gd name="connsiteX24" fmla="*/ 6979272 w 6979272"/>
                <a:gd name="connsiteY24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842726 h 2076334"/>
                <a:gd name="connsiteX24" fmla="*/ 6979272 w 6979272"/>
                <a:gd name="connsiteY24" fmla="*/ 2076334 h 2076334"/>
                <a:gd name="connsiteX0" fmla="*/ 1876763 w 7973883"/>
                <a:gd name="connsiteY0" fmla="*/ 2005263 h 2292903"/>
                <a:gd name="connsiteX1" fmla="*/ 1764468 w 7973883"/>
                <a:gd name="connsiteY1" fmla="*/ 1812758 h 2292903"/>
                <a:gd name="connsiteX2" fmla="*/ 1612068 w 7973883"/>
                <a:gd name="connsiteY2" fmla="*/ 1620253 h 2292903"/>
                <a:gd name="connsiteX3" fmla="*/ 1475710 w 7973883"/>
                <a:gd name="connsiteY3" fmla="*/ 1564106 h 2292903"/>
                <a:gd name="connsiteX4" fmla="*/ 1267163 w 7973883"/>
                <a:gd name="connsiteY4" fmla="*/ 1572127 h 2292903"/>
                <a:gd name="connsiteX5" fmla="*/ 1106742 w 7973883"/>
                <a:gd name="connsiteY5" fmla="*/ 1596190 h 2292903"/>
                <a:gd name="connsiteX6" fmla="*/ 850068 w 7973883"/>
                <a:gd name="connsiteY6" fmla="*/ 1475874 h 2292903"/>
                <a:gd name="connsiteX7" fmla="*/ 705689 w 7973883"/>
                <a:gd name="connsiteY7" fmla="*/ 1299411 h 2292903"/>
                <a:gd name="connsiteX8" fmla="*/ 633500 w 7973883"/>
                <a:gd name="connsiteY8" fmla="*/ 1203158 h 2292903"/>
                <a:gd name="connsiteX9" fmla="*/ 513184 w 7973883"/>
                <a:gd name="connsiteY9" fmla="*/ 1034716 h 2292903"/>
                <a:gd name="connsiteX10" fmla="*/ 360784 w 7973883"/>
                <a:gd name="connsiteY10" fmla="*/ 834190 h 2292903"/>
                <a:gd name="connsiteX11" fmla="*/ 224426 w 7973883"/>
                <a:gd name="connsiteY11" fmla="*/ 665748 h 2292903"/>
                <a:gd name="connsiteX12" fmla="*/ 88068 w 7973883"/>
                <a:gd name="connsiteY12" fmla="*/ 529390 h 2292903"/>
                <a:gd name="connsiteX13" fmla="*/ 7858 w 7973883"/>
                <a:gd name="connsiteY13" fmla="*/ 328863 h 2292903"/>
                <a:gd name="connsiteX14" fmla="*/ 23900 w 7973883"/>
                <a:gd name="connsiteY14" fmla="*/ 168442 h 2292903"/>
                <a:gd name="connsiteX15" fmla="*/ 192342 w 7973883"/>
                <a:gd name="connsiteY15" fmla="*/ 24063 h 2292903"/>
                <a:gd name="connsiteX16" fmla="*/ 408910 w 7973883"/>
                <a:gd name="connsiteY16" fmla="*/ 0 h 2292903"/>
                <a:gd name="connsiteX17" fmla="*/ 729752 w 7973883"/>
                <a:gd name="connsiteY17" fmla="*/ 8021 h 2292903"/>
                <a:gd name="connsiteX18" fmla="*/ 1154495 w 7973883"/>
                <a:gd name="connsiteY18" fmla="*/ 22012 h 2292903"/>
                <a:gd name="connsiteX19" fmla="*/ 1669520 w 7973883"/>
                <a:gd name="connsiteY19" fmla="*/ 134306 h 2292903"/>
                <a:gd name="connsiteX20" fmla="*/ 2485244 w 7973883"/>
                <a:gd name="connsiteY20" fmla="*/ 374378 h 2292903"/>
                <a:gd name="connsiteX21" fmla="*/ 3525020 w 7973883"/>
                <a:gd name="connsiteY21" fmla="*/ 864530 h 2292903"/>
                <a:gd name="connsiteX22" fmla="*/ 4790295 w 7973883"/>
                <a:gd name="connsiteY22" fmla="*/ 1449321 h 2292903"/>
                <a:gd name="connsiteX23" fmla="*/ 5832286 w 7973883"/>
                <a:gd name="connsiteY23" fmla="*/ 1842726 h 2292903"/>
                <a:gd name="connsiteX24" fmla="*/ 7973883 w 7973883"/>
                <a:gd name="connsiteY24" fmla="*/ 2292903 h 229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3883" h="2292903">
                  <a:moveTo>
                    <a:pt x="1876763" y="2005263"/>
                  </a:moveTo>
                  <a:cubicBezTo>
                    <a:pt x="1839331" y="1941095"/>
                    <a:pt x="1808584" y="1876926"/>
                    <a:pt x="1764468" y="1812758"/>
                  </a:cubicBezTo>
                  <a:cubicBezTo>
                    <a:pt x="1720352" y="1748590"/>
                    <a:pt x="1660194" y="1661695"/>
                    <a:pt x="1612068" y="1620253"/>
                  </a:cubicBezTo>
                  <a:cubicBezTo>
                    <a:pt x="1563942" y="1578811"/>
                    <a:pt x="1533194" y="1572127"/>
                    <a:pt x="1475710" y="1564106"/>
                  </a:cubicBezTo>
                  <a:cubicBezTo>
                    <a:pt x="1418226" y="1556085"/>
                    <a:pt x="1328658" y="1566780"/>
                    <a:pt x="1267163" y="1572127"/>
                  </a:cubicBezTo>
                  <a:cubicBezTo>
                    <a:pt x="1205668" y="1577474"/>
                    <a:pt x="1176258" y="1612232"/>
                    <a:pt x="1106742" y="1596190"/>
                  </a:cubicBezTo>
                  <a:cubicBezTo>
                    <a:pt x="1037226" y="1580148"/>
                    <a:pt x="916910" y="1525337"/>
                    <a:pt x="850068" y="1475874"/>
                  </a:cubicBezTo>
                  <a:cubicBezTo>
                    <a:pt x="783226" y="1426411"/>
                    <a:pt x="741784" y="1344864"/>
                    <a:pt x="705689" y="1299411"/>
                  </a:cubicBezTo>
                  <a:cubicBezTo>
                    <a:pt x="669594" y="1253958"/>
                    <a:pt x="665584" y="1247274"/>
                    <a:pt x="633500" y="1203158"/>
                  </a:cubicBezTo>
                  <a:cubicBezTo>
                    <a:pt x="601416" y="1159042"/>
                    <a:pt x="538584" y="1069474"/>
                    <a:pt x="513184" y="1034716"/>
                  </a:cubicBezTo>
                  <a:cubicBezTo>
                    <a:pt x="487784" y="999958"/>
                    <a:pt x="408910" y="895685"/>
                    <a:pt x="360784" y="834190"/>
                  </a:cubicBezTo>
                  <a:cubicBezTo>
                    <a:pt x="312658" y="772695"/>
                    <a:pt x="269879" y="716548"/>
                    <a:pt x="224426" y="665748"/>
                  </a:cubicBezTo>
                  <a:cubicBezTo>
                    <a:pt x="178973" y="614948"/>
                    <a:pt x="124163" y="585537"/>
                    <a:pt x="88068" y="529390"/>
                  </a:cubicBezTo>
                  <a:cubicBezTo>
                    <a:pt x="51973" y="473243"/>
                    <a:pt x="18553" y="389021"/>
                    <a:pt x="7858" y="328863"/>
                  </a:cubicBezTo>
                  <a:cubicBezTo>
                    <a:pt x="-2837" y="268705"/>
                    <a:pt x="-6847" y="219242"/>
                    <a:pt x="23900" y="168442"/>
                  </a:cubicBezTo>
                  <a:cubicBezTo>
                    <a:pt x="54647" y="117642"/>
                    <a:pt x="128174" y="52137"/>
                    <a:pt x="192342" y="24063"/>
                  </a:cubicBezTo>
                  <a:cubicBezTo>
                    <a:pt x="256510" y="-4011"/>
                    <a:pt x="319342" y="2674"/>
                    <a:pt x="408910" y="0"/>
                  </a:cubicBezTo>
                  <a:lnTo>
                    <a:pt x="729752" y="8021"/>
                  </a:lnTo>
                  <a:lnTo>
                    <a:pt x="1154495" y="22012"/>
                  </a:lnTo>
                  <a:cubicBezTo>
                    <a:pt x="1311123" y="43059"/>
                    <a:pt x="1447729" y="75578"/>
                    <a:pt x="1669520" y="134306"/>
                  </a:cubicBezTo>
                  <a:cubicBezTo>
                    <a:pt x="1891311" y="193034"/>
                    <a:pt x="2140552" y="272167"/>
                    <a:pt x="2485244" y="374378"/>
                  </a:cubicBezTo>
                  <a:lnTo>
                    <a:pt x="3525020" y="864530"/>
                  </a:lnTo>
                  <a:cubicBezTo>
                    <a:pt x="3909195" y="1043687"/>
                    <a:pt x="4405751" y="1286288"/>
                    <a:pt x="4790295" y="1449321"/>
                  </a:cubicBezTo>
                  <a:cubicBezTo>
                    <a:pt x="5174839" y="1612354"/>
                    <a:pt x="5301688" y="1702129"/>
                    <a:pt x="5832286" y="1842726"/>
                  </a:cubicBezTo>
                  <a:cubicBezTo>
                    <a:pt x="6362884" y="1983323"/>
                    <a:pt x="7260017" y="2142844"/>
                    <a:pt x="7973883" y="229290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4795C2A-C148-41C8-B5DB-8032C2A8D6FF}"/>
                </a:ext>
              </a:extLst>
            </p:cNvPr>
            <p:cNvSpPr/>
            <p:nvPr/>
          </p:nvSpPr>
          <p:spPr>
            <a:xfrm>
              <a:off x="5002889" y="1575117"/>
              <a:ext cx="8952119" cy="2262095"/>
            </a:xfrm>
            <a:custGeom>
              <a:avLst/>
              <a:gdLst>
                <a:gd name="connsiteX0" fmla="*/ 2622884 w 2622884"/>
                <a:gd name="connsiteY0" fmla="*/ 280737 h 2141621"/>
                <a:gd name="connsiteX1" fmla="*/ 2269958 w 2622884"/>
                <a:gd name="connsiteY1" fmla="*/ 104274 h 2141621"/>
                <a:gd name="connsiteX2" fmla="*/ 1868905 w 2622884"/>
                <a:gd name="connsiteY2" fmla="*/ 56148 h 2141621"/>
                <a:gd name="connsiteX3" fmla="*/ 1355558 w 2622884"/>
                <a:gd name="connsiteY3" fmla="*/ 0 h 2141621"/>
                <a:gd name="connsiteX4" fmla="*/ 1187116 w 2622884"/>
                <a:gd name="connsiteY4" fmla="*/ 8021 h 2141621"/>
                <a:gd name="connsiteX5" fmla="*/ 930442 w 2622884"/>
                <a:gd name="connsiteY5" fmla="*/ 104274 h 2141621"/>
                <a:gd name="connsiteX6" fmla="*/ 858253 w 2622884"/>
                <a:gd name="connsiteY6" fmla="*/ 128337 h 2141621"/>
                <a:gd name="connsiteX7" fmla="*/ 521368 w 2622884"/>
                <a:gd name="connsiteY7" fmla="*/ 264695 h 2141621"/>
                <a:gd name="connsiteX8" fmla="*/ 152400 w 2622884"/>
                <a:gd name="connsiteY8" fmla="*/ 489284 h 2141621"/>
                <a:gd name="connsiteX9" fmla="*/ 16042 w 2622884"/>
                <a:gd name="connsiteY9" fmla="*/ 737937 h 2141621"/>
                <a:gd name="connsiteX10" fmla="*/ 0 w 2622884"/>
                <a:gd name="connsiteY10" fmla="*/ 938463 h 2141621"/>
                <a:gd name="connsiteX11" fmla="*/ 56147 w 2622884"/>
                <a:gd name="connsiteY11" fmla="*/ 1307432 h 2141621"/>
                <a:gd name="connsiteX12" fmla="*/ 128337 w 2622884"/>
                <a:gd name="connsiteY12" fmla="*/ 1532021 h 2141621"/>
                <a:gd name="connsiteX13" fmla="*/ 240631 w 2622884"/>
                <a:gd name="connsiteY13" fmla="*/ 1844842 h 2141621"/>
                <a:gd name="connsiteX14" fmla="*/ 328863 w 2622884"/>
                <a:gd name="connsiteY14" fmla="*/ 1973179 h 2141621"/>
                <a:gd name="connsiteX15" fmla="*/ 449179 w 2622884"/>
                <a:gd name="connsiteY15" fmla="*/ 2141621 h 2141621"/>
                <a:gd name="connsiteX0" fmla="*/ 2622884 w 2622884"/>
                <a:gd name="connsiteY0" fmla="*/ 280737 h 2141621"/>
                <a:gd name="connsiteX1" fmla="*/ 2269958 w 2622884"/>
                <a:gd name="connsiteY1" fmla="*/ 104274 h 2141621"/>
                <a:gd name="connsiteX2" fmla="*/ 1868905 w 2622884"/>
                <a:gd name="connsiteY2" fmla="*/ 56148 h 2141621"/>
                <a:gd name="connsiteX3" fmla="*/ 1355558 w 2622884"/>
                <a:gd name="connsiteY3" fmla="*/ 0 h 2141621"/>
                <a:gd name="connsiteX4" fmla="*/ 1187116 w 2622884"/>
                <a:gd name="connsiteY4" fmla="*/ 8021 h 2141621"/>
                <a:gd name="connsiteX5" fmla="*/ 930442 w 2622884"/>
                <a:gd name="connsiteY5" fmla="*/ 104274 h 2141621"/>
                <a:gd name="connsiteX6" fmla="*/ 521368 w 2622884"/>
                <a:gd name="connsiteY6" fmla="*/ 264695 h 2141621"/>
                <a:gd name="connsiteX7" fmla="*/ 152400 w 2622884"/>
                <a:gd name="connsiteY7" fmla="*/ 489284 h 2141621"/>
                <a:gd name="connsiteX8" fmla="*/ 16042 w 2622884"/>
                <a:gd name="connsiteY8" fmla="*/ 737937 h 2141621"/>
                <a:gd name="connsiteX9" fmla="*/ 0 w 2622884"/>
                <a:gd name="connsiteY9" fmla="*/ 938463 h 2141621"/>
                <a:gd name="connsiteX10" fmla="*/ 56147 w 2622884"/>
                <a:gd name="connsiteY10" fmla="*/ 1307432 h 2141621"/>
                <a:gd name="connsiteX11" fmla="*/ 128337 w 2622884"/>
                <a:gd name="connsiteY11" fmla="*/ 1532021 h 2141621"/>
                <a:gd name="connsiteX12" fmla="*/ 240631 w 2622884"/>
                <a:gd name="connsiteY12" fmla="*/ 1844842 h 2141621"/>
                <a:gd name="connsiteX13" fmla="*/ 328863 w 2622884"/>
                <a:gd name="connsiteY13" fmla="*/ 1973179 h 2141621"/>
                <a:gd name="connsiteX14" fmla="*/ 449179 w 2622884"/>
                <a:gd name="connsiteY14" fmla="*/ 2141621 h 2141621"/>
                <a:gd name="connsiteX0" fmla="*/ 2627447 w 2627447"/>
                <a:gd name="connsiteY0" fmla="*/ 280737 h 2141621"/>
                <a:gd name="connsiteX1" fmla="*/ 2274521 w 2627447"/>
                <a:gd name="connsiteY1" fmla="*/ 104274 h 2141621"/>
                <a:gd name="connsiteX2" fmla="*/ 1873468 w 2627447"/>
                <a:gd name="connsiteY2" fmla="*/ 56148 h 2141621"/>
                <a:gd name="connsiteX3" fmla="*/ 1360121 w 2627447"/>
                <a:gd name="connsiteY3" fmla="*/ 0 h 2141621"/>
                <a:gd name="connsiteX4" fmla="*/ 1191679 w 2627447"/>
                <a:gd name="connsiteY4" fmla="*/ 8021 h 2141621"/>
                <a:gd name="connsiteX5" fmla="*/ 935005 w 2627447"/>
                <a:gd name="connsiteY5" fmla="*/ 104274 h 2141621"/>
                <a:gd name="connsiteX6" fmla="*/ 525931 w 2627447"/>
                <a:gd name="connsiteY6" fmla="*/ 264695 h 2141621"/>
                <a:gd name="connsiteX7" fmla="*/ 156963 w 2627447"/>
                <a:gd name="connsiteY7" fmla="*/ 489284 h 2141621"/>
                <a:gd name="connsiteX8" fmla="*/ 20605 w 2627447"/>
                <a:gd name="connsiteY8" fmla="*/ 737937 h 2141621"/>
                <a:gd name="connsiteX9" fmla="*/ 4563 w 2627447"/>
                <a:gd name="connsiteY9" fmla="*/ 938463 h 2141621"/>
                <a:gd name="connsiteX10" fmla="*/ 60710 w 2627447"/>
                <a:gd name="connsiteY10" fmla="*/ 1307432 h 2141621"/>
                <a:gd name="connsiteX11" fmla="*/ 132900 w 2627447"/>
                <a:gd name="connsiteY11" fmla="*/ 1532021 h 2141621"/>
                <a:gd name="connsiteX12" fmla="*/ 245194 w 2627447"/>
                <a:gd name="connsiteY12" fmla="*/ 1844842 h 2141621"/>
                <a:gd name="connsiteX13" fmla="*/ 333426 w 2627447"/>
                <a:gd name="connsiteY13" fmla="*/ 1973179 h 2141621"/>
                <a:gd name="connsiteX14" fmla="*/ 453742 w 2627447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855240 w 2632743"/>
                <a:gd name="connsiteY5" fmla="*/ 83009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9110 h 2149994"/>
                <a:gd name="connsiteX1" fmla="*/ 2279817 w 2632743"/>
                <a:gd name="connsiteY1" fmla="*/ 112647 h 2149994"/>
                <a:gd name="connsiteX2" fmla="*/ 1878764 w 2632743"/>
                <a:gd name="connsiteY2" fmla="*/ 64521 h 2149994"/>
                <a:gd name="connsiteX3" fmla="*/ 1365417 w 2632743"/>
                <a:gd name="connsiteY3" fmla="*/ 8373 h 2149994"/>
                <a:gd name="connsiteX4" fmla="*/ 1196975 w 2632743"/>
                <a:gd name="connsiteY4" fmla="*/ 16394 h 2149994"/>
                <a:gd name="connsiteX5" fmla="*/ 855240 w 2632743"/>
                <a:gd name="connsiteY5" fmla="*/ 91382 h 2149994"/>
                <a:gd name="connsiteX6" fmla="*/ 531227 w 2632743"/>
                <a:gd name="connsiteY6" fmla="*/ 273068 h 2149994"/>
                <a:gd name="connsiteX7" fmla="*/ 162259 w 2632743"/>
                <a:gd name="connsiteY7" fmla="*/ 497657 h 2149994"/>
                <a:gd name="connsiteX8" fmla="*/ 25901 w 2632743"/>
                <a:gd name="connsiteY8" fmla="*/ 746310 h 2149994"/>
                <a:gd name="connsiteX9" fmla="*/ 9859 w 2632743"/>
                <a:gd name="connsiteY9" fmla="*/ 946836 h 2149994"/>
                <a:gd name="connsiteX10" fmla="*/ 66006 w 2632743"/>
                <a:gd name="connsiteY10" fmla="*/ 1315805 h 2149994"/>
                <a:gd name="connsiteX11" fmla="*/ 138196 w 2632743"/>
                <a:gd name="connsiteY11" fmla="*/ 1540394 h 2149994"/>
                <a:gd name="connsiteX12" fmla="*/ 250490 w 2632743"/>
                <a:gd name="connsiteY12" fmla="*/ 1853215 h 2149994"/>
                <a:gd name="connsiteX13" fmla="*/ 338722 w 2632743"/>
                <a:gd name="connsiteY13" fmla="*/ 1981552 h 2149994"/>
                <a:gd name="connsiteX14" fmla="*/ 459038 w 2632743"/>
                <a:gd name="connsiteY14" fmla="*/ 2149994 h 2149994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59941 w 2659941"/>
                <a:gd name="connsiteY0" fmla="*/ 285374 h 2146258"/>
                <a:gd name="connsiteX1" fmla="*/ 2307015 w 2659941"/>
                <a:gd name="connsiteY1" fmla="*/ 108911 h 2146258"/>
                <a:gd name="connsiteX2" fmla="*/ 1905962 w 2659941"/>
                <a:gd name="connsiteY2" fmla="*/ 60785 h 2146258"/>
                <a:gd name="connsiteX3" fmla="*/ 1392615 w 2659941"/>
                <a:gd name="connsiteY3" fmla="*/ 4637 h 2146258"/>
                <a:gd name="connsiteX4" fmla="*/ 1224173 w 2659941"/>
                <a:gd name="connsiteY4" fmla="*/ 12658 h 2146258"/>
                <a:gd name="connsiteX5" fmla="*/ 882438 w 2659941"/>
                <a:gd name="connsiteY5" fmla="*/ 87646 h 2146258"/>
                <a:gd name="connsiteX6" fmla="*/ 558425 w 2659941"/>
                <a:gd name="connsiteY6" fmla="*/ 269332 h 2146258"/>
                <a:gd name="connsiteX7" fmla="*/ 189457 w 2659941"/>
                <a:gd name="connsiteY7" fmla="*/ 493921 h 2146258"/>
                <a:gd name="connsiteX8" fmla="*/ 53099 w 2659941"/>
                <a:gd name="connsiteY8" fmla="*/ 742574 h 2146258"/>
                <a:gd name="connsiteX9" fmla="*/ 5159 w 2659941"/>
                <a:gd name="connsiteY9" fmla="*/ 1038793 h 2146258"/>
                <a:gd name="connsiteX10" fmla="*/ 93204 w 2659941"/>
                <a:gd name="connsiteY10" fmla="*/ 1312069 h 2146258"/>
                <a:gd name="connsiteX11" fmla="*/ 165394 w 2659941"/>
                <a:gd name="connsiteY11" fmla="*/ 1536658 h 2146258"/>
                <a:gd name="connsiteX12" fmla="*/ 277688 w 2659941"/>
                <a:gd name="connsiteY12" fmla="*/ 1849479 h 2146258"/>
                <a:gd name="connsiteX13" fmla="*/ 365920 w 2659941"/>
                <a:gd name="connsiteY13" fmla="*/ 1977816 h 2146258"/>
                <a:gd name="connsiteX14" fmla="*/ 486236 w 2659941"/>
                <a:gd name="connsiteY14" fmla="*/ 2146258 h 2146258"/>
                <a:gd name="connsiteX0" fmla="*/ 2668837 w 2668837"/>
                <a:gd name="connsiteY0" fmla="*/ 285374 h 2146258"/>
                <a:gd name="connsiteX1" fmla="*/ 2315911 w 2668837"/>
                <a:gd name="connsiteY1" fmla="*/ 108911 h 2146258"/>
                <a:gd name="connsiteX2" fmla="*/ 1914858 w 2668837"/>
                <a:gd name="connsiteY2" fmla="*/ 60785 h 2146258"/>
                <a:gd name="connsiteX3" fmla="*/ 1401511 w 2668837"/>
                <a:gd name="connsiteY3" fmla="*/ 4637 h 2146258"/>
                <a:gd name="connsiteX4" fmla="*/ 1233069 w 2668837"/>
                <a:gd name="connsiteY4" fmla="*/ 12658 h 2146258"/>
                <a:gd name="connsiteX5" fmla="*/ 891334 w 2668837"/>
                <a:gd name="connsiteY5" fmla="*/ 87646 h 2146258"/>
                <a:gd name="connsiteX6" fmla="*/ 567321 w 2668837"/>
                <a:gd name="connsiteY6" fmla="*/ 269332 h 2146258"/>
                <a:gd name="connsiteX7" fmla="*/ 198353 w 2668837"/>
                <a:gd name="connsiteY7" fmla="*/ 493921 h 2146258"/>
                <a:gd name="connsiteX8" fmla="*/ 19465 w 2668837"/>
                <a:gd name="connsiteY8" fmla="*/ 710676 h 2146258"/>
                <a:gd name="connsiteX9" fmla="*/ 14055 w 2668837"/>
                <a:gd name="connsiteY9" fmla="*/ 1038793 h 2146258"/>
                <a:gd name="connsiteX10" fmla="*/ 102100 w 2668837"/>
                <a:gd name="connsiteY10" fmla="*/ 1312069 h 2146258"/>
                <a:gd name="connsiteX11" fmla="*/ 174290 w 2668837"/>
                <a:gd name="connsiteY11" fmla="*/ 1536658 h 2146258"/>
                <a:gd name="connsiteX12" fmla="*/ 286584 w 2668837"/>
                <a:gd name="connsiteY12" fmla="*/ 1849479 h 2146258"/>
                <a:gd name="connsiteX13" fmla="*/ 374816 w 2668837"/>
                <a:gd name="connsiteY13" fmla="*/ 1977816 h 2146258"/>
                <a:gd name="connsiteX14" fmla="*/ 495132 w 2668837"/>
                <a:gd name="connsiteY14" fmla="*/ 2146258 h 2146258"/>
                <a:gd name="connsiteX0" fmla="*/ 8133972 w 8133972"/>
                <a:gd name="connsiteY0" fmla="*/ 2132304 h 2196285"/>
                <a:gd name="connsiteX1" fmla="*/ 2315911 w 8133972"/>
                <a:gd name="connsiteY1" fmla="*/ 158938 h 2196285"/>
                <a:gd name="connsiteX2" fmla="*/ 1914858 w 8133972"/>
                <a:gd name="connsiteY2" fmla="*/ 110812 h 2196285"/>
                <a:gd name="connsiteX3" fmla="*/ 1401511 w 8133972"/>
                <a:gd name="connsiteY3" fmla="*/ 54664 h 2196285"/>
                <a:gd name="connsiteX4" fmla="*/ 1233069 w 8133972"/>
                <a:gd name="connsiteY4" fmla="*/ 62685 h 2196285"/>
                <a:gd name="connsiteX5" fmla="*/ 891334 w 8133972"/>
                <a:gd name="connsiteY5" fmla="*/ 137673 h 2196285"/>
                <a:gd name="connsiteX6" fmla="*/ 567321 w 8133972"/>
                <a:gd name="connsiteY6" fmla="*/ 319359 h 2196285"/>
                <a:gd name="connsiteX7" fmla="*/ 198353 w 8133972"/>
                <a:gd name="connsiteY7" fmla="*/ 543948 h 2196285"/>
                <a:gd name="connsiteX8" fmla="*/ 19465 w 8133972"/>
                <a:gd name="connsiteY8" fmla="*/ 760703 h 2196285"/>
                <a:gd name="connsiteX9" fmla="*/ 14055 w 8133972"/>
                <a:gd name="connsiteY9" fmla="*/ 1088820 h 2196285"/>
                <a:gd name="connsiteX10" fmla="*/ 102100 w 8133972"/>
                <a:gd name="connsiteY10" fmla="*/ 1362096 h 2196285"/>
                <a:gd name="connsiteX11" fmla="*/ 174290 w 8133972"/>
                <a:gd name="connsiteY11" fmla="*/ 1586685 h 2196285"/>
                <a:gd name="connsiteX12" fmla="*/ 286584 w 8133972"/>
                <a:gd name="connsiteY12" fmla="*/ 1899506 h 2196285"/>
                <a:gd name="connsiteX13" fmla="*/ 374816 w 8133972"/>
                <a:gd name="connsiteY13" fmla="*/ 2027843 h 2196285"/>
                <a:gd name="connsiteX14" fmla="*/ 495132 w 8133972"/>
                <a:gd name="connsiteY14" fmla="*/ 2196285 h 2196285"/>
                <a:gd name="connsiteX0" fmla="*/ 8133972 w 8133972"/>
                <a:gd name="connsiteY0" fmla="*/ 2155074 h 2219055"/>
                <a:gd name="connsiteX1" fmla="*/ 2315911 w 8133972"/>
                <a:gd name="connsiteY1" fmla="*/ 181708 h 2219055"/>
                <a:gd name="connsiteX2" fmla="*/ 1401511 w 8133972"/>
                <a:gd name="connsiteY2" fmla="*/ 77434 h 2219055"/>
                <a:gd name="connsiteX3" fmla="*/ 1233069 w 8133972"/>
                <a:gd name="connsiteY3" fmla="*/ 85455 h 2219055"/>
                <a:gd name="connsiteX4" fmla="*/ 891334 w 8133972"/>
                <a:gd name="connsiteY4" fmla="*/ 160443 h 2219055"/>
                <a:gd name="connsiteX5" fmla="*/ 567321 w 8133972"/>
                <a:gd name="connsiteY5" fmla="*/ 342129 h 2219055"/>
                <a:gd name="connsiteX6" fmla="*/ 198353 w 8133972"/>
                <a:gd name="connsiteY6" fmla="*/ 566718 h 2219055"/>
                <a:gd name="connsiteX7" fmla="*/ 19465 w 8133972"/>
                <a:gd name="connsiteY7" fmla="*/ 783473 h 2219055"/>
                <a:gd name="connsiteX8" fmla="*/ 14055 w 8133972"/>
                <a:gd name="connsiteY8" fmla="*/ 1111590 h 2219055"/>
                <a:gd name="connsiteX9" fmla="*/ 102100 w 8133972"/>
                <a:gd name="connsiteY9" fmla="*/ 1384866 h 2219055"/>
                <a:gd name="connsiteX10" fmla="*/ 174290 w 8133972"/>
                <a:gd name="connsiteY10" fmla="*/ 1609455 h 2219055"/>
                <a:gd name="connsiteX11" fmla="*/ 286584 w 8133972"/>
                <a:gd name="connsiteY11" fmla="*/ 1922276 h 2219055"/>
                <a:gd name="connsiteX12" fmla="*/ 374816 w 8133972"/>
                <a:gd name="connsiteY12" fmla="*/ 2050613 h 2219055"/>
                <a:gd name="connsiteX13" fmla="*/ 495132 w 8133972"/>
                <a:gd name="connsiteY13" fmla="*/ 2219055 h 2219055"/>
                <a:gd name="connsiteX0" fmla="*/ 8133972 w 8133972"/>
                <a:gd name="connsiteY0" fmla="*/ 2082277 h 2146258"/>
                <a:gd name="connsiteX1" fmla="*/ 3908376 w 8133972"/>
                <a:gd name="connsiteY1" fmla="*/ 610998 h 2146258"/>
                <a:gd name="connsiteX2" fmla="*/ 2315911 w 8133972"/>
                <a:gd name="connsiteY2" fmla="*/ 108911 h 2146258"/>
                <a:gd name="connsiteX3" fmla="*/ 1401511 w 8133972"/>
                <a:gd name="connsiteY3" fmla="*/ 4637 h 2146258"/>
                <a:gd name="connsiteX4" fmla="*/ 1233069 w 8133972"/>
                <a:gd name="connsiteY4" fmla="*/ 12658 h 2146258"/>
                <a:gd name="connsiteX5" fmla="*/ 891334 w 8133972"/>
                <a:gd name="connsiteY5" fmla="*/ 87646 h 2146258"/>
                <a:gd name="connsiteX6" fmla="*/ 567321 w 8133972"/>
                <a:gd name="connsiteY6" fmla="*/ 269332 h 2146258"/>
                <a:gd name="connsiteX7" fmla="*/ 198353 w 8133972"/>
                <a:gd name="connsiteY7" fmla="*/ 493921 h 2146258"/>
                <a:gd name="connsiteX8" fmla="*/ 19465 w 8133972"/>
                <a:gd name="connsiteY8" fmla="*/ 710676 h 2146258"/>
                <a:gd name="connsiteX9" fmla="*/ 14055 w 8133972"/>
                <a:gd name="connsiteY9" fmla="*/ 1038793 h 2146258"/>
                <a:gd name="connsiteX10" fmla="*/ 102100 w 8133972"/>
                <a:gd name="connsiteY10" fmla="*/ 1312069 h 2146258"/>
                <a:gd name="connsiteX11" fmla="*/ 174290 w 8133972"/>
                <a:gd name="connsiteY11" fmla="*/ 1536658 h 2146258"/>
                <a:gd name="connsiteX12" fmla="*/ 286584 w 8133972"/>
                <a:gd name="connsiteY12" fmla="*/ 1849479 h 2146258"/>
                <a:gd name="connsiteX13" fmla="*/ 374816 w 8133972"/>
                <a:gd name="connsiteY13" fmla="*/ 1977816 h 2146258"/>
                <a:gd name="connsiteX14" fmla="*/ 495132 w 8133972"/>
                <a:gd name="connsiteY14" fmla="*/ 2146258 h 2146258"/>
                <a:gd name="connsiteX0" fmla="*/ 8133972 w 8133972"/>
                <a:gd name="connsiteY0" fmla="*/ 2082277 h 2146258"/>
                <a:gd name="connsiteX1" fmla="*/ 6385762 w 8133972"/>
                <a:gd name="connsiteY1" fmla="*/ 1450969 h 2146258"/>
                <a:gd name="connsiteX2" fmla="*/ 3908376 w 8133972"/>
                <a:gd name="connsiteY2" fmla="*/ 610998 h 2146258"/>
                <a:gd name="connsiteX3" fmla="*/ 2315911 w 8133972"/>
                <a:gd name="connsiteY3" fmla="*/ 108911 h 2146258"/>
                <a:gd name="connsiteX4" fmla="*/ 1401511 w 8133972"/>
                <a:gd name="connsiteY4" fmla="*/ 4637 h 2146258"/>
                <a:gd name="connsiteX5" fmla="*/ 1233069 w 8133972"/>
                <a:gd name="connsiteY5" fmla="*/ 12658 h 2146258"/>
                <a:gd name="connsiteX6" fmla="*/ 891334 w 8133972"/>
                <a:gd name="connsiteY6" fmla="*/ 87646 h 2146258"/>
                <a:gd name="connsiteX7" fmla="*/ 567321 w 8133972"/>
                <a:gd name="connsiteY7" fmla="*/ 269332 h 2146258"/>
                <a:gd name="connsiteX8" fmla="*/ 198353 w 8133972"/>
                <a:gd name="connsiteY8" fmla="*/ 493921 h 2146258"/>
                <a:gd name="connsiteX9" fmla="*/ 19465 w 8133972"/>
                <a:gd name="connsiteY9" fmla="*/ 710676 h 2146258"/>
                <a:gd name="connsiteX10" fmla="*/ 14055 w 8133972"/>
                <a:gd name="connsiteY10" fmla="*/ 1038793 h 2146258"/>
                <a:gd name="connsiteX11" fmla="*/ 102100 w 8133972"/>
                <a:gd name="connsiteY11" fmla="*/ 1312069 h 2146258"/>
                <a:gd name="connsiteX12" fmla="*/ 174290 w 8133972"/>
                <a:gd name="connsiteY12" fmla="*/ 1536658 h 2146258"/>
                <a:gd name="connsiteX13" fmla="*/ 286584 w 8133972"/>
                <a:gd name="connsiteY13" fmla="*/ 1849479 h 2146258"/>
                <a:gd name="connsiteX14" fmla="*/ 374816 w 8133972"/>
                <a:gd name="connsiteY14" fmla="*/ 1977816 h 2146258"/>
                <a:gd name="connsiteX15" fmla="*/ 495132 w 8133972"/>
                <a:gd name="connsiteY15" fmla="*/ 2146258 h 2146258"/>
                <a:gd name="connsiteX0" fmla="*/ 8133972 w 8133972"/>
                <a:gd name="connsiteY0" fmla="*/ 2076222 h 2140203"/>
                <a:gd name="connsiteX1" fmla="*/ 6385762 w 8133972"/>
                <a:gd name="connsiteY1" fmla="*/ 1444914 h 2140203"/>
                <a:gd name="connsiteX2" fmla="*/ 3908376 w 8133972"/>
                <a:gd name="connsiteY2" fmla="*/ 604943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85762 w 8133972"/>
                <a:gd name="connsiteY1" fmla="*/ 1444914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7610 h 2141591"/>
                <a:gd name="connsiteX1" fmla="*/ 6364497 w 8133972"/>
                <a:gd name="connsiteY1" fmla="*/ 1616423 h 2141591"/>
                <a:gd name="connsiteX2" fmla="*/ 3940273 w 8133972"/>
                <a:gd name="connsiteY2" fmla="*/ 500006 h 2141591"/>
                <a:gd name="connsiteX3" fmla="*/ 2379707 w 8133972"/>
                <a:gd name="connsiteY3" fmla="*/ 82979 h 2141591"/>
                <a:gd name="connsiteX4" fmla="*/ 1720488 w 8133972"/>
                <a:gd name="connsiteY4" fmla="*/ 10603 h 2141591"/>
                <a:gd name="connsiteX5" fmla="*/ 1233069 w 8133972"/>
                <a:gd name="connsiteY5" fmla="*/ 7991 h 2141591"/>
                <a:gd name="connsiteX6" fmla="*/ 891334 w 8133972"/>
                <a:gd name="connsiteY6" fmla="*/ 82979 h 2141591"/>
                <a:gd name="connsiteX7" fmla="*/ 567321 w 8133972"/>
                <a:gd name="connsiteY7" fmla="*/ 264665 h 2141591"/>
                <a:gd name="connsiteX8" fmla="*/ 198353 w 8133972"/>
                <a:gd name="connsiteY8" fmla="*/ 489254 h 2141591"/>
                <a:gd name="connsiteX9" fmla="*/ 19465 w 8133972"/>
                <a:gd name="connsiteY9" fmla="*/ 706009 h 2141591"/>
                <a:gd name="connsiteX10" fmla="*/ 14055 w 8133972"/>
                <a:gd name="connsiteY10" fmla="*/ 1034126 h 2141591"/>
                <a:gd name="connsiteX11" fmla="*/ 102100 w 8133972"/>
                <a:gd name="connsiteY11" fmla="*/ 1307402 h 2141591"/>
                <a:gd name="connsiteX12" fmla="*/ 174290 w 8133972"/>
                <a:gd name="connsiteY12" fmla="*/ 1531991 h 2141591"/>
                <a:gd name="connsiteX13" fmla="*/ 286584 w 8133972"/>
                <a:gd name="connsiteY13" fmla="*/ 1844812 h 2141591"/>
                <a:gd name="connsiteX14" fmla="*/ 374816 w 8133972"/>
                <a:gd name="connsiteY14" fmla="*/ 1973149 h 2141591"/>
                <a:gd name="connsiteX15" fmla="*/ 495132 w 8133972"/>
                <a:gd name="connsiteY15" fmla="*/ 2141591 h 2141591"/>
                <a:gd name="connsiteX0" fmla="*/ 8133972 w 8133972"/>
                <a:gd name="connsiteY0" fmla="*/ 2077610 h 2141591"/>
                <a:gd name="connsiteX1" fmla="*/ 6364497 w 8133972"/>
                <a:gd name="connsiteY1" fmla="*/ 1616423 h 2141591"/>
                <a:gd name="connsiteX2" fmla="*/ 4386841 w 8133972"/>
                <a:gd name="connsiteY2" fmla="*/ 595699 h 2141591"/>
                <a:gd name="connsiteX3" fmla="*/ 2379707 w 8133972"/>
                <a:gd name="connsiteY3" fmla="*/ 82979 h 2141591"/>
                <a:gd name="connsiteX4" fmla="*/ 1720488 w 8133972"/>
                <a:gd name="connsiteY4" fmla="*/ 10603 h 2141591"/>
                <a:gd name="connsiteX5" fmla="*/ 1233069 w 8133972"/>
                <a:gd name="connsiteY5" fmla="*/ 7991 h 2141591"/>
                <a:gd name="connsiteX6" fmla="*/ 891334 w 8133972"/>
                <a:gd name="connsiteY6" fmla="*/ 82979 h 2141591"/>
                <a:gd name="connsiteX7" fmla="*/ 567321 w 8133972"/>
                <a:gd name="connsiteY7" fmla="*/ 264665 h 2141591"/>
                <a:gd name="connsiteX8" fmla="*/ 198353 w 8133972"/>
                <a:gd name="connsiteY8" fmla="*/ 489254 h 2141591"/>
                <a:gd name="connsiteX9" fmla="*/ 19465 w 8133972"/>
                <a:gd name="connsiteY9" fmla="*/ 706009 h 2141591"/>
                <a:gd name="connsiteX10" fmla="*/ 14055 w 8133972"/>
                <a:gd name="connsiteY10" fmla="*/ 1034126 h 2141591"/>
                <a:gd name="connsiteX11" fmla="*/ 102100 w 8133972"/>
                <a:gd name="connsiteY11" fmla="*/ 1307402 h 2141591"/>
                <a:gd name="connsiteX12" fmla="*/ 174290 w 8133972"/>
                <a:gd name="connsiteY12" fmla="*/ 1531991 h 2141591"/>
                <a:gd name="connsiteX13" fmla="*/ 286584 w 8133972"/>
                <a:gd name="connsiteY13" fmla="*/ 1844812 h 2141591"/>
                <a:gd name="connsiteX14" fmla="*/ 374816 w 8133972"/>
                <a:gd name="connsiteY14" fmla="*/ 1973149 h 2141591"/>
                <a:gd name="connsiteX15" fmla="*/ 495132 w 8133972"/>
                <a:gd name="connsiteY15" fmla="*/ 2141591 h 2141591"/>
                <a:gd name="connsiteX0" fmla="*/ 8952119 w 8952119"/>
                <a:gd name="connsiteY0" fmla="*/ 2262095 h 2262095"/>
                <a:gd name="connsiteX1" fmla="*/ 6364497 w 8952119"/>
                <a:gd name="connsiteY1" fmla="*/ 1616423 h 2262095"/>
                <a:gd name="connsiteX2" fmla="*/ 4386841 w 8952119"/>
                <a:gd name="connsiteY2" fmla="*/ 595699 h 2262095"/>
                <a:gd name="connsiteX3" fmla="*/ 2379707 w 8952119"/>
                <a:gd name="connsiteY3" fmla="*/ 82979 h 2262095"/>
                <a:gd name="connsiteX4" fmla="*/ 1720488 w 8952119"/>
                <a:gd name="connsiteY4" fmla="*/ 10603 h 2262095"/>
                <a:gd name="connsiteX5" fmla="*/ 1233069 w 8952119"/>
                <a:gd name="connsiteY5" fmla="*/ 7991 h 2262095"/>
                <a:gd name="connsiteX6" fmla="*/ 891334 w 8952119"/>
                <a:gd name="connsiteY6" fmla="*/ 82979 h 2262095"/>
                <a:gd name="connsiteX7" fmla="*/ 567321 w 8952119"/>
                <a:gd name="connsiteY7" fmla="*/ 264665 h 2262095"/>
                <a:gd name="connsiteX8" fmla="*/ 198353 w 8952119"/>
                <a:gd name="connsiteY8" fmla="*/ 489254 h 2262095"/>
                <a:gd name="connsiteX9" fmla="*/ 19465 w 8952119"/>
                <a:gd name="connsiteY9" fmla="*/ 706009 h 2262095"/>
                <a:gd name="connsiteX10" fmla="*/ 14055 w 8952119"/>
                <a:gd name="connsiteY10" fmla="*/ 1034126 h 2262095"/>
                <a:gd name="connsiteX11" fmla="*/ 102100 w 8952119"/>
                <a:gd name="connsiteY11" fmla="*/ 1307402 h 2262095"/>
                <a:gd name="connsiteX12" fmla="*/ 174290 w 8952119"/>
                <a:gd name="connsiteY12" fmla="*/ 1531991 h 2262095"/>
                <a:gd name="connsiteX13" fmla="*/ 286584 w 8952119"/>
                <a:gd name="connsiteY13" fmla="*/ 1844812 h 2262095"/>
                <a:gd name="connsiteX14" fmla="*/ 374816 w 8952119"/>
                <a:gd name="connsiteY14" fmla="*/ 1973149 h 2262095"/>
                <a:gd name="connsiteX15" fmla="*/ 495132 w 8952119"/>
                <a:gd name="connsiteY15" fmla="*/ 2141591 h 226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119" h="2262095">
                  <a:moveTo>
                    <a:pt x="8952119" y="2262095"/>
                  </a:moveTo>
                  <a:cubicBezTo>
                    <a:pt x="8362294" y="2108366"/>
                    <a:pt x="7125377" y="1894156"/>
                    <a:pt x="6364497" y="1616423"/>
                  </a:cubicBezTo>
                  <a:cubicBezTo>
                    <a:pt x="5603617" y="1338690"/>
                    <a:pt x="5050973" y="851273"/>
                    <a:pt x="4386841" y="595699"/>
                  </a:cubicBezTo>
                  <a:cubicBezTo>
                    <a:pt x="3722709" y="340125"/>
                    <a:pt x="2824099" y="180495"/>
                    <a:pt x="2379707" y="82979"/>
                  </a:cubicBezTo>
                  <a:cubicBezTo>
                    <a:pt x="1935315" y="-14537"/>
                    <a:pt x="1911594" y="23101"/>
                    <a:pt x="1720488" y="10603"/>
                  </a:cubicBezTo>
                  <a:cubicBezTo>
                    <a:pt x="1529382" y="-1895"/>
                    <a:pt x="1371261" y="-4072"/>
                    <a:pt x="1233069" y="7991"/>
                  </a:cubicBezTo>
                  <a:cubicBezTo>
                    <a:pt x="1094877" y="20054"/>
                    <a:pt x="1005246" y="57983"/>
                    <a:pt x="891334" y="82979"/>
                  </a:cubicBezTo>
                  <a:cubicBezTo>
                    <a:pt x="805776" y="115063"/>
                    <a:pt x="682818" y="196953"/>
                    <a:pt x="567321" y="264665"/>
                  </a:cubicBezTo>
                  <a:cubicBezTo>
                    <a:pt x="451824" y="332377"/>
                    <a:pt x="289662" y="415697"/>
                    <a:pt x="198353" y="489254"/>
                  </a:cubicBezTo>
                  <a:cubicBezTo>
                    <a:pt x="107044" y="562811"/>
                    <a:pt x="50181" y="615197"/>
                    <a:pt x="19465" y="706009"/>
                  </a:cubicBezTo>
                  <a:cubicBezTo>
                    <a:pt x="-11251" y="796821"/>
                    <a:pt x="283" y="933894"/>
                    <a:pt x="14055" y="1034126"/>
                  </a:cubicBezTo>
                  <a:cubicBezTo>
                    <a:pt x="27827" y="1134358"/>
                    <a:pt x="72752" y="1216310"/>
                    <a:pt x="102100" y="1307402"/>
                  </a:cubicBezTo>
                  <a:cubicBezTo>
                    <a:pt x="128806" y="1390379"/>
                    <a:pt x="143543" y="1442423"/>
                    <a:pt x="174290" y="1531991"/>
                  </a:cubicBezTo>
                  <a:lnTo>
                    <a:pt x="286584" y="1844812"/>
                  </a:lnTo>
                  <a:lnTo>
                    <a:pt x="374816" y="1973149"/>
                  </a:lnTo>
                  <a:lnTo>
                    <a:pt x="495132" y="2141591"/>
                  </a:lnTo>
                </a:path>
              </a:pathLst>
            </a:custGeom>
            <a:noFill/>
            <a:ln w="6350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09734C-B7B6-4D9E-B193-7669BF7B22CB}"/>
                </a:ext>
              </a:extLst>
            </p:cNvPr>
            <p:cNvSpPr/>
            <p:nvPr/>
          </p:nvSpPr>
          <p:spPr>
            <a:xfrm>
              <a:off x="2584568" y="-600529"/>
              <a:ext cx="5987933" cy="3670300"/>
            </a:xfrm>
            <a:custGeom>
              <a:avLst/>
              <a:gdLst>
                <a:gd name="connsiteX0" fmla="*/ 0 w 9207500"/>
                <a:gd name="connsiteY0" fmla="*/ 5168900 h 5232400"/>
                <a:gd name="connsiteX1" fmla="*/ 266700 w 9207500"/>
                <a:gd name="connsiteY1" fmla="*/ 5232400 h 5232400"/>
                <a:gd name="connsiteX2" fmla="*/ 711200 w 9207500"/>
                <a:gd name="connsiteY2" fmla="*/ 5041900 h 5232400"/>
                <a:gd name="connsiteX3" fmla="*/ 1117600 w 9207500"/>
                <a:gd name="connsiteY3" fmla="*/ 4838700 h 5232400"/>
                <a:gd name="connsiteX4" fmla="*/ 1714500 w 9207500"/>
                <a:gd name="connsiteY4" fmla="*/ 4432300 h 5232400"/>
                <a:gd name="connsiteX5" fmla="*/ 2197100 w 9207500"/>
                <a:gd name="connsiteY5" fmla="*/ 4152900 h 5232400"/>
                <a:gd name="connsiteX6" fmla="*/ 2413000 w 9207500"/>
                <a:gd name="connsiteY6" fmla="*/ 3886200 h 5232400"/>
                <a:gd name="connsiteX7" fmla="*/ 3009900 w 9207500"/>
                <a:gd name="connsiteY7" fmla="*/ 3670300 h 5232400"/>
                <a:gd name="connsiteX8" fmla="*/ 3378200 w 9207500"/>
                <a:gd name="connsiteY8" fmla="*/ 3632200 h 5232400"/>
                <a:gd name="connsiteX9" fmla="*/ 3594100 w 9207500"/>
                <a:gd name="connsiteY9" fmla="*/ 3606800 h 5232400"/>
                <a:gd name="connsiteX10" fmla="*/ 3657600 w 9207500"/>
                <a:gd name="connsiteY10" fmla="*/ 3581400 h 5232400"/>
                <a:gd name="connsiteX11" fmla="*/ 3429000 w 9207500"/>
                <a:gd name="connsiteY11" fmla="*/ 2844800 h 5232400"/>
                <a:gd name="connsiteX12" fmla="*/ 3429000 w 9207500"/>
                <a:gd name="connsiteY12" fmla="*/ 2616200 h 5232400"/>
                <a:gd name="connsiteX13" fmla="*/ 3225800 w 9207500"/>
                <a:gd name="connsiteY13" fmla="*/ 2095500 h 5232400"/>
                <a:gd name="connsiteX14" fmla="*/ 3251200 w 9207500"/>
                <a:gd name="connsiteY14" fmla="*/ 1968500 h 5232400"/>
                <a:gd name="connsiteX15" fmla="*/ 3263900 w 9207500"/>
                <a:gd name="connsiteY15" fmla="*/ 1917700 h 5232400"/>
                <a:gd name="connsiteX16" fmla="*/ 3467100 w 9207500"/>
                <a:gd name="connsiteY16" fmla="*/ 1460500 h 5232400"/>
                <a:gd name="connsiteX17" fmla="*/ 3683000 w 9207500"/>
                <a:gd name="connsiteY17" fmla="*/ 1346200 h 5232400"/>
                <a:gd name="connsiteX18" fmla="*/ 3721100 w 9207500"/>
                <a:gd name="connsiteY18" fmla="*/ 1308100 h 5232400"/>
                <a:gd name="connsiteX19" fmla="*/ 3746500 w 9207500"/>
                <a:gd name="connsiteY19" fmla="*/ 1270000 h 5232400"/>
                <a:gd name="connsiteX20" fmla="*/ 4178300 w 9207500"/>
                <a:gd name="connsiteY20" fmla="*/ 812800 h 5232400"/>
                <a:gd name="connsiteX21" fmla="*/ 4406900 w 9207500"/>
                <a:gd name="connsiteY21" fmla="*/ 800100 h 5232400"/>
                <a:gd name="connsiteX22" fmla="*/ 4445000 w 9207500"/>
                <a:gd name="connsiteY22" fmla="*/ 774700 h 5232400"/>
                <a:gd name="connsiteX23" fmla="*/ 4483100 w 9207500"/>
                <a:gd name="connsiteY23" fmla="*/ 723900 h 5232400"/>
                <a:gd name="connsiteX24" fmla="*/ 5232400 w 9207500"/>
                <a:gd name="connsiteY24" fmla="*/ 368300 h 5232400"/>
                <a:gd name="connsiteX25" fmla="*/ 5981700 w 9207500"/>
                <a:gd name="connsiteY25" fmla="*/ 0 h 5232400"/>
                <a:gd name="connsiteX26" fmla="*/ 6210300 w 9207500"/>
                <a:gd name="connsiteY26" fmla="*/ 0 h 5232400"/>
                <a:gd name="connsiteX27" fmla="*/ 7086600 w 9207500"/>
                <a:gd name="connsiteY27" fmla="*/ 152400 h 5232400"/>
                <a:gd name="connsiteX28" fmla="*/ 7213600 w 9207500"/>
                <a:gd name="connsiteY28" fmla="*/ 177800 h 5232400"/>
                <a:gd name="connsiteX29" fmla="*/ 8051800 w 9207500"/>
                <a:gd name="connsiteY29" fmla="*/ 317500 h 5232400"/>
                <a:gd name="connsiteX30" fmla="*/ 8470900 w 9207500"/>
                <a:gd name="connsiteY30" fmla="*/ 368300 h 5232400"/>
                <a:gd name="connsiteX31" fmla="*/ 9207500 w 9207500"/>
                <a:gd name="connsiteY31" fmla="*/ 647700 h 5232400"/>
                <a:gd name="connsiteX32" fmla="*/ 9207500 w 9207500"/>
                <a:gd name="connsiteY32" fmla="*/ 647700 h 523240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4178300 w 9207500"/>
                <a:gd name="connsiteY17" fmla="*/ 812800 h 5236660"/>
                <a:gd name="connsiteX18" fmla="*/ 4406900 w 9207500"/>
                <a:gd name="connsiteY18" fmla="*/ 800100 h 5236660"/>
                <a:gd name="connsiteX19" fmla="*/ 4445000 w 9207500"/>
                <a:gd name="connsiteY19" fmla="*/ 774700 h 5236660"/>
                <a:gd name="connsiteX20" fmla="*/ 4483100 w 9207500"/>
                <a:gd name="connsiteY20" fmla="*/ 723900 h 5236660"/>
                <a:gd name="connsiteX21" fmla="*/ 5232400 w 9207500"/>
                <a:gd name="connsiteY21" fmla="*/ 368300 h 5236660"/>
                <a:gd name="connsiteX22" fmla="*/ 5981700 w 9207500"/>
                <a:gd name="connsiteY22" fmla="*/ 0 h 5236660"/>
                <a:gd name="connsiteX23" fmla="*/ 6210300 w 9207500"/>
                <a:gd name="connsiteY23" fmla="*/ 0 h 5236660"/>
                <a:gd name="connsiteX24" fmla="*/ 7086600 w 9207500"/>
                <a:gd name="connsiteY24" fmla="*/ 152400 h 5236660"/>
                <a:gd name="connsiteX25" fmla="*/ 7213600 w 9207500"/>
                <a:gd name="connsiteY25" fmla="*/ 177800 h 5236660"/>
                <a:gd name="connsiteX26" fmla="*/ 8051800 w 9207500"/>
                <a:gd name="connsiteY26" fmla="*/ 317500 h 5236660"/>
                <a:gd name="connsiteX27" fmla="*/ 8470900 w 9207500"/>
                <a:gd name="connsiteY27" fmla="*/ 368300 h 5236660"/>
                <a:gd name="connsiteX28" fmla="*/ 9207500 w 9207500"/>
                <a:gd name="connsiteY28" fmla="*/ 647700 h 5236660"/>
                <a:gd name="connsiteX29" fmla="*/ 9207500 w 9207500"/>
                <a:gd name="connsiteY29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168900 w 9207500"/>
                <a:gd name="connsiteY19" fmla="*/ 2159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8940800"/>
                <a:gd name="connsiteY0" fmla="*/ 5232400 h 5232400"/>
                <a:gd name="connsiteX1" fmla="*/ 444500 w 8940800"/>
                <a:gd name="connsiteY1" fmla="*/ 5041900 h 5232400"/>
                <a:gd name="connsiteX2" fmla="*/ 850900 w 8940800"/>
                <a:gd name="connsiteY2" fmla="*/ 4838700 h 5232400"/>
                <a:gd name="connsiteX3" fmla="*/ 1447800 w 8940800"/>
                <a:gd name="connsiteY3" fmla="*/ 4432300 h 5232400"/>
                <a:gd name="connsiteX4" fmla="*/ 1816100 w 8940800"/>
                <a:gd name="connsiteY4" fmla="*/ 4114800 h 5232400"/>
                <a:gd name="connsiteX5" fmla="*/ 2146300 w 8940800"/>
                <a:gd name="connsiteY5" fmla="*/ 3886200 h 5232400"/>
                <a:gd name="connsiteX6" fmla="*/ 2501900 w 8940800"/>
                <a:gd name="connsiteY6" fmla="*/ 3670300 h 5232400"/>
                <a:gd name="connsiteX7" fmla="*/ 2832100 w 8940800"/>
                <a:gd name="connsiteY7" fmla="*/ 3632200 h 5232400"/>
                <a:gd name="connsiteX8" fmla="*/ 3327400 w 8940800"/>
                <a:gd name="connsiteY8" fmla="*/ 3606800 h 5232400"/>
                <a:gd name="connsiteX9" fmla="*/ 3746500 w 8940800"/>
                <a:gd name="connsiteY9" fmla="*/ 3670300 h 5232400"/>
                <a:gd name="connsiteX10" fmla="*/ 3454400 w 8940800"/>
                <a:gd name="connsiteY10" fmla="*/ 3276600 h 5232400"/>
                <a:gd name="connsiteX11" fmla="*/ 3162300 w 8940800"/>
                <a:gd name="connsiteY11" fmla="*/ 2844800 h 5232400"/>
                <a:gd name="connsiteX12" fmla="*/ 2959100 w 8940800"/>
                <a:gd name="connsiteY12" fmla="*/ 2247900 h 5232400"/>
                <a:gd name="connsiteX13" fmla="*/ 3022600 w 8940800"/>
                <a:gd name="connsiteY13" fmla="*/ 1866900 h 5232400"/>
                <a:gd name="connsiteX14" fmla="*/ 3200400 w 8940800"/>
                <a:gd name="connsiteY14" fmla="*/ 1460500 h 5232400"/>
                <a:gd name="connsiteX15" fmla="*/ 3467100 w 8940800"/>
                <a:gd name="connsiteY15" fmla="*/ 1181100 h 5232400"/>
                <a:gd name="connsiteX16" fmla="*/ 3911600 w 8940800"/>
                <a:gd name="connsiteY16" fmla="*/ 812800 h 5232400"/>
                <a:gd name="connsiteX17" fmla="*/ 4305300 w 8940800"/>
                <a:gd name="connsiteY17" fmla="*/ 520700 h 5232400"/>
                <a:gd name="connsiteX18" fmla="*/ 4902200 w 8940800"/>
                <a:gd name="connsiteY18" fmla="*/ 215900 h 5232400"/>
                <a:gd name="connsiteX19" fmla="*/ 5715000 w 8940800"/>
                <a:gd name="connsiteY19" fmla="*/ 0 h 5232400"/>
                <a:gd name="connsiteX20" fmla="*/ 5943600 w 8940800"/>
                <a:gd name="connsiteY20" fmla="*/ 0 h 5232400"/>
                <a:gd name="connsiteX21" fmla="*/ 6819900 w 8940800"/>
                <a:gd name="connsiteY21" fmla="*/ 152400 h 5232400"/>
                <a:gd name="connsiteX22" fmla="*/ 6946900 w 8940800"/>
                <a:gd name="connsiteY22" fmla="*/ 177800 h 5232400"/>
                <a:gd name="connsiteX23" fmla="*/ 7785100 w 8940800"/>
                <a:gd name="connsiteY23" fmla="*/ 317500 h 5232400"/>
                <a:gd name="connsiteX24" fmla="*/ 8204200 w 8940800"/>
                <a:gd name="connsiteY24" fmla="*/ 368300 h 5232400"/>
                <a:gd name="connsiteX25" fmla="*/ 8940800 w 8940800"/>
                <a:gd name="connsiteY25" fmla="*/ 647700 h 5232400"/>
                <a:gd name="connsiteX26" fmla="*/ 8940800 w 8940800"/>
                <a:gd name="connsiteY26" fmla="*/ 647700 h 5232400"/>
                <a:gd name="connsiteX0" fmla="*/ 0 w 8496300"/>
                <a:gd name="connsiteY0" fmla="*/ 5041900 h 5041900"/>
                <a:gd name="connsiteX1" fmla="*/ 406400 w 8496300"/>
                <a:gd name="connsiteY1" fmla="*/ 4838700 h 5041900"/>
                <a:gd name="connsiteX2" fmla="*/ 1003300 w 8496300"/>
                <a:gd name="connsiteY2" fmla="*/ 4432300 h 5041900"/>
                <a:gd name="connsiteX3" fmla="*/ 1371600 w 8496300"/>
                <a:gd name="connsiteY3" fmla="*/ 4114800 h 5041900"/>
                <a:gd name="connsiteX4" fmla="*/ 1701800 w 8496300"/>
                <a:gd name="connsiteY4" fmla="*/ 3886200 h 5041900"/>
                <a:gd name="connsiteX5" fmla="*/ 2057400 w 8496300"/>
                <a:gd name="connsiteY5" fmla="*/ 3670300 h 5041900"/>
                <a:gd name="connsiteX6" fmla="*/ 2387600 w 8496300"/>
                <a:gd name="connsiteY6" fmla="*/ 3632200 h 5041900"/>
                <a:gd name="connsiteX7" fmla="*/ 2882900 w 8496300"/>
                <a:gd name="connsiteY7" fmla="*/ 3606800 h 5041900"/>
                <a:gd name="connsiteX8" fmla="*/ 3302000 w 8496300"/>
                <a:gd name="connsiteY8" fmla="*/ 3670300 h 5041900"/>
                <a:gd name="connsiteX9" fmla="*/ 3009900 w 8496300"/>
                <a:gd name="connsiteY9" fmla="*/ 3276600 h 5041900"/>
                <a:gd name="connsiteX10" fmla="*/ 2717800 w 8496300"/>
                <a:gd name="connsiteY10" fmla="*/ 2844800 h 5041900"/>
                <a:gd name="connsiteX11" fmla="*/ 2514600 w 8496300"/>
                <a:gd name="connsiteY11" fmla="*/ 2247900 h 5041900"/>
                <a:gd name="connsiteX12" fmla="*/ 2578100 w 8496300"/>
                <a:gd name="connsiteY12" fmla="*/ 1866900 h 5041900"/>
                <a:gd name="connsiteX13" fmla="*/ 2755900 w 8496300"/>
                <a:gd name="connsiteY13" fmla="*/ 1460500 h 5041900"/>
                <a:gd name="connsiteX14" fmla="*/ 3022600 w 8496300"/>
                <a:gd name="connsiteY14" fmla="*/ 1181100 h 5041900"/>
                <a:gd name="connsiteX15" fmla="*/ 3467100 w 8496300"/>
                <a:gd name="connsiteY15" fmla="*/ 812800 h 5041900"/>
                <a:gd name="connsiteX16" fmla="*/ 3860800 w 8496300"/>
                <a:gd name="connsiteY16" fmla="*/ 520700 h 5041900"/>
                <a:gd name="connsiteX17" fmla="*/ 4457700 w 8496300"/>
                <a:gd name="connsiteY17" fmla="*/ 215900 h 5041900"/>
                <a:gd name="connsiteX18" fmla="*/ 5270500 w 8496300"/>
                <a:gd name="connsiteY18" fmla="*/ 0 h 5041900"/>
                <a:gd name="connsiteX19" fmla="*/ 5499100 w 8496300"/>
                <a:gd name="connsiteY19" fmla="*/ 0 h 5041900"/>
                <a:gd name="connsiteX20" fmla="*/ 6375400 w 8496300"/>
                <a:gd name="connsiteY20" fmla="*/ 152400 h 5041900"/>
                <a:gd name="connsiteX21" fmla="*/ 6502400 w 8496300"/>
                <a:gd name="connsiteY21" fmla="*/ 177800 h 5041900"/>
                <a:gd name="connsiteX22" fmla="*/ 7340600 w 8496300"/>
                <a:gd name="connsiteY22" fmla="*/ 317500 h 5041900"/>
                <a:gd name="connsiteX23" fmla="*/ 7759700 w 8496300"/>
                <a:gd name="connsiteY23" fmla="*/ 368300 h 5041900"/>
                <a:gd name="connsiteX24" fmla="*/ 8496300 w 8496300"/>
                <a:gd name="connsiteY24" fmla="*/ 647700 h 5041900"/>
                <a:gd name="connsiteX25" fmla="*/ 8496300 w 8496300"/>
                <a:gd name="connsiteY25" fmla="*/ 647700 h 5041900"/>
                <a:gd name="connsiteX0" fmla="*/ 0 w 8089900"/>
                <a:gd name="connsiteY0" fmla="*/ 4838700 h 4838700"/>
                <a:gd name="connsiteX1" fmla="*/ 596900 w 8089900"/>
                <a:gd name="connsiteY1" fmla="*/ 4432300 h 4838700"/>
                <a:gd name="connsiteX2" fmla="*/ 965200 w 8089900"/>
                <a:gd name="connsiteY2" fmla="*/ 4114800 h 4838700"/>
                <a:gd name="connsiteX3" fmla="*/ 1295400 w 8089900"/>
                <a:gd name="connsiteY3" fmla="*/ 3886200 h 4838700"/>
                <a:gd name="connsiteX4" fmla="*/ 1651000 w 8089900"/>
                <a:gd name="connsiteY4" fmla="*/ 3670300 h 4838700"/>
                <a:gd name="connsiteX5" fmla="*/ 1981200 w 8089900"/>
                <a:gd name="connsiteY5" fmla="*/ 3632200 h 4838700"/>
                <a:gd name="connsiteX6" fmla="*/ 2476500 w 8089900"/>
                <a:gd name="connsiteY6" fmla="*/ 3606800 h 4838700"/>
                <a:gd name="connsiteX7" fmla="*/ 2895600 w 8089900"/>
                <a:gd name="connsiteY7" fmla="*/ 3670300 h 4838700"/>
                <a:gd name="connsiteX8" fmla="*/ 2603500 w 8089900"/>
                <a:gd name="connsiteY8" fmla="*/ 3276600 h 4838700"/>
                <a:gd name="connsiteX9" fmla="*/ 2311400 w 8089900"/>
                <a:gd name="connsiteY9" fmla="*/ 2844800 h 4838700"/>
                <a:gd name="connsiteX10" fmla="*/ 2108200 w 8089900"/>
                <a:gd name="connsiteY10" fmla="*/ 2247900 h 4838700"/>
                <a:gd name="connsiteX11" fmla="*/ 2171700 w 8089900"/>
                <a:gd name="connsiteY11" fmla="*/ 1866900 h 4838700"/>
                <a:gd name="connsiteX12" fmla="*/ 2349500 w 8089900"/>
                <a:gd name="connsiteY12" fmla="*/ 1460500 h 4838700"/>
                <a:gd name="connsiteX13" fmla="*/ 2616200 w 8089900"/>
                <a:gd name="connsiteY13" fmla="*/ 1181100 h 4838700"/>
                <a:gd name="connsiteX14" fmla="*/ 3060700 w 8089900"/>
                <a:gd name="connsiteY14" fmla="*/ 812800 h 4838700"/>
                <a:gd name="connsiteX15" fmla="*/ 3454400 w 8089900"/>
                <a:gd name="connsiteY15" fmla="*/ 520700 h 4838700"/>
                <a:gd name="connsiteX16" fmla="*/ 4051300 w 8089900"/>
                <a:gd name="connsiteY16" fmla="*/ 215900 h 4838700"/>
                <a:gd name="connsiteX17" fmla="*/ 4864100 w 8089900"/>
                <a:gd name="connsiteY17" fmla="*/ 0 h 4838700"/>
                <a:gd name="connsiteX18" fmla="*/ 5092700 w 8089900"/>
                <a:gd name="connsiteY18" fmla="*/ 0 h 4838700"/>
                <a:gd name="connsiteX19" fmla="*/ 5969000 w 8089900"/>
                <a:gd name="connsiteY19" fmla="*/ 152400 h 4838700"/>
                <a:gd name="connsiteX20" fmla="*/ 6096000 w 8089900"/>
                <a:gd name="connsiteY20" fmla="*/ 177800 h 4838700"/>
                <a:gd name="connsiteX21" fmla="*/ 6934200 w 8089900"/>
                <a:gd name="connsiteY21" fmla="*/ 317500 h 4838700"/>
                <a:gd name="connsiteX22" fmla="*/ 7353300 w 8089900"/>
                <a:gd name="connsiteY22" fmla="*/ 368300 h 4838700"/>
                <a:gd name="connsiteX23" fmla="*/ 8089900 w 8089900"/>
                <a:gd name="connsiteY23" fmla="*/ 647700 h 4838700"/>
                <a:gd name="connsiteX24" fmla="*/ 8089900 w 8089900"/>
                <a:gd name="connsiteY24" fmla="*/ 647700 h 4838700"/>
                <a:gd name="connsiteX0" fmla="*/ 0 w 7493000"/>
                <a:gd name="connsiteY0" fmla="*/ 4432300 h 4432300"/>
                <a:gd name="connsiteX1" fmla="*/ 368300 w 7493000"/>
                <a:gd name="connsiteY1" fmla="*/ 4114800 h 4432300"/>
                <a:gd name="connsiteX2" fmla="*/ 698500 w 7493000"/>
                <a:gd name="connsiteY2" fmla="*/ 3886200 h 4432300"/>
                <a:gd name="connsiteX3" fmla="*/ 1054100 w 7493000"/>
                <a:gd name="connsiteY3" fmla="*/ 3670300 h 4432300"/>
                <a:gd name="connsiteX4" fmla="*/ 1384300 w 7493000"/>
                <a:gd name="connsiteY4" fmla="*/ 3632200 h 4432300"/>
                <a:gd name="connsiteX5" fmla="*/ 1879600 w 7493000"/>
                <a:gd name="connsiteY5" fmla="*/ 3606800 h 4432300"/>
                <a:gd name="connsiteX6" fmla="*/ 2298700 w 7493000"/>
                <a:gd name="connsiteY6" fmla="*/ 3670300 h 4432300"/>
                <a:gd name="connsiteX7" fmla="*/ 2006600 w 7493000"/>
                <a:gd name="connsiteY7" fmla="*/ 3276600 h 4432300"/>
                <a:gd name="connsiteX8" fmla="*/ 1714500 w 7493000"/>
                <a:gd name="connsiteY8" fmla="*/ 2844800 h 4432300"/>
                <a:gd name="connsiteX9" fmla="*/ 1511300 w 7493000"/>
                <a:gd name="connsiteY9" fmla="*/ 2247900 h 4432300"/>
                <a:gd name="connsiteX10" fmla="*/ 1574800 w 7493000"/>
                <a:gd name="connsiteY10" fmla="*/ 1866900 h 4432300"/>
                <a:gd name="connsiteX11" fmla="*/ 1752600 w 7493000"/>
                <a:gd name="connsiteY11" fmla="*/ 1460500 h 4432300"/>
                <a:gd name="connsiteX12" fmla="*/ 2019300 w 7493000"/>
                <a:gd name="connsiteY12" fmla="*/ 1181100 h 4432300"/>
                <a:gd name="connsiteX13" fmla="*/ 2463800 w 7493000"/>
                <a:gd name="connsiteY13" fmla="*/ 812800 h 4432300"/>
                <a:gd name="connsiteX14" fmla="*/ 2857500 w 7493000"/>
                <a:gd name="connsiteY14" fmla="*/ 520700 h 4432300"/>
                <a:gd name="connsiteX15" fmla="*/ 3454400 w 7493000"/>
                <a:gd name="connsiteY15" fmla="*/ 215900 h 4432300"/>
                <a:gd name="connsiteX16" fmla="*/ 4267200 w 7493000"/>
                <a:gd name="connsiteY16" fmla="*/ 0 h 4432300"/>
                <a:gd name="connsiteX17" fmla="*/ 4495800 w 7493000"/>
                <a:gd name="connsiteY17" fmla="*/ 0 h 4432300"/>
                <a:gd name="connsiteX18" fmla="*/ 5372100 w 7493000"/>
                <a:gd name="connsiteY18" fmla="*/ 152400 h 4432300"/>
                <a:gd name="connsiteX19" fmla="*/ 5499100 w 7493000"/>
                <a:gd name="connsiteY19" fmla="*/ 177800 h 4432300"/>
                <a:gd name="connsiteX20" fmla="*/ 6337300 w 7493000"/>
                <a:gd name="connsiteY20" fmla="*/ 317500 h 4432300"/>
                <a:gd name="connsiteX21" fmla="*/ 6756400 w 7493000"/>
                <a:gd name="connsiteY21" fmla="*/ 368300 h 4432300"/>
                <a:gd name="connsiteX22" fmla="*/ 7493000 w 7493000"/>
                <a:gd name="connsiteY22" fmla="*/ 647700 h 4432300"/>
                <a:gd name="connsiteX23" fmla="*/ 7493000 w 7493000"/>
                <a:gd name="connsiteY23" fmla="*/ 647700 h 4432300"/>
                <a:gd name="connsiteX0" fmla="*/ 0 w 7124700"/>
                <a:gd name="connsiteY0" fmla="*/ 4114800 h 4114800"/>
                <a:gd name="connsiteX1" fmla="*/ 330200 w 7124700"/>
                <a:gd name="connsiteY1" fmla="*/ 3886200 h 4114800"/>
                <a:gd name="connsiteX2" fmla="*/ 685800 w 7124700"/>
                <a:gd name="connsiteY2" fmla="*/ 3670300 h 4114800"/>
                <a:gd name="connsiteX3" fmla="*/ 1016000 w 7124700"/>
                <a:gd name="connsiteY3" fmla="*/ 3632200 h 4114800"/>
                <a:gd name="connsiteX4" fmla="*/ 1511300 w 7124700"/>
                <a:gd name="connsiteY4" fmla="*/ 3606800 h 4114800"/>
                <a:gd name="connsiteX5" fmla="*/ 1930400 w 7124700"/>
                <a:gd name="connsiteY5" fmla="*/ 3670300 h 4114800"/>
                <a:gd name="connsiteX6" fmla="*/ 1638300 w 7124700"/>
                <a:gd name="connsiteY6" fmla="*/ 3276600 h 4114800"/>
                <a:gd name="connsiteX7" fmla="*/ 1346200 w 7124700"/>
                <a:gd name="connsiteY7" fmla="*/ 2844800 h 4114800"/>
                <a:gd name="connsiteX8" fmla="*/ 1143000 w 7124700"/>
                <a:gd name="connsiteY8" fmla="*/ 2247900 h 4114800"/>
                <a:gd name="connsiteX9" fmla="*/ 1206500 w 7124700"/>
                <a:gd name="connsiteY9" fmla="*/ 1866900 h 4114800"/>
                <a:gd name="connsiteX10" fmla="*/ 1384300 w 7124700"/>
                <a:gd name="connsiteY10" fmla="*/ 1460500 h 4114800"/>
                <a:gd name="connsiteX11" fmla="*/ 1651000 w 7124700"/>
                <a:gd name="connsiteY11" fmla="*/ 1181100 h 4114800"/>
                <a:gd name="connsiteX12" fmla="*/ 2095500 w 7124700"/>
                <a:gd name="connsiteY12" fmla="*/ 812800 h 4114800"/>
                <a:gd name="connsiteX13" fmla="*/ 2489200 w 7124700"/>
                <a:gd name="connsiteY13" fmla="*/ 520700 h 4114800"/>
                <a:gd name="connsiteX14" fmla="*/ 3086100 w 7124700"/>
                <a:gd name="connsiteY14" fmla="*/ 215900 h 4114800"/>
                <a:gd name="connsiteX15" fmla="*/ 3898900 w 7124700"/>
                <a:gd name="connsiteY15" fmla="*/ 0 h 4114800"/>
                <a:gd name="connsiteX16" fmla="*/ 4127500 w 7124700"/>
                <a:gd name="connsiteY16" fmla="*/ 0 h 4114800"/>
                <a:gd name="connsiteX17" fmla="*/ 5003800 w 7124700"/>
                <a:gd name="connsiteY17" fmla="*/ 152400 h 4114800"/>
                <a:gd name="connsiteX18" fmla="*/ 5130800 w 7124700"/>
                <a:gd name="connsiteY18" fmla="*/ 177800 h 4114800"/>
                <a:gd name="connsiteX19" fmla="*/ 5969000 w 7124700"/>
                <a:gd name="connsiteY19" fmla="*/ 317500 h 4114800"/>
                <a:gd name="connsiteX20" fmla="*/ 6388100 w 7124700"/>
                <a:gd name="connsiteY20" fmla="*/ 368300 h 4114800"/>
                <a:gd name="connsiteX21" fmla="*/ 7124700 w 7124700"/>
                <a:gd name="connsiteY21" fmla="*/ 647700 h 4114800"/>
                <a:gd name="connsiteX22" fmla="*/ 7124700 w 7124700"/>
                <a:gd name="connsiteY22" fmla="*/ 647700 h 4114800"/>
                <a:gd name="connsiteX0" fmla="*/ 0 w 6794500"/>
                <a:gd name="connsiteY0" fmla="*/ 3886200 h 3886200"/>
                <a:gd name="connsiteX1" fmla="*/ 355600 w 6794500"/>
                <a:gd name="connsiteY1" fmla="*/ 3670300 h 3886200"/>
                <a:gd name="connsiteX2" fmla="*/ 685800 w 6794500"/>
                <a:gd name="connsiteY2" fmla="*/ 3632200 h 3886200"/>
                <a:gd name="connsiteX3" fmla="*/ 1181100 w 6794500"/>
                <a:gd name="connsiteY3" fmla="*/ 3606800 h 3886200"/>
                <a:gd name="connsiteX4" fmla="*/ 1600200 w 6794500"/>
                <a:gd name="connsiteY4" fmla="*/ 3670300 h 3886200"/>
                <a:gd name="connsiteX5" fmla="*/ 1308100 w 6794500"/>
                <a:gd name="connsiteY5" fmla="*/ 3276600 h 3886200"/>
                <a:gd name="connsiteX6" fmla="*/ 1016000 w 6794500"/>
                <a:gd name="connsiteY6" fmla="*/ 2844800 h 3886200"/>
                <a:gd name="connsiteX7" fmla="*/ 812800 w 6794500"/>
                <a:gd name="connsiteY7" fmla="*/ 2247900 h 3886200"/>
                <a:gd name="connsiteX8" fmla="*/ 876300 w 6794500"/>
                <a:gd name="connsiteY8" fmla="*/ 1866900 h 3886200"/>
                <a:gd name="connsiteX9" fmla="*/ 1054100 w 6794500"/>
                <a:gd name="connsiteY9" fmla="*/ 1460500 h 3886200"/>
                <a:gd name="connsiteX10" fmla="*/ 1320800 w 6794500"/>
                <a:gd name="connsiteY10" fmla="*/ 1181100 h 3886200"/>
                <a:gd name="connsiteX11" fmla="*/ 1765300 w 6794500"/>
                <a:gd name="connsiteY11" fmla="*/ 812800 h 3886200"/>
                <a:gd name="connsiteX12" fmla="*/ 2159000 w 6794500"/>
                <a:gd name="connsiteY12" fmla="*/ 520700 h 3886200"/>
                <a:gd name="connsiteX13" fmla="*/ 2755900 w 6794500"/>
                <a:gd name="connsiteY13" fmla="*/ 215900 h 3886200"/>
                <a:gd name="connsiteX14" fmla="*/ 3568700 w 6794500"/>
                <a:gd name="connsiteY14" fmla="*/ 0 h 3886200"/>
                <a:gd name="connsiteX15" fmla="*/ 3797300 w 6794500"/>
                <a:gd name="connsiteY15" fmla="*/ 0 h 3886200"/>
                <a:gd name="connsiteX16" fmla="*/ 4673600 w 6794500"/>
                <a:gd name="connsiteY16" fmla="*/ 152400 h 3886200"/>
                <a:gd name="connsiteX17" fmla="*/ 4800600 w 6794500"/>
                <a:gd name="connsiteY17" fmla="*/ 177800 h 3886200"/>
                <a:gd name="connsiteX18" fmla="*/ 5638800 w 6794500"/>
                <a:gd name="connsiteY18" fmla="*/ 317500 h 3886200"/>
                <a:gd name="connsiteX19" fmla="*/ 6057900 w 6794500"/>
                <a:gd name="connsiteY19" fmla="*/ 368300 h 3886200"/>
                <a:gd name="connsiteX20" fmla="*/ 6794500 w 6794500"/>
                <a:gd name="connsiteY20" fmla="*/ 647700 h 3886200"/>
                <a:gd name="connsiteX21" fmla="*/ 6794500 w 6794500"/>
                <a:gd name="connsiteY21" fmla="*/ 647700 h 3886200"/>
                <a:gd name="connsiteX0" fmla="*/ 0 w 6794500"/>
                <a:gd name="connsiteY0" fmla="*/ 3886200 h 3886200"/>
                <a:gd name="connsiteX1" fmla="*/ 355600 w 6794500"/>
                <a:gd name="connsiteY1" fmla="*/ 3670300 h 3886200"/>
                <a:gd name="connsiteX2" fmla="*/ 685800 w 6794500"/>
                <a:gd name="connsiteY2" fmla="*/ 3632200 h 3886200"/>
                <a:gd name="connsiteX3" fmla="*/ 1181100 w 6794500"/>
                <a:gd name="connsiteY3" fmla="*/ 3606800 h 3886200"/>
                <a:gd name="connsiteX4" fmla="*/ 1600200 w 6794500"/>
                <a:gd name="connsiteY4" fmla="*/ 3670300 h 3886200"/>
                <a:gd name="connsiteX5" fmla="*/ 1308100 w 6794500"/>
                <a:gd name="connsiteY5" fmla="*/ 3276600 h 3886200"/>
                <a:gd name="connsiteX6" fmla="*/ 1016000 w 6794500"/>
                <a:gd name="connsiteY6" fmla="*/ 2844800 h 3886200"/>
                <a:gd name="connsiteX7" fmla="*/ 812800 w 6794500"/>
                <a:gd name="connsiteY7" fmla="*/ 2247900 h 3886200"/>
                <a:gd name="connsiteX8" fmla="*/ 876300 w 6794500"/>
                <a:gd name="connsiteY8" fmla="*/ 1866900 h 3886200"/>
                <a:gd name="connsiteX9" fmla="*/ 1054100 w 6794500"/>
                <a:gd name="connsiteY9" fmla="*/ 1460500 h 3886200"/>
                <a:gd name="connsiteX10" fmla="*/ 1320800 w 6794500"/>
                <a:gd name="connsiteY10" fmla="*/ 1181100 h 3886200"/>
                <a:gd name="connsiteX11" fmla="*/ 1765300 w 6794500"/>
                <a:gd name="connsiteY11" fmla="*/ 812800 h 3886200"/>
                <a:gd name="connsiteX12" fmla="*/ 2159000 w 6794500"/>
                <a:gd name="connsiteY12" fmla="*/ 520700 h 3886200"/>
                <a:gd name="connsiteX13" fmla="*/ 2755900 w 6794500"/>
                <a:gd name="connsiteY13" fmla="*/ 215900 h 3886200"/>
                <a:gd name="connsiteX14" fmla="*/ 3568700 w 6794500"/>
                <a:gd name="connsiteY14" fmla="*/ 0 h 3886200"/>
                <a:gd name="connsiteX15" fmla="*/ 3797300 w 6794500"/>
                <a:gd name="connsiteY15" fmla="*/ 0 h 3886200"/>
                <a:gd name="connsiteX16" fmla="*/ 4673600 w 6794500"/>
                <a:gd name="connsiteY16" fmla="*/ 152400 h 3886200"/>
                <a:gd name="connsiteX17" fmla="*/ 4800600 w 6794500"/>
                <a:gd name="connsiteY17" fmla="*/ 177800 h 3886200"/>
                <a:gd name="connsiteX18" fmla="*/ 5638800 w 6794500"/>
                <a:gd name="connsiteY18" fmla="*/ 317500 h 3886200"/>
                <a:gd name="connsiteX19" fmla="*/ 6057900 w 6794500"/>
                <a:gd name="connsiteY19" fmla="*/ 368300 h 3886200"/>
                <a:gd name="connsiteX20" fmla="*/ 6794500 w 6794500"/>
                <a:gd name="connsiteY20" fmla="*/ 647700 h 3886200"/>
                <a:gd name="connsiteX21" fmla="*/ 6794500 w 6794500"/>
                <a:gd name="connsiteY21" fmla="*/ 647700 h 3886200"/>
                <a:gd name="connsiteX0" fmla="*/ 0 w 6438900"/>
                <a:gd name="connsiteY0" fmla="*/ 3670300 h 3685444"/>
                <a:gd name="connsiteX1" fmla="*/ 330200 w 6438900"/>
                <a:gd name="connsiteY1" fmla="*/ 3632200 h 3685444"/>
                <a:gd name="connsiteX2" fmla="*/ 825500 w 6438900"/>
                <a:gd name="connsiteY2" fmla="*/ 3606800 h 3685444"/>
                <a:gd name="connsiteX3" fmla="*/ 1244600 w 6438900"/>
                <a:gd name="connsiteY3" fmla="*/ 3670300 h 3685444"/>
                <a:gd name="connsiteX4" fmla="*/ 952500 w 6438900"/>
                <a:gd name="connsiteY4" fmla="*/ 3276600 h 3685444"/>
                <a:gd name="connsiteX5" fmla="*/ 660400 w 6438900"/>
                <a:gd name="connsiteY5" fmla="*/ 2844800 h 3685444"/>
                <a:gd name="connsiteX6" fmla="*/ 457200 w 6438900"/>
                <a:gd name="connsiteY6" fmla="*/ 2247900 h 3685444"/>
                <a:gd name="connsiteX7" fmla="*/ 520700 w 6438900"/>
                <a:gd name="connsiteY7" fmla="*/ 1866900 h 3685444"/>
                <a:gd name="connsiteX8" fmla="*/ 698500 w 6438900"/>
                <a:gd name="connsiteY8" fmla="*/ 1460500 h 3685444"/>
                <a:gd name="connsiteX9" fmla="*/ 965200 w 6438900"/>
                <a:gd name="connsiteY9" fmla="*/ 1181100 h 3685444"/>
                <a:gd name="connsiteX10" fmla="*/ 1409700 w 6438900"/>
                <a:gd name="connsiteY10" fmla="*/ 812800 h 3685444"/>
                <a:gd name="connsiteX11" fmla="*/ 1803400 w 6438900"/>
                <a:gd name="connsiteY11" fmla="*/ 520700 h 3685444"/>
                <a:gd name="connsiteX12" fmla="*/ 2400300 w 6438900"/>
                <a:gd name="connsiteY12" fmla="*/ 215900 h 3685444"/>
                <a:gd name="connsiteX13" fmla="*/ 3213100 w 6438900"/>
                <a:gd name="connsiteY13" fmla="*/ 0 h 3685444"/>
                <a:gd name="connsiteX14" fmla="*/ 3441700 w 6438900"/>
                <a:gd name="connsiteY14" fmla="*/ 0 h 3685444"/>
                <a:gd name="connsiteX15" fmla="*/ 4318000 w 6438900"/>
                <a:gd name="connsiteY15" fmla="*/ 152400 h 3685444"/>
                <a:gd name="connsiteX16" fmla="*/ 4445000 w 6438900"/>
                <a:gd name="connsiteY16" fmla="*/ 177800 h 3685444"/>
                <a:gd name="connsiteX17" fmla="*/ 5283200 w 6438900"/>
                <a:gd name="connsiteY17" fmla="*/ 317500 h 3685444"/>
                <a:gd name="connsiteX18" fmla="*/ 5702300 w 6438900"/>
                <a:gd name="connsiteY18" fmla="*/ 368300 h 3685444"/>
                <a:gd name="connsiteX19" fmla="*/ 6438900 w 6438900"/>
                <a:gd name="connsiteY19" fmla="*/ 647700 h 3685444"/>
                <a:gd name="connsiteX20" fmla="*/ 6438900 w 6438900"/>
                <a:gd name="connsiteY20" fmla="*/ 647700 h 3685444"/>
                <a:gd name="connsiteX0" fmla="*/ 0 w 6108700"/>
                <a:gd name="connsiteY0" fmla="*/ 3632200 h 3685444"/>
                <a:gd name="connsiteX1" fmla="*/ 495300 w 6108700"/>
                <a:gd name="connsiteY1" fmla="*/ 3606800 h 3685444"/>
                <a:gd name="connsiteX2" fmla="*/ 914400 w 6108700"/>
                <a:gd name="connsiteY2" fmla="*/ 3670300 h 3685444"/>
                <a:gd name="connsiteX3" fmla="*/ 622300 w 6108700"/>
                <a:gd name="connsiteY3" fmla="*/ 3276600 h 3685444"/>
                <a:gd name="connsiteX4" fmla="*/ 330200 w 6108700"/>
                <a:gd name="connsiteY4" fmla="*/ 2844800 h 3685444"/>
                <a:gd name="connsiteX5" fmla="*/ 127000 w 6108700"/>
                <a:gd name="connsiteY5" fmla="*/ 2247900 h 3685444"/>
                <a:gd name="connsiteX6" fmla="*/ 190500 w 6108700"/>
                <a:gd name="connsiteY6" fmla="*/ 1866900 h 3685444"/>
                <a:gd name="connsiteX7" fmla="*/ 368300 w 6108700"/>
                <a:gd name="connsiteY7" fmla="*/ 1460500 h 3685444"/>
                <a:gd name="connsiteX8" fmla="*/ 635000 w 6108700"/>
                <a:gd name="connsiteY8" fmla="*/ 1181100 h 3685444"/>
                <a:gd name="connsiteX9" fmla="*/ 1079500 w 6108700"/>
                <a:gd name="connsiteY9" fmla="*/ 812800 h 3685444"/>
                <a:gd name="connsiteX10" fmla="*/ 1473200 w 6108700"/>
                <a:gd name="connsiteY10" fmla="*/ 520700 h 3685444"/>
                <a:gd name="connsiteX11" fmla="*/ 2070100 w 6108700"/>
                <a:gd name="connsiteY11" fmla="*/ 215900 h 3685444"/>
                <a:gd name="connsiteX12" fmla="*/ 2882900 w 6108700"/>
                <a:gd name="connsiteY12" fmla="*/ 0 h 3685444"/>
                <a:gd name="connsiteX13" fmla="*/ 3111500 w 6108700"/>
                <a:gd name="connsiteY13" fmla="*/ 0 h 3685444"/>
                <a:gd name="connsiteX14" fmla="*/ 3987800 w 6108700"/>
                <a:gd name="connsiteY14" fmla="*/ 152400 h 3685444"/>
                <a:gd name="connsiteX15" fmla="*/ 4114800 w 6108700"/>
                <a:gd name="connsiteY15" fmla="*/ 177800 h 3685444"/>
                <a:gd name="connsiteX16" fmla="*/ 4953000 w 6108700"/>
                <a:gd name="connsiteY16" fmla="*/ 317500 h 3685444"/>
                <a:gd name="connsiteX17" fmla="*/ 5372100 w 6108700"/>
                <a:gd name="connsiteY17" fmla="*/ 368300 h 3685444"/>
                <a:gd name="connsiteX18" fmla="*/ 6108700 w 6108700"/>
                <a:gd name="connsiteY18" fmla="*/ 647700 h 3685444"/>
                <a:gd name="connsiteX19" fmla="*/ 6108700 w 6108700"/>
                <a:gd name="connsiteY19" fmla="*/ 647700 h 3685444"/>
                <a:gd name="connsiteX0" fmla="*/ 374533 w 5987933"/>
                <a:gd name="connsiteY0" fmla="*/ 3606800 h 3685444"/>
                <a:gd name="connsiteX1" fmla="*/ 793633 w 5987933"/>
                <a:gd name="connsiteY1" fmla="*/ 3670300 h 3685444"/>
                <a:gd name="connsiteX2" fmla="*/ 501533 w 5987933"/>
                <a:gd name="connsiteY2" fmla="*/ 3276600 h 3685444"/>
                <a:gd name="connsiteX3" fmla="*/ 209433 w 5987933"/>
                <a:gd name="connsiteY3" fmla="*/ 2844800 h 3685444"/>
                <a:gd name="connsiteX4" fmla="*/ 6233 w 5987933"/>
                <a:gd name="connsiteY4" fmla="*/ 2247900 h 3685444"/>
                <a:gd name="connsiteX5" fmla="*/ 69733 w 5987933"/>
                <a:gd name="connsiteY5" fmla="*/ 1866900 h 3685444"/>
                <a:gd name="connsiteX6" fmla="*/ 247533 w 5987933"/>
                <a:gd name="connsiteY6" fmla="*/ 1460500 h 3685444"/>
                <a:gd name="connsiteX7" fmla="*/ 514233 w 5987933"/>
                <a:gd name="connsiteY7" fmla="*/ 1181100 h 3685444"/>
                <a:gd name="connsiteX8" fmla="*/ 958733 w 5987933"/>
                <a:gd name="connsiteY8" fmla="*/ 812800 h 3685444"/>
                <a:gd name="connsiteX9" fmla="*/ 1352433 w 5987933"/>
                <a:gd name="connsiteY9" fmla="*/ 520700 h 3685444"/>
                <a:gd name="connsiteX10" fmla="*/ 1949333 w 5987933"/>
                <a:gd name="connsiteY10" fmla="*/ 215900 h 3685444"/>
                <a:gd name="connsiteX11" fmla="*/ 2762133 w 5987933"/>
                <a:gd name="connsiteY11" fmla="*/ 0 h 3685444"/>
                <a:gd name="connsiteX12" fmla="*/ 2990733 w 5987933"/>
                <a:gd name="connsiteY12" fmla="*/ 0 h 3685444"/>
                <a:gd name="connsiteX13" fmla="*/ 3867033 w 5987933"/>
                <a:gd name="connsiteY13" fmla="*/ 152400 h 3685444"/>
                <a:gd name="connsiteX14" fmla="*/ 3994033 w 5987933"/>
                <a:gd name="connsiteY14" fmla="*/ 177800 h 3685444"/>
                <a:gd name="connsiteX15" fmla="*/ 4832233 w 5987933"/>
                <a:gd name="connsiteY15" fmla="*/ 317500 h 3685444"/>
                <a:gd name="connsiteX16" fmla="*/ 5251333 w 5987933"/>
                <a:gd name="connsiteY16" fmla="*/ 368300 h 3685444"/>
                <a:gd name="connsiteX17" fmla="*/ 5987933 w 5987933"/>
                <a:gd name="connsiteY17" fmla="*/ 647700 h 3685444"/>
                <a:gd name="connsiteX18" fmla="*/ 5987933 w 5987933"/>
                <a:gd name="connsiteY18" fmla="*/ 647700 h 3685444"/>
                <a:gd name="connsiteX0" fmla="*/ 793633 w 5987933"/>
                <a:gd name="connsiteY0" fmla="*/ 3670300 h 3670300"/>
                <a:gd name="connsiteX1" fmla="*/ 501533 w 5987933"/>
                <a:gd name="connsiteY1" fmla="*/ 3276600 h 3670300"/>
                <a:gd name="connsiteX2" fmla="*/ 209433 w 5987933"/>
                <a:gd name="connsiteY2" fmla="*/ 2844800 h 3670300"/>
                <a:gd name="connsiteX3" fmla="*/ 6233 w 5987933"/>
                <a:gd name="connsiteY3" fmla="*/ 2247900 h 3670300"/>
                <a:gd name="connsiteX4" fmla="*/ 69733 w 5987933"/>
                <a:gd name="connsiteY4" fmla="*/ 1866900 h 3670300"/>
                <a:gd name="connsiteX5" fmla="*/ 247533 w 5987933"/>
                <a:gd name="connsiteY5" fmla="*/ 1460500 h 3670300"/>
                <a:gd name="connsiteX6" fmla="*/ 514233 w 5987933"/>
                <a:gd name="connsiteY6" fmla="*/ 1181100 h 3670300"/>
                <a:gd name="connsiteX7" fmla="*/ 958733 w 5987933"/>
                <a:gd name="connsiteY7" fmla="*/ 812800 h 3670300"/>
                <a:gd name="connsiteX8" fmla="*/ 1352433 w 5987933"/>
                <a:gd name="connsiteY8" fmla="*/ 520700 h 3670300"/>
                <a:gd name="connsiteX9" fmla="*/ 1949333 w 5987933"/>
                <a:gd name="connsiteY9" fmla="*/ 215900 h 3670300"/>
                <a:gd name="connsiteX10" fmla="*/ 2762133 w 5987933"/>
                <a:gd name="connsiteY10" fmla="*/ 0 h 3670300"/>
                <a:gd name="connsiteX11" fmla="*/ 2990733 w 5987933"/>
                <a:gd name="connsiteY11" fmla="*/ 0 h 3670300"/>
                <a:gd name="connsiteX12" fmla="*/ 3867033 w 5987933"/>
                <a:gd name="connsiteY12" fmla="*/ 152400 h 3670300"/>
                <a:gd name="connsiteX13" fmla="*/ 3994033 w 5987933"/>
                <a:gd name="connsiteY13" fmla="*/ 177800 h 3670300"/>
                <a:gd name="connsiteX14" fmla="*/ 4832233 w 5987933"/>
                <a:gd name="connsiteY14" fmla="*/ 317500 h 3670300"/>
                <a:gd name="connsiteX15" fmla="*/ 5251333 w 5987933"/>
                <a:gd name="connsiteY15" fmla="*/ 368300 h 3670300"/>
                <a:gd name="connsiteX16" fmla="*/ 5987933 w 5987933"/>
                <a:gd name="connsiteY16" fmla="*/ 647700 h 3670300"/>
                <a:gd name="connsiteX17" fmla="*/ 5987933 w 5987933"/>
                <a:gd name="connsiteY17" fmla="*/ 647700 h 36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87933" h="3670300">
                  <a:moveTo>
                    <a:pt x="793633" y="3670300"/>
                  </a:moveTo>
                  <a:cubicBezTo>
                    <a:pt x="814800" y="3615267"/>
                    <a:pt x="598900" y="3414183"/>
                    <a:pt x="501533" y="3276600"/>
                  </a:cubicBezTo>
                  <a:cubicBezTo>
                    <a:pt x="404166" y="3139017"/>
                    <a:pt x="291983" y="3016250"/>
                    <a:pt x="209433" y="2844800"/>
                  </a:cubicBezTo>
                  <a:cubicBezTo>
                    <a:pt x="126883" y="2673350"/>
                    <a:pt x="29516" y="2410883"/>
                    <a:pt x="6233" y="2247900"/>
                  </a:cubicBezTo>
                  <a:cubicBezTo>
                    <a:pt x="-17050" y="2084917"/>
                    <a:pt x="29516" y="1998133"/>
                    <a:pt x="69733" y="1866900"/>
                  </a:cubicBezTo>
                  <a:cubicBezTo>
                    <a:pt x="109950" y="1735667"/>
                    <a:pt x="173450" y="1574800"/>
                    <a:pt x="247533" y="1460500"/>
                  </a:cubicBezTo>
                  <a:cubicBezTo>
                    <a:pt x="321616" y="1346200"/>
                    <a:pt x="395700" y="1289050"/>
                    <a:pt x="514233" y="1181100"/>
                  </a:cubicBezTo>
                  <a:cubicBezTo>
                    <a:pt x="632766" y="1073150"/>
                    <a:pt x="838083" y="903817"/>
                    <a:pt x="958733" y="812800"/>
                  </a:cubicBezTo>
                  <a:cubicBezTo>
                    <a:pt x="1034933" y="808567"/>
                    <a:pt x="1187333" y="620183"/>
                    <a:pt x="1352433" y="520700"/>
                  </a:cubicBezTo>
                  <a:cubicBezTo>
                    <a:pt x="1517533" y="421217"/>
                    <a:pt x="1714383" y="302683"/>
                    <a:pt x="1949333" y="215900"/>
                  </a:cubicBezTo>
                  <a:cubicBezTo>
                    <a:pt x="2184283" y="129117"/>
                    <a:pt x="2512366" y="122767"/>
                    <a:pt x="2762133" y="0"/>
                  </a:cubicBezTo>
                  <a:lnTo>
                    <a:pt x="2990733" y="0"/>
                  </a:lnTo>
                  <a:lnTo>
                    <a:pt x="3867033" y="152400"/>
                  </a:lnTo>
                  <a:cubicBezTo>
                    <a:pt x="3985466" y="178718"/>
                    <a:pt x="3942304" y="177800"/>
                    <a:pt x="3994033" y="177800"/>
                  </a:cubicBezTo>
                  <a:lnTo>
                    <a:pt x="4832233" y="317500"/>
                  </a:lnTo>
                  <a:lnTo>
                    <a:pt x="5251333" y="368300"/>
                  </a:lnTo>
                  <a:lnTo>
                    <a:pt x="5987933" y="647700"/>
                  </a:lnTo>
                  <a:lnTo>
                    <a:pt x="5987933" y="647700"/>
                  </a:lnTo>
                </a:path>
              </a:pathLst>
            </a:custGeom>
            <a:noFill/>
            <a:ln w="6350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5994C6-8DCB-44FB-999E-6DC71136C3EC}"/>
              </a:ext>
            </a:extLst>
          </p:cNvPr>
          <p:cNvSpPr/>
          <p:nvPr/>
        </p:nvSpPr>
        <p:spPr>
          <a:xfrm>
            <a:off x="-8021" y="1881959"/>
            <a:ext cx="9079782" cy="2736514"/>
          </a:xfrm>
          <a:custGeom>
            <a:avLst/>
            <a:gdLst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52863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4926" h="2671011">
                <a:moveTo>
                  <a:pt x="0" y="0"/>
                </a:moveTo>
                <a:cubicBezTo>
                  <a:pt x="240632" y="141705"/>
                  <a:pt x="446506" y="302127"/>
                  <a:pt x="721895" y="425116"/>
                </a:cubicBezTo>
                <a:cubicBezTo>
                  <a:pt x="997284" y="548105"/>
                  <a:pt x="1307432" y="644358"/>
                  <a:pt x="1652337" y="737937"/>
                </a:cubicBezTo>
                <a:lnTo>
                  <a:pt x="2687053" y="1018674"/>
                </a:lnTo>
                <a:cubicBezTo>
                  <a:pt x="3018590" y="1100221"/>
                  <a:pt x="3245853" y="1096210"/>
                  <a:pt x="3641558" y="1227221"/>
                </a:cubicBezTo>
                <a:lnTo>
                  <a:pt x="4828674" y="1620253"/>
                </a:lnTo>
                <a:cubicBezTo>
                  <a:pt x="5144169" y="1727200"/>
                  <a:pt x="5184273" y="1737896"/>
                  <a:pt x="5534526" y="1868906"/>
                </a:cubicBezTo>
                <a:lnTo>
                  <a:pt x="6585284" y="2261937"/>
                </a:lnTo>
                <a:cubicBezTo>
                  <a:pt x="6956926" y="2371558"/>
                  <a:pt x="7440863" y="2478506"/>
                  <a:pt x="7764379" y="2526632"/>
                </a:cubicBezTo>
                <a:lnTo>
                  <a:pt x="8734926" y="2671011"/>
                </a:lnTo>
              </a:path>
            </a:pathLst>
          </a:custGeom>
          <a:noFill/>
          <a:ln w="635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D7DF7221-B1A8-451B-B5D7-5B57F834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5338E25-D244-4177-A845-2D570AED8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228EF7F1-3263-4D37-A592-2F7D1B95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C629DC6-99AA-4C80-B89E-8E90756EF0B4}"/>
              </a:ext>
            </a:extLst>
          </p:cNvPr>
          <p:cNvSpPr/>
          <p:nvPr/>
        </p:nvSpPr>
        <p:spPr>
          <a:xfrm>
            <a:off x="-526144" y="2256969"/>
            <a:ext cx="1117600" cy="397960"/>
          </a:xfrm>
          <a:custGeom>
            <a:avLst/>
            <a:gdLst>
              <a:gd name="connsiteX0" fmla="*/ 0 w 9207500"/>
              <a:gd name="connsiteY0" fmla="*/ 5168900 h 5232400"/>
              <a:gd name="connsiteX1" fmla="*/ 266700 w 9207500"/>
              <a:gd name="connsiteY1" fmla="*/ 5232400 h 5232400"/>
              <a:gd name="connsiteX2" fmla="*/ 711200 w 9207500"/>
              <a:gd name="connsiteY2" fmla="*/ 5041900 h 5232400"/>
              <a:gd name="connsiteX3" fmla="*/ 1117600 w 9207500"/>
              <a:gd name="connsiteY3" fmla="*/ 4838700 h 5232400"/>
              <a:gd name="connsiteX4" fmla="*/ 1714500 w 9207500"/>
              <a:gd name="connsiteY4" fmla="*/ 4432300 h 5232400"/>
              <a:gd name="connsiteX5" fmla="*/ 2197100 w 9207500"/>
              <a:gd name="connsiteY5" fmla="*/ 4152900 h 5232400"/>
              <a:gd name="connsiteX6" fmla="*/ 2413000 w 9207500"/>
              <a:gd name="connsiteY6" fmla="*/ 3886200 h 5232400"/>
              <a:gd name="connsiteX7" fmla="*/ 3009900 w 9207500"/>
              <a:gd name="connsiteY7" fmla="*/ 3670300 h 5232400"/>
              <a:gd name="connsiteX8" fmla="*/ 3378200 w 9207500"/>
              <a:gd name="connsiteY8" fmla="*/ 3632200 h 5232400"/>
              <a:gd name="connsiteX9" fmla="*/ 3594100 w 9207500"/>
              <a:gd name="connsiteY9" fmla="*/ 3606800 h 5232400"/>
              <a:gd name="connsiteX10" fmla="*/ 3657600 w 9207500"/>
              <a:gd name="connsiteY10" fmla="*/ 3581400 h 5232400"/>
              <a:gd name="connsiteX11" fmla="*/ 3429000 w 9207500"/>
              <a:gd name="connsiteY11" fmla="*/ 2844800 h 5232400"/>
              <a:gd name="connsiteX12" fmla="*/ 3429000 w 9207500"/>
              <a:gd name="connsiteY12" fmla="*/ 2616200 h 5232400"/>
              <a:gd name="connsiteX13" fmla="*/ 3225800 w 9207500"/>
              <a:gd name="connsiteY13" fmla="*/ 2095500 h 5232400"/>
              <a:gd name="connsiteX14" fmla="*/ 3251200 w 9207500"/>
              <a:gd name="connsiteY14" fmla="*/ 1968500 h 5232400"/>
              <a:gd name="connsiteX15" fmla="*/ 3263900 w 9207500"/>
              <a:gd name="connsiteY15" fmla="*/ 1917700 h 5232400"/>
              <a:gd name="connsiteX16" fmla="*/ 3467100 w 9207500"/>
              <a:gd name="connsiteY16" fmla="*/ 1460500 h 5232400"/>
              <a:gd name="connsiteX17" fmla="*/ 3683000 w 9207500"/>
              <a:gd name="connsiteY17" fmla="*/ 1346200 h 5232400"/>
              <a:gd name="connsiteX18" fmla="*/ 3721100 w 9207500"/>
              <a:gd name="connsiteY18" fmla="*/ 1308100 h 5232400"/>
              <a:gd name="connsiteX19" fmla="*/ 3746500 w 9207500"/>
              <a:gd name="connsiteY19" fmla="*/ 1270000 h 5232400"/>
              <a:gd name="connsiteX20" fmla="*/ 4178300 w 9207500"/>
              <a:gd name="connsiteY20" fmla="*/ 812800 h 5232400"/>
              <a:gd name="connsiteX21" fmla="*/ 4406900 w 9207500"/>
              <a:gd name="connsiteY21" fmla="*/ 800100 h 5232400"/>
              <a:gd name="connsiteX22" fmla="*/ 4445000 w 9207500"/>
              <a:gd name="connsiteY22" fmla="*/ 774700 h 5232400"/>
              <a:gd name="connsiteX23" fmla="*/ 4483100 w 9207500"/>
              <a:gd name="connsiteY23" fmla="*/ 723900 h 5232400"/>
              <a:gd name="connsiteX24" fmla="*/ 5232400 w 9207500"/>
              <a:gd name="connsiteY24" fmla="*/ 368300 h 5232400"/>
              <a:gd name="connsiteX25" fmla="*/ 5981700 w 9207500"/>
              <a:gd name="connsiteY25" fmla="*/ 0 h 5232400"/>
              <a:gd name="connsiteX26" fmla="*/ 6210300 w 9207500"/>
              <a:gd name="connsiteY26" fmla="*/ 0 h 5232400"/>
              <a:gd name="connsiteX27" fmla="*/ 7086600 w 9207500"/>
              <a:gd name="connsiteY27" fmla="*/ 152400 h 5232400"/>
              <a:gd name="connsiteX28" fmla="*/ 7213600 w 9207500"/>
              <a:gd name="connsiteY28" fmla="*/ 177800 h 5232400"/>
              <a:gd name="connsiteX29" fmla="*/ 8051800 w 9207500"/>
              <a:gd name="connsiteY29" fmla="*/ 317500 h 5232400"/>
              <a:gd name="connsiteX30" fmla="*/ 8470900 w 9207500"/>
              <a:gd name="connsiteY30" fmla="*/ 368300 h 5232400"/>
              <a:gd name="connsiteX31" fmla="*/ 9207500 w 9207500"/>
              <a:gd name="connsiteY31" fmla="*/ 647700 h 5232400"/>
              <a:gd name="connsiteX32" fmla="*/ 9207500 w 9207500"/>
              <a:gd name="connsiteY32" fmla="*/ 647700 h 523240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3657600 w 9207500"/>
              <a:gd name="connsiteY10" fmla="*/ 35814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429000 w 9207500"/>
              <a:gd name="connsiteY12" fmla="*/ 2616200 h 5236660"/>
              <a:gd name="connsiteX13" fmla="*/ 3225800 w 9207500"/>
              <a:gd name="connsiteY13" fmla="*/ 2095500 h 5236660"/>
              <a:gd name="connsiteX14" fmla="*/ 3251200 w 9207500"/>
              <a:gd name="connsiteY14" fmla="*/ 1968500 h 5236660"/>
              <a:gd name="connsiteX15" fmla="*/ 3263900 w 9207500"/>
              <a:gd name="connsiteY15" fmla="*/ 1917700 h 5236660"/>
              <a:gd name="connsiteX16" fmla="*/ 3467100 w 9207500"/>
              <a:gd name="connsiteY16" fmla="*/ 1460500 h 5236660"/>
              <a:gd name="connsiteX17" fmla="*/ 3683000 w 9207500"/>
              <a:gd name="connsiteY17" fmla="*/ 1346200 h 5236660"/>
              <a:gd name="connsiteX18" fmla="*/ 3721100 w 9207500"/>
              <a:gd name="connsiteY18" fmla="*/ 1308100 h 5236660"/>
              <a:gd name="connsiteX19" fmla="*/ 3746500 w 9207500"/>
              <a:gd name="connsiteY19" fmla="*/ 1270000 h 5236660"/>
              <a:gd name="connsiteX20" fmla="*/ 4178300 w 9207500"/>
              <a:gd name="connsiteY20" fmla="*/ 812800 h 5236660"/>
              <a:gd name="connsiteX21" fmla="*/ 4406900 w 9207500"/>
              <a:gd name="connsiteY21" fmla="*/ 800100 h 5236660"/>
              <a:gd name="connsiteX22" fmla="*/ 4445000 w 9207500"/>
              <a:gd name="connsiteY22" fmla="*/ 774700 h 5236660"/>
              <a:gd name="connsiteX23" fmla="*/ 4483100 w 9207500"/>
              <a:gd name="connsiteY23" fmla="*/ 723900 h 5236660"/>
              <a:gd name="connsiteX24" fmla="*/ 5232400 w 9207500"/>
              <a:gd name="connsiteY24" fmla="*/ 368300 h 5236660"/>
              <a:gd name="connsiteX25" fmla="*/ 5981700 w 9207500"/>
              <a:gd name="connsiteY25" fmla="*/ 0 h 5236660"/>
              <a:gd name="connsiteX26" fmla="*/ 6210300 w 9207500"/>
              <a:gd name="connsiteY26" fmla="*/ 0 h 5236660"/>
              <a:gd name="connsiteX27" fmla="*/ 7086600 w 9207500"/>
              <a:gd name="connsiteY27" fmla="*/ 152400 h 5236660"/>
              <a:gd name="connsiteX28" fmla="*/ 7213600 w 9207500"/>
              <a:gd name="connsiteY28" fmla="*/ 177800 h 5236660"/>
              <a:gd name="connsiteX29" fmla="*/ 8051800 w 9207500"/>
              <a:gd name="connsiteY29" fmla="*/ 317500 h 5236660"/>
              <a:gd name="connsiteX30" fmla="*/ 8470900 w 9207500"/>
              <a:gd name="connsiteY30" fmla="*/ 368300 h 5236660"/>
              <a:gd name="connsiteX31" fmla="*/ 9207500 w 9207500"/>
              <a:gd name="connsiteY31" fmla="*/ 647700 h 5236660"/>
              <a:gd name="connsiteX32" fmla="*/ 9207500 w 9207500"/>
              <a:gd name="connsiteY3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30099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263900 w 9207500"/>
              <a:gd name="connsiteY14" fmla="*/ 1917700 h 5236660"/>
              <a:gd name="connsiteX15" fmla="*/ 3467100 w 9207500"/>
              <a:gd name="connsiteY15" fmla="*/ 1460500 h 5236660"/>
              <a:gd name="connsiteX16" fmla="*/ 3683000 w 9207500"/>
              <a:gd name="connsiteY16" fmla="*/ 1346200 h 5236660"/>
              <a:gd name="connsiteX17" fmla="*/ 3721100 w 9207500"/>
              <a:gd name="connsiteY17" fmla="*/ 1308100 h 5236660"/>
              <a:gd name="connsiteX18" fmla="*/ 3746500 w 9207500"/>
              <a:gd name="connsiteY18" fmla="*/ 1270000 h 5236660"/>
              <a:gd name="connsiteX19" fmla="*/ 4178300 w 9207500"/>
              <a:gd name="connsiteY19" fmla="*/ 812800 h 5236660"/>
              <a:gd name="connsiteX20" fmla="*/ 4406900 w 9207500"/>
              <a:gd name="connsiteY20" fmla="*/ 800100 h 5236660"/>
              <a:gd name="connsiteX21" fmla="*/ 4445000 w 9207500"/>
              <a:gd name="connsiteY21" fmla="*/ 774700 h 5236660"/>
              <a:gd name="connsiteX22" fmla="*/ 4483100 w 9207500"/>
              <a:gd name="connsiteY22" fmla="*/ 723900 h 5236660"/>
              <a:gd name="connsiteX23" fmla="*/ 5232400 w 9207500"/>
              <a:gd name="connsiteY23" fmla="*/ 368300 h 5236660"/>
              <a:gd name="connsiteX24" fmla="*/ 5981700 w 9207500"/>
              <a:gd name="connsiteY24" fmla="*/ 0 h 5236660"/>
              <a:gd name="connsiteX25" fmla="*/ 6210300 w 9207500"/>
              <a:gd name="connsiteY25" fmla="*/ 0 h 5236660"/>
              <a:gd name="connsiteX26" fmla="*/ 7086600 w 9207500"/>
              <a:gd name="connsiteY26" fmla="*/ 152400 h 5236660"/>
              <a:gd name="connsiteX27" fmla="*/ 7213600 w 9207500"/>
              <a:gd name="connsiteY27" fmla="*/ 177800 h 5236660"/>
              <a:gd name="connsiteX28" fmla="*/ 8051800 w 9207500"/>
              <a:gd name="connsiteY28" fmla="*/ 317500 h 5236660"/>
              <a:gd name="connsiteX29" fmla="*/ 8470900 w 9207500"/>
              <a:gd name="connsiteY29" fmla="*/ 368300 h 5236660"/>
              <a:gd name="connsiteX30" fmla="*/ 9207500 w 9207500"/>
              <a:gd name="connsiteY30" fmla="*/ 647700 h 5236660"/>
              <a:gd name="connsiteX31" fmla="*/ 9207500 w 9207500"/>
              <a:gd name="connsiteY3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251200 w 9207500"/>
              <a:gd name="connsiteY13" fmla="*/ 19685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0955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3746500 w 9207500"/>
              <a:gd name="connsiteY17" fmla="*/ 1270000 h 5236660"/>
              <a:gd name="connsiteX18" fmla="*/ 4178300 w 9207500"/>
              <a:gd name="connsiteY18" fmla="*/ 812800 h 5236660"/>
              <a:gd name="connsiteX19" fmla="*/ 4406900 w 9207500"/>
              <a:gd name="connsiteY19" fmla="*/ 800100 h 5236660"/>
              <a:gd name="connsiteX20" fmla="*/ 4445000 w 9207500"/>
              <a:gd name="connsiteY20" fmla="*/ 774700 h 5236660"/>
              <a:gd name="connsiteX21" fmla="*/ 4483100 w 9207500"/>
              <a:gd name="connsiteY21" fmla="*/ 723900 h 5236660"/>
              <a:gd name="connsiteX22" fmla="*/ 5232400 w 9207500"/>
              <a:gd name="connsiteY22" fmla="*/ 368300 h 5236660"/>
              <a:gd name="connsiteX23" fmla="*/ 5981700 w 9207500"/>
              <a:gd name="connsiteY23" fmla="*/ 0 h 5236660"/>
              <a:gd name="connsiteX24" fmla="*/ 6210300 w 9207500"/>
              <a:gd name="connsiteY24" fmla="*/ 0 h 5236660"/>
              <a:gd name="connsiteX25" fmla="*/ 7086600 w 9207500"/>
              <a:gd name="connsiteY25" fmla="*/ 152400 h 5236660"/>
              <a:gd name="connsiteX26" fmla="*/ 7213600 w 9207500"/>
              <a:gd name="connsiteY26" fmla="*/ 177800 h 5236660"/>
              <a:gd name="connsiteX27" fmla="*/ 8051800 w 9207500"/>
              <a:gd name="connsiteY27" fmla="*/ 317500 h 5236660"/>
              <a:gd name="connsiteX28" fmla="*/ 8470900 w 9207500"/>
              <a:gd name="connsiteY28" fmla="*/ 368300 h 5236660"/>
              <a:gd name="connsiteX29" fmla="*/ 9207500 w 9207500"/>
              <a:gd name="connsiteY29" fmla="*/ 647700 h 5236660"/>
              <a:gd name="connsiteX30" fmla="*/ 9207500 w 9207500"/>
              <a:gd name="connsiteY3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3721100 w 9207500"/>
              <a:gd name="connsiteY16" fmla="*/ 1308100 h 5236660"/>
              <a:gd name="connsiteX17" fmla="*/ 4178300 w 9207500"/>
              <a:gd name="connsiteY17" fmla="*/ 812800 h 5236660"/>
              <a:gd name="connsiteX18" fmla="*/ 4406900 w 9207500"/>
              <a:gd name="connsiteY18" fmla="*/ 800100 h 5236660"/>
              <a:gd name="connsiteX19" fmla="*/ 4445000 w 9207500"/>
              <a:gd name="connsiteY19" fmla="*/ 774700 h 5236660"/>
              <a:gd name="connsiteX20" fmla="*/ 4483100 w 9207500"/>
              <a:gd name="connsiteY20" fmla="*/ 723900 h 5236660"/>
              <a:gd name="connsiteX21" fmla="*/ 5232400 w 9207500"/>
              <a:gd name="connsiteY21" fmla="*/ 368300 h 5236660"/>
              <a:gd name="connsiteX22" fmla="*/ 5981700 w 9207500"/>
              <a:gd name="connsiteY22" fmla="*/ 0 h 5236660"/>
              <a:gd name="connsiteX23" fmla="*/ 6210300 w 9207500"/>
              <a:gd name="connsiteY23" fmla="*/ 0 h 5236660"/>
              <a:gd name="connsiteX24" fmla="*/ 7086600 w 9207500"/>
              <a:gd name="connsiteY24" fmla="*/ 152400 h 5236660"/>
              <a:gd name="connsiteX25" fmla="*/ 7213600 w 9207500"/>
              <a:gd name="connsiteY25" fmla="*/ 177800 h 5236660"/>
              <a:gd name="connsiteX26" fmla="*/ 8051800 w 9207500"/>
              <a:gd name="connsiteY26" fmla="*/ 317500 h 5236660"/>
              <a:gd name="connsiteX27" fmla="*/ 8470900 w 9207500"/>
              <a:gd name="connsiteY27" fmla="*/ 368300 h 5236660"/>
              <a:gd name="connsiteX28" fmla="*/ 9207500 w 9207500"/>
              <a:gd name="connsiteY28" fmla="*/ 647700 h 5236660"/>
              <a:gd name="connsiteX29" fmla="*/ 9207500 w 9207500"/>
              <a:gd name="connsiteY2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683000 w 9207500"/>
              <a:gd name="connsiteY15" fmla="*/ 13462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4483100 w 9207500"/>
              <a:gd name="connsiteY19" fmla="*/ 723900 h 5236660"/>
              <a:gd name="connsiteX20" fmla="*/ 5232400 w 9207500"/>
              <a:gd name="connsiteY20" fmla="*/ 368300 h 5236660"/>
              <a:gd name="connsiteX21" fmla="*/ 5981700 w 9207500"/>
              <a:gd name="connsiteY21" fmla="*/ 0 h 5236660"/>
              <a:gd name="connsiteX22" fmla="*/ 6210300 w 9207500"/>
              <a:gd name="connsiteY22" fmla="*/ 0 h 5236660"/>
              <a:gd name="connsiteX23" fmla="*/ 7086600 w 9207500"/>
              <a:gd name="connsiteY23" fmla="*/ 152400 h 5236660"/>
              <a:gd name="connsiteX24" fmla="*/ 7213600 w 9207500"/>
              <a:gd name="connsiteY24" fmla="*/ 177800 h 5236660"/>
              <a:gd name="connsiteX25" fmla="*/ 8051800 w 9207500"/>
              <a:gd name="connsiteY25" fmla="*/ 317500 h 5236660"/>
              <a:gd name="connsiteX26" fmla="*/ 8470900 w 9207500"/>
              <a:gd name="connsiteY26" fmla="*/ 368300 h 5236660"/>
              <a:gd name="connsiteX27" fmla="*/ 9207500 w 9207500"/>
              <a:gd name="connsiteY27" fmla="*/ 647700 h 5236660"/>
              <a:gd name="connsiteX28" fmla="*/ 9207500 w 9207500"/>
              <a:gd name="connsiteY2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4445000 w 9207500"/>
              <a:gd name="connsiteY18" fmla="*/ 774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406900 w 9207500"/>
              <a:gd name="connsiteY17" fmla="*/ 8001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197100 w 9207500"/>
              <a:gd name="connsiteY5" fmla="*/ 41529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3782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302000 w 9207500"/>
              <a:gd name="connsiteY13" fmla="*/ 19304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232400 w 9207500"/>
              <a:gd name="connsiteY18" fmla="*/ 3683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302000 w 9207500"/>
              <a:gd name="connsiteY14" fmla="*/ 19304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232400 w 9207500"/>
              <a:gd name="connsiteY19" fmla="*/ 3683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1714500 w 9207500"/>
              <a:gd name="connsiteY4" fmla="*/ 4432300 h 5236660"/>
              <a:gd name="connsiteX5" fmla="*/ 2082800 w 9207500"/>
              <a:gd name="connsiteY5" fmla="*/ 4114800 h 5236660"/>
              <a:gd name="connsiteX6" fmla="*/ 2413000 w 9207500"/>
              <a:gd name="connsiteY6" fmla="*/ 3886200 h 5236660"/>
              <a:gd name="connsiteX7" fmla="*/ 2768600 w 9207500"/>
              <a:gd name="connsiteY7" fmla="*/ 3670300 h 5236660"/>
              <a:gd name="connsiteX8" fmla="*/ 3098800 w 9207500"/>
              <a:gd name="connsiteY8" fmla="*/ 3632200 h 5236660"/>
              <a:gd name="connsiteX9" fmla="*/ 3594100 w 9207500"/>
              <a:gd name="connsiteY9" fmla="*/ 3606800 h 5236660"/>
              <a:gd name="connsiteX10" fmla="*/ 4013200 w 9207500"/>
              <a:gd name="connsiteY10" fmla="*/ 3670300 h 5236660"/>
              <a:gd name="connsiteX11" fmla="*/ 3721100 w 9207500"/>
              <a:gd name="connsiteY11" fmla="*/ 3276600 h 5236660"/>
              <a:gd name="connsiteX12" fmla="*/ 3429000 w 9207500"/>
              <a:gd name="connsiteY12" fmla="*/ 2844800 h 5236660"/>
              <a:gd name="connsiteX13" fmla="*/ 3225800 w 9207500"/>
              <a:gd name="connsiteY13" fmla="*/ 2247900 h 5236660"/>
              <a:gd name="connsiteX14" fmla="*/ 3289300 w 9207500"/>
              <a:gd name="connsiteY14" fmla="*/ 1866900 h 5236660"/>
              <a:gd name="connsiteX15" fmla="*/ 3467100 w 9207500"/>
              <a:gd name="connsiteY15" fmla="*/ 1460500 h 5236660"/>
              <a:gd name="connsiteX16" fmla="*/ 3733800 w 9207500"/>
              <a:gd name="connsiteY16" fmla="*/ 1181100 h 5236660"/>
              <a:gd name="connsiteX17" fmla="*/ 4178300 w 9207500"/>
              <a:gd name="connsiteY17" fmla="*/ 812800 h 5236660"/>
              <a:gd name="connsiteX18" fmla="*/ 4572000 w 9207500"/>
              <a:gd name="connsiteY18" fmla="*/ 520700 h 5236660"/>
              <a:gd name="connsiteX19" fmla="*/ 5168900 w 9207500"/>
              <a:gd name="connsiteY19" fmla="*/ 215900 h 5236660"/>
              <a:gd name="connsiteX20" fmla="*/ 5981700 w 9207500"/>
              <a:gd name="connsiteY20" fmla="*/ 0 h 5236660"/>
              <a:gd name="connsiteX21" fmla="*/ 6210300 w 9207500"/>
              <a:gd name="connsiteY21" fmla="*/ 0 h 5236660"/>
              <a:gd name="connsiteX22" fmla="*/ 7086600 w 9207500"/>
              <a:gd name="connsiteY22" fmla="*/ 152400 h 5236660"/>
              <a:gd name="connsiteX23" fmla="*/ 7213600 w 9207500"/>
              <a:gd name="connsiteY23" fmla="*/ 177800 h 5236660"/>
              <a:gd name="connsiteX24" fmla="*/ 8051800 w 9207500"/>
              <a:gd name="connsiteY24" fmla="*/ 317500 h 5236660"/>
              <a:gd name="connsiteX25" fmla="*/ 8470900 w 9207500"/>
              <a:gd name="connsiteY25" fmla="*/ 368300 h 5236660"/>
              <a:gd name="connsiteX26" fmla="*/ 9207500 w 9207500"/>
              <a:gd name="connsiteY26" fmla="*/ 647700 h 5236660"/>
              <a:gd name="connsiteX27" fmla="*/ 9207500 w 9207500"/>
              <a:gd name="connsiteY2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082800 w 9207500"/>
              <a:gd name="connsiteY4" fmla="*/ 4114800 h 5236660"/>
              <a:gd name="connsiteX5" fmla="*/ 2413000 w 9207500"/>
              <a:gd name="connsiteY5" fmla="*/ 3886200 h 5236660"/>
              <a:gd name="connsiteX6" fmla="*/ 2768600 w 9207500"/>
              <a:gd name="connsiteY6" fmla="*/ 3670300 h 5236660"/>
              <a:gd name="connsiteX7" fmla="*/ 3098800 w 9207500"/>
              <a:gd name="connsiteY7" fmla="*/ 3632200 h 5236660"/>
              <a:gd name="connsiteX8" fmla="*/ 3594100 w 9207500"/>
              <a:gd name="connsiteY8" fmla="*/ 3606800 h 5236660"/>
              <a:gd name="connsiteX9" fmla="*/ 4013200 w 9207500"/>
              <a:gd name="connsiteY9" fmla="*/ 3670300 h 5236660"/>
              <a:gd name="connsiteX10" fmla="*/ 3721100 w 9207500"/>
              <a:gd name="connsiteY10" fmla="*/ 3276600 h 5236660"/>
              <a:gd name="connsiteX11" fmla="*/ 3429000 w 9207500"/>
              <a:gd name="connsiteY11" fmla="*/ 2844800 h 5236660"/>
              <a:gd name="connsiteX12" fmla="*/ 3225800 w 9207500"/>
              <a:gd name="connsiteY12" fmla="*/ 2247900 h 5236660"/>
              <a:gd name="connsiteX13" fmla="*/ 3289300 w 9207500"/>
              <a:gd name="connsiteY13" fmla="*/ 1866900 h 5236660"/>
              <a:gd name="connsiteX14" fmla="*/ 3467100 w 9207500"/>
              <a:gd name="connsiteY14" fmla="*/ 1460500 h 5236660"/>
              <a:gd name="connsiteX15" fmla="*/ 3733800 w 9207500"/>
              <a:gd name="connsiteY15" fmla="*/ 1181100 h 5236660"/>
              <a:gd name="connsiteX16" fmla="*/ 4178300 w 9207500"/>
              <a:gd name="connsiteY16" fmla="*/ 812800 h 5236660"/>
              <a:gd name="connsiteX17" fmla="*/ 4572000 w 9207500"/>
              <a:gd name="connsiteY17" fmla="*/ 520700 h 5236660"/>
              <a:gd name="connsiteX18" fmla="*/ 5168900 w 9207500"/>
              <a:gd name="connsiteY18" fmla="*/ 215900 h 5236660"/>
              <a:gd name="connsiteX19" fmla="*/ 5981700 w 9207500"/>
              <a:gd name="connsiteY19" fmla="*/ 0 h 5236660"/>
              <a:gd name="connsiteX20" fmla="*/ 6210300 w 9207500"/>
              <a:gd name="connsiteY20" fmla="*/ 0 h 5236660"/>
              <a:gd name="connsiteX21" fmla="*/ 7086600 w 9207500"/>
              <a:gd name="connsiteY21" fmla="*/ 152400 h 5236660"/>
              <a:gd name="connsiteX22" fmla="*/ 7213600 w 9207500"/>
              <a:gd name="connsiteY22" fmla="*/ 177800 h 5236660"/>
              <a:gd name="connsiteX23" fmla="*/ 8051800 w 9207500"/>
              <a:gd name="connsiteY23" fmla="*/ 317500 h 5236660"/>
              <a:gd name="connsiteX24" fmla="*/ 8470900 w 9207500"/>
              <a:gd name="connsiteY24" fmla="*/ 368300 h 5236660"/>
              <a:gd name="connsiteX25" fmla="*/ 9207500 w 9207500"/>
              <a:gd name="connsiteY25" fmla="*/ 647700 h 5236660"/>
              <a:gd name="connsiteX26" fmla="*/ 9207500 w 9207500"/>
              <a:gd name="connsiteY2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413000 w 9207500"/>
              <a:gd name="connsiteY4" fmla="*/ 3886200 h 5236660"/>
              <a:gd name="connsiteX5" fmla="*/ 2768600 w 9207500"/>
              <a:gd name="connsiteY5" fmla="*/ 3670300 h 5236660"/>
              <a:gd name="connsiteX6" fmla="*/ 3098800 w 9207500"/>
              <a:gd name="connsiteY6" fmla="*/ 3632200 h 5236660"/>
              <a:gd name="connsiteX7" fmla="*/ 3594100 w 9207500"/>
              <a:gd name="connsiteY7" fmla="*/ 3606800 h 5236660"/>
              <a:gd name="connsiteX8" fmla="*/ 4013200 w 9207500"/>
              <a:gd name="connsiteY8" fmla="*/ 3670300 h 5236660"/>
              <a:gd name="connsiteX9" fmla="*/ 3721100 w 9207500"/>
              <a:gd name="connsiteY9" fmla="*/ 3276600 h 5236660"/>
              <a:gd name="connsiteX10" fmla="*/ 3429000 w 9207500"/>
              <a:gd name="connsiteY10" fmla="*/ 2844800 h 5236660"/>
              <a:gd name="connsiteX11" fmla="*/ 3225800 w 9207500"/>
              <a:gd name="connsiteY11" fmla="*/ 2247900 h 5236660"/>
              <a:gd name="connsiteX12" fmla="*/ 3289300 w 9207500"/>
              <a:gd name="connsiteY12" fmla="*/ 1866900 h 5236660"/>
              <a:gd name="connsiteX13" fmla="*/ 3467100 w 9207500"/>
              <a:gd name="connsiteY13" fmla="*/ 1460500 h 5236660"/>
              <a:gd name="connsiteX14" fmla="*/ 3733800 w 9207500"/>
              <a:gd name="connsiteY14" fmla="*/ 1181100 h 5236660"/>
              <a:gd name="connsiteX15" fmla="*/ 4178300 w 9207500"/>
              <a:gd name="connsiteY15" fmla="*/ 812800 h 5236660"/>
              <a:gd name="connsiteX16" fmla="*/ 4572000 w 9207500"/>
              <a:gd name="connsiteY16" fmla="*/ 520700 h 5236660"/>
              <a:gd name="connsiteX17" fmla="*/ 5168900 w 9207500"/>
              <a:gd name="connsiteY17" fmla="*/ 215900 h 5236660"/>
              <a:gd name="connsiteX18" fmla="*/ 5981700 w 9207500"/>
              <a:gd name="connsiteY18" fmla="*/ 0 h 5236660"/>
              <a:gd name="connsiteX19" fmla="*/ 6210300 w 9207500"/>
              <a:gd name="connsiteY19" fmla="*/ 0 h 5236660"/>
              <a:gd name="connsiteX20" fmla="*/ 7086600 w 9207500"/>
              <a:gd name="connsiteY20" fmla="*/ 152400 h 5236660"/>
              <a:gd name="connsiteX21" fmla="*/ 7213600 w 9207500"/>
              <a:gd name="connsiteY21" fmla="*/ 177800 h 5236660"/>
              <a:gd name="connsiteX22" fmla="*/ 8051800 w 9207500"/>
              <a:gd name="connsiteY22" fmla="*/ 317500 h 5236660"/>
              <a:gd name="connsiteX23" fmla="*/ 8470900 w 9207500"/>
              <a:gd name="connsiteY23" fmla="*/ 368300 h 5236660"/>
              <a:gd name="connsiteX24" fmla="*/ 9207500 w 9207500"/>
              <a:gd name="connsiteY24" fmla="*/ 647700 h 5236660"/>
              <a:gd name="connsiteX25" fmla="*/ 9207500 w 9207500"/>
              <a:gd name="connsiteY2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2768600 w 9207500"/>
              <a:gd name="connsiteY4" fmla="*/ 3670300 h 5236660"/>
              <a:gd name="connsiteX5" fmla="*/ 3098800 w 9207500"/>
              <a:gd name="connsiteY5" fmla="*/ 3632200 h 5236660"/>
              <a:gd name="connsiteX6" fmla="*/ 3594100 w 9207500"/>
              <a:gd name="connsiteY6" fmla="*/ 3606800 h 5236660"/>
              <a:gd name="connsiteX7" fmla="*/ 4013200 w 9207500"/>
              <a:gd name="connsiteY7" fmla="*/ 3670300 h 5236660"/>
              <a:gd name="connsiteX8" fmla="*/ 3721100 w 9207500"/>
              <a:gd name="connsiteY8" fmla="*/ 3276600 h 5236660"/>
              <a:gd name="connsiteX9" fmla="*/ 3429000 w 9207500"/>
              <a:gd name="connsiteY9" fmla="*/ 2844800 h 5236660"/>
              <a:gd name="connsiteX10" fmla="*/ 3225800 w 9207500"/>
              <a:gd name="connsiteY10" fmla="*/ 2247900 h 5236660"/>
              <a:gd name="connsiteX11" fmla="*/ 3289300 w 9207500"/>
              <a:gd name="connsiteY11" fmla="*/ 1866900 h 5236660"/>
              <a:gd name="connsiteX12" fmla="*/ 3467100 w 9207500"/>
              <a:gd name="connsiteY12" fmla="*/ 1460500 h 5236660"/>
              <a:gd name="connsiteX13" fmla="*/ 3733800 w 9207500"/>
              <a:gd name="connsiteY13" fmla="*/ 1181100 h 5236660"/>
              <a:gd name="connsiteX14" fmla="*/ 4178300 w 9207500"/>
              <a:gd name="connsiteY14" fmla="*/ 812800 h 5236660"/>
              <a:gd name="connsiteX15" fmla="*/ 4572000 w 9207500"/>
              <a:gd name="connsiteY15" fmla="*/ 520700 h 5236660"/>
              <a:gd name="connsiteX16" fmla="*/ 5168900 w 9207500"/>
              <a:gd name="connsiteY16" fmla="*/ 215900 h 5236660"/>
              <a:gd name="connsiteX17" fmla="*/ 5981700 w 9207500"/>
              <a:gd name="connsiteY17" fmla="*/ 0 h 5236660"/>
              <a:gd name="connsiteX18" fmla="*/ 6210300 w 9207500"/>
              <a:gd name="connsiteY18" fmla="*/ 0 h 5236660"/>
              <a:gd name="connsiteX19" fmla="*/ 7086600 w 9207500"/>
              <a:gd name="connsiteY19" fmla="*/ 152400 h 5236660"/>
              <a:gd name="connsiteX20" fmla="*/ 7213600 w 9207500"/>
              <a:gd name="connsiteY20" fmla="*/ 177800 h 5236660"/>
              <a:gd name="connsiteX21" fmla="*/ 8051800 w 9207500"/>
              <a:gd name="connsiteY21" fmla="*/ 317500 h 5236660"/>
              <a:gd name="connsiteX22" fmla="*/ 8470900 w 9207500"/>
              <a:gd name="connsiteY22" fmla="*/ 368300 h 5236660"/>
              <a:gd name="connsiteX23" fmla="*/ 9207500 w 9207500"/>
              <a:gd name="connsiteY23" fmla="*/ 647700 h 5236660"/>
              <a:gd name="connsiteX24" fmla="*/ 9207500 w 9207500"/>
              <a:gd name="connsiteY2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098800 w 9207500"/>
              <a:gd name="connsiteY4" fmla="*/ 3632200 h 5236660"/>
              <a:gd name="connsiteX5" fmla="*/ 3594100 w 9207500"/>
              <a:gd name="connsiteY5" fmla="*/ 3606800 h 5236660"/>
              <a:gd name="connsiteX6" fmla="*/ 4013200 w 9207500"/>
              <a:gd name="connsiteY6" fmla="*/ 3670300 h 5236660"/>
              <a:gd name="connsiteX7" fmla="*/ 3721100 w 9207500"/>
              <a:gd name="connsiteY7" fmla="*/ 3276600 h 5236660"/>
              <a:gd name="connsiteX8" fmla="*/ 3429000 w 9207500"/>
              <a:gd name="connsiteY8" fmla="*/ 2844800 h 5236660"/>
              <a:gd name="connsiteX9" fmla="*/ 3225800 w 9207500"/>
              <a:gd name="connsiteY9" fmla="*/ 2247900 h 5236660"/>
              <a:gd name="connsiteX10" fmla="*/ 3289300 w 9207500"/>
              <a:gd name="connsiteY10" fmla="*/ 1866900 h 5236660"/>
              <a:gd name="connsiteX11" fmla="*/ 3467100 w 9207500"/>
              <a:gd name="connsiteY11" fmla="*/ 1460500 h 5236660"/>
              <a:gd name="connsiteX12" fmla="*/ 3733800 w 9207500"/>
              <a:gd name="connsiteY12" fmla="*/ 1181100 h 5236660"/>
              <a:gd name="connsiteX13" fmla="*/ 4178300 w 9207500"/>
              <a:gd name="connsiteY13" fmla="*/ 812800 h 5236660"/>
              <a:gd name="connsiteX14" fmla="*/ 4572000 w 9207500"/>
              <a:gd name="connsiteY14" fmla="*/ 520700 h 5236660"/>
              <a:gd name="connsiteX15" fmla="*/ 5168900 w 9207500"/>
              <a:gd name="connsiteY15" fmla="*/ 215900 h 5236660"/>
              <a:gd name="connsiteX16" fmla="*/ 5981700 w 9207500"/>
              <a:gd name="connsiteY16" fmla="*/ 0 h 5236660"/>
              <a:gd name="connsiteX17" fmla="*/ 6210300 w 9207500"/>
              <a:gd name="connsiteY17" fmla="*/ 0 h 5236660"/>
              <a:gd name="connsiteX18" fmla="*/ 7086600 w 9207500"/>
              <a:gd name="connsiteY18" fmla="*/ 152400 h 5236660"/>
              <a:gd name="connsiteX19" fmla="*/ 7213600 w 9207500"/>
              <a:gd name="connsiteY19" fmla="*/ 177800 h 5236660"/>
              <a:gd name="connsiteX20" fmla="*/ 8051800 w 9207500"/>
              <a:gd name="connsiteY20" fmla="*/ 317500 h 5236660"/>
              <a:gd name="connsiteX21" fmla="*/ 8470900 w 9207500"/>
              <a:gd name="connsiteY21" fmla="*/ 368300 h 5236660"/>
              <a:gd name="connsiteX22" fmla="*/ 9207500 w 9207500"/>
              <a:gd name="connsiteY22" fmla="*/ 647700 h 5236660"/>
              <a:gd name="connsiteX23" fmla="*/ 9207500 w 9207500"/>
              <a:gd name="connsiteY2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594100 w 9207500"/>
              <a:gd name="connsiteY4" fmla="*/ 3606800 h 5236660"/>
              <a:gd name="connsiteX5" fmla="*/ 4013200 w 9207500"/>
              <a:gd name="connsiteY5" fmla="*/ 3670300 h 5236660"/>
              <a:gd name="connsiteX6" fmla="*/ 3721100 w 9207500"/>
              <a:gd name="connsiteY6" fmla="*/ 3276600 h 5236660"/>
              <a:gd name="connsiteX7" fmla="*/ 3429000 w 9207500"/>
              <a:gd name="connsiteY7" fmla="*/ 2844800 h 5236660"/>
              <a:gd name="connsiteX8" fmla="*/ 3225800 w 9207500"/>
              <a:gd name="connsiteY8" fmla="*/ 2247900 h 5236660"/>
              <a:gd name="connsiteX9" fmla="*/ 3289300 w 9207500"/>
              <a:gd name="connsiteY9" fmla="*/ 1866900 h 5236660"/>
              <a:gd name="connsiteX10" fmla="*/ 3467100 w 9207500"/>
              <a:gd name="connsiteY10" fmla="*/ 1460500 h 5236660"/>
              <a:gd name="connsiteX11" fmla="*/ 3733800 w 9207500"/>
              <a:gd name="connsiteY11" fmla="*/ 1181100 h 5236660"/>
              <a:gd name="connsiteX12" fmla="*/ 4178300 w 9207500"/>
              <a:gd name="connsiteY12" fmla="*/ 812800 h 5236660"/>
              <a:gd name="connsiteX13" fmla="*/ 4572000 w 9207500"/>
              <a:gd name="connsiteY13" fmla="*/ 520700 h 5236660"/>
              <a:gd name="connsiteX14" fmla="*/ 5168900 w 9207500"/>
              <a:gd name="connsiteY14" fmla="*/ 215900 h 5236660"/>
              <a:gd name="connsiteX15" fmla="*/ 5981700 w 9207500"/>
              <a:gd name="connsiteY15" fmla="*/ 0 h 5236660"/>
              <a:gd name="connsiteX16" fmla="*/ 6210300 w 9207500"/>
              <a:gd name="connsiteY16" fmla="*/ 0 h 5236660"/>
              <a:gd name="connsiteX17" fmla="*/ 7086600 w 9207500"/>
              <a:gd name="connsiteY17" fmla="*/ 152400 h 5236660"/>
              <a:gd name="connsiteX18" fmla="*/ 7213600 w 9207500"/>
              <a:gd name="connsiteY18" fmla="*/ 177800 h 5236660"/>
              <a:gd name="connsiteX19" fmla="*/ 8051800 w 9207500"/>
              <a:gd name="connsiteY19" fmla="*/ 317500 h 5236660"/>
              <a:gd name="connsiteX20" fmla="*/ 8470900 w 9207500"/>
              <a:gd name="connsiteY20" fmla="*/ 368300 h 5236660"/>
              <a:gd name="connsiteX21" fmla="*/ 9207500 w 9207500"/>
              <a:gd name="connsiteY21" fmla="*/ 647700 h 5236660"/>
              <a:gd name="connsiteX22" fmla="*/ 9207500 w 9207500"/>
              <a:gd name="connsiteY2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013200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969658 w 9207500"/>
              <a:gd name="connsiteY4" fmla="*/ 3670300 h 5236660"/>
              <a:gd name="connsiteX5" fmla="*/ 3721100 w 9207500"/>
              <a:gd name="connsiteY5" fmla="*/ 3276600 h 5236660"/>
              <a:gd name="connsiteX6" fmla="*/ 3429000 w 9207500"/>
              <a:gd name="connsiteY6" fmla="*/ 2844800 h 5236660"/>
              <a:gd name="connsiteX7" fmla="*/ 3225800 w 9207500"/>
              <a:gd name="connsiteY7" fmla="*/ 2247900 h 5236660"/>
              <a:gd name="connsiteX8" fmla="*/ 3289300 w 9207500"/>
              <a:gd name="connsiteY8" fmla="*/ 1866900 h 5236660"/>
              <a:gd name="connsiteX9" fmla="*/ 3467100 w 9207500"/>
              <a:gd name="connsiteY9" fmla="*/ 1460500 h 5236660"/>
              <a:gd name="connsiteX10" fmla="*/ 3733800 w 9207500"/>
              <a:gd name="connsiteY10" fmla="*/ 1181100 h 5236660"/>
              <a:gd name="connsiteX11" fmla="*/ 4178300 w 9207500"/>
              <a:gd name="connsiteY11" fmla="*/ 812800 h 5236660"/>
              <a:gd name="connsiteX12" fmla="*/ 4572000 w 9207500"/>
              <a:gd name="connsiteY12" fmla="*/ 520700 h 5236660"/>
              <a:gd name="connsiteX13" fmla="*/ 5168900 w 9207500"/>
              <a:gd name="connsiteY13" fmla="*/ 215900 h 5236660"/>
              <a:gd name="connsiteX14" fmla="*/ 5981700 w 9207500"/>
              <a:gd name="connsiteY14" fmla="*/ 0 h 5236660"/>
              <a:gd name="connsiteX15" fmla="*/ 6210300 w 9207500"/>
              <a:gd name="connsiteY15" fmla="*/ 0 h 5236660"/>
              <a:gd name="connsiteX16" fmla="*/ 7086600 w 9207500"/>
              <a:gd name="connsiteY16" fmla="*/ 152400 h 5236660"/>
              <a:gd name="connsiteX17" fmla="*/ 7213600 w 9207500"/>
              <a:gd name="connsiteY17" fmla="*/ 177800 h 5236660"/>
              <a:gd name="connsiteX18" fmla="*/ 8051800 w 9207500"/>
              <a:gd name="connsiteY18" fmla="*/ 317500 h 5236660"/>
              <a:gd name="connsiteX19" fmla="*/ 8470900 w 9207500"/>
              <a:gd name="connsiteY19" fmla="*/ 368300 h 5236660"/>
              <a:gd name="connsiteX20" fmla="*/ 9207500 w 9207500"/>
              <a:gd name="connsiteY20" fmla="*/ 647700 h 5236660"/>
              <a:gd name="connsiteX21" fmla="*/ 9207500 w 9207500"/>
              <a:gd name="connsiteY2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21100 w 9207500"/>
              <a:gd name="connsiteY4" fmla="*/ 3276600 h 5236660"/>
              <a:gd name="connsiteX5" fmla="*/ 3429000 w 9207500"/>
              <a:gd name="connsiteY5" fmla="*/ 2844800 h 5236660"/>
              <a:gd name="connsiteX6" fmla="*/ 3225800 w 9207500"/>
              <a:gd name="connsiteY6" fmla="*/ 2247900 h 5236660"/>
              <a:gd name="connsiteX7" fmla="*/ 3289300 w 9207500"/>
              <a:gd name="connsiteY7" fmla="*/ 1866900 h 5236660"/>
              <a:gd name="connsiteX8" fmla="*/ 3467100 w 9207500"/>
              <a:gd name="connsiteY8" fmla="*/ 1460500 h 5236660"/>
              <a:gd name="connsiteX9" fmla="*/ 3733800 w 9207500"/>
              <a:gd name="connsiteY9" fmla="*/ 1181100 h 5236660"/>
              <a:gd name="connsiteX10" fmla="*/ 4178300 w 9207500"/>
              <a:gd name="connsiteY10" fmla="*/ 812800 h 5236660"/>
              <a:gd name="connsiteX11" fmla="*/ 4572000 w 9207500"/>
              <a:gd name="connsiteY11" fmla="*/ 520700 h 5236660"/>
              <a:gd name="connsiteX12" fmla="*/ 5168900 w 9207500"/>
              <a:gd name="connsiteY12" fmla="*/ 215900 h 5236660"/>
              <a:gd name="connsiteX13" fmla="*/ 5981700 w 9207500"/>
              <a:gd name="connsiteY13" fmla="*/ 0 h 5236660"/>
              <a:gd name="connsiteX14" fmla="*/ 6210300 w 9207500"/>
              <a:gd name="connsiteY14" fmla="*/ 0 h 5236660"/>
              <a:gd name="connsiteX15" fmla="*/ 7086600 w 9207500"/>
              <a:gd name="connsiteY15" fmla="*/ 152400 h 5236660"/>
              <a:gd name="connsiteX16" fmla="*/ 7213600 w 9207500"/>
              <a:gd name="connsiteY16" fmla="*/ 177800 h 5236660"/>
              <a:gd name="connsiteX17" fmla="*/ 8051800 w 9207500"/>
              <a:gd name="connsiteY17" fmla="*/ 317500 h 5236660"/>
              <a:gd name="connsiteX18" fmla="*/ 8470900 w 9207500"/>
              <a:gd name="connsiteY18" fmla="*/ 368300 h 5236660"/>
              <a:gd name="connsiteX19" fmla="*/ 9207500 w 9207500"/>
              <a:gd name="connsiteY19" fmla="*/ 647700 h 5236660"/>
              <a:gd name="connsiteX20" fmla="*/ 9207500 w 9207500"/>
              <a:gd name="connsiteY20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29000 w 9207500"/>
              <a:gd name="connsiteY4" fmla="*/ 2844800 h 5236660"/>
              <a:gd name="connsiteX5" fmla="*/ 3225800 w 9207500"/>
              <a:gd name="connsiteY5" fmla="*/ 2247900 h 5236660"/>
              <a:gd name="connsiteX6" fmla="*/ 3289300 w 9207500"/>
              <a:gd name="connsiteY6" fmla="*/ 1866900 h 5236660"/>
              <a:gd name="connsiteX7" fmla="*/ 3467100 w 9207500"/>
              <a:gd name="connsiteY7" fmla="*/ 1460500 h 5236660"/>
              <a:gd name="connsiteX8" fmla="*/ 3733800 w 9207500"/>
              <a:gd name="connsiteY8" fmla="*/ 1181100 h 5236660"/>
              <a:gd name="connsiteX9" fmla="*/ 4178300 w 9207500"/>
              <a:gd name="connsiteY9" fmla="*/ 812800 h 5236660"/>
              <a:gd name="connsiteX10" fmla="*/ 4572000 w 9207500"/>
              <a:gd name="connsiteY10" fmla="*/ 520700 h 5236660"/>
              <a:gd name="connsiteX11" fmla="*/ 5168900 w 9207500"/>
              <a:gd name="connsiteY11" fmla="*/ 215900 h 5236660"/>
              <a:gd name="connsiteX12" fmla="*/ 5981700 w 9207500"/>
              <a:gd name="connsiteY12" fmla="*/ 0 h 5236660"/>
              <a:gd name="connsiteX13" fmla="*/ 6210300 w 9207500"/>
              <a:gd name="connsiteY13" fmla="*/ 0 h 5236660"/>
              <a:gd name="connsiteX14" fmla="*/ 7086600 w 9207500"/>
              <a:gd name="connsiteY14" fmla="*/ 152400 h 5236660"/>
              <a:gd name="connsiteX15" fmla="*/ 7213600 w 9207500"/>
              <a:gd name="connsiteY15" fmla="*/ 177800 h 5236660"/>
              <a:gd name="connsiteX16" fmla="*/ 8051800 w 9207500"/>
              <a:gd name="connsiteY16" fmla="*/ 317500 h 5236660"/>
              <a:gd name="connsiteX17" fmla="*/ 8470900 w 9207500"/>
              <a:gd name="connsiteY17" fmla="*/ 368300 h 5236660"/>
              <a:gd name="connsiteX18" fmla="*/ 9207500 w 9207500"/>
              <a:gd name="connsiteY18" fmla="*/ 647700 h 5236660"/>
              <a:gd name="connsiteX19" fmla="*/ 9207500 w 9207500"/>
              <a:gd name="connsiteY19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25800 w 9207500"/>
              <a:gd name="connsiteY4" fmla="*/ 2247900 h 5236660"/>
              <a:gd name="connsiteX5" fmla="*/ 3289300 w 9207500"/>
              <a:gd name="connsiteY5" fmla="*/ 1866900 h 5236660"/>
              <a:gd name="connsiteX6" fmla="*/ 3467100 w 9207500"/>
              <a:gd name="connsiteY6" fmla="*/ 1460500 h 5236660"/>
              <a:gd name="connsiteX7" fmla="*/ 3733800 w 9207500"/>
              <a:gd name="connsiteY7" fmla="*/ 1181100 h 5236660"/>
              <a:gd name="connsiteX8" fmla="*/ 4178300 w 9207500"/>
              <a:gd name="connsiteY8" fmla="*/ 812800 h 5236660"/>
              <a:gd name="connsiteX9" fmla="*/ 4572000 w 9207500"/>
              <a:gd name="connsiteY9" fmla="*/ 520700 h 5236660"/>
              <a:gd name="connsiteX10" fmla="*/ 5168900 w 9207500"/>
              <a:gd name="connsiteY10" fmla="*/ 215900 h 5236660"/>
              <a:gd name="connsiteX11" fmla="*/ 5981700 w 9207500"/>
              <a:gd name="connsiteY11" fmla="*/ 0 h 5236660"/>
              <a:gd name="connsiteX12" fmla="*/ 6210300 w 9207500"/>
              <a:gd name="connsiteY12" fmla="*/ 0 h 5236660"/>
              <a:gd name="connsiteX13" fmla="*/ 7086600 w 9207500"/>
              <a:gd name="connsiteY13" fmla="*/ 152400 h 5236660"/>
              <a:gd name="connsiteX14" fmla="*/ 7213600 w 9207500"/>
              <a:gd name="connsiteY14" fmla="*/ 177800 h 5236660"/>
              <a:gd name="connsiteX15" fmla="*/ 8051800 w 9207500"/>
              <a:gd name="connsiteY15" fmla="*/ 317500 h 5236660"/>
              <a:gd name="connsiteX16" fmla="*/ 8470900 w 9207500"/>
              <a:gd name="connsiteY16" fmla="*/ 368300 h 5236660"/>
              <a:gd name="connsiteX17" fmla="*/ 9207500 w 9207500"/>
              <a:gd name="connsiteY17" fmla="*/ 647700 h 5236660"/>
              <a:gd name="connsiteX18" fmla="*/ 9207500 w 9207500"/>
              <a:gd name="connsiteY18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289300 w 9207500"/>
              <a:gd name="connsiteY4" fmla="*/ 1866900 h 5236660"/>
              <a:gd name="connsiteX5" fmla="*/ 3467100 w 9207500"/>
              <a:gd name="connsiteY5" fmla="*/ 1460500 h 5236660"/>
              <a:gd name="connsiteX6" fmla="*/ 3733800 w 9207500"/>
              <a:gd name="connsiteY6" fmla="*/ 1181100 h 5236660"/>
              <a:gd name="connsiteX7" fmla="*/ 4178300 w 9207500"/>
              <a:gd name="connsiteY7" fmla="*/ 812800 h 5236660"/>
              <a:gd name="connsiteX8" fmla="*/ 4572000 w 9207500"/>
              <a:gd name="connsiteY8" fmla="*/ 520700 h 5236660"/>
              <a:gd name="connsiteX9" fmla="*/ 5168900 w 9207500"/>
              <a:gd name="connsiteY9" fmla="*/ 215900 h 5236660"/>
              <a:gd name="connsiteX10" fmla="*/ 5981700 w 9207500"/>
              <a:gd name="connsiteY10" fmla="*/ 0 h 5236660"/>
              <a:gd name="connsiteX11" fmla="*/ 6210300 w 9207500"/>
              <a:gd name="connsiteY11" fmla="*/ 0 h 5236660"/>
              <a:gd name="connsiteX12" fmla="*/ 7086600 w 9207500"/>
              <a:gd name="connsiteY12" fmla="*/ 152400 h 5236660"/>
              <a:gd name="connsiteX13" fmla="*/ 7213600 w 9207500"/>
              <a:gd name="connsiteY13" fmla="*/ 177800 h 5236660"/>
              <a:gd name="connsiteX14" fmla="*/ 8051800 w 9207500"/>
              <a:gd name="connsiteY14" fmla="*/ 317500 h 5236660"/>
              <a:gd name="connsiteX15" fmla="*/ 8470900 w 9207500"/>
              <a:gd name="connsiteY15" fmla="*/ 368300 h 5236660"/>
              <a:gd name="connsiteX16" fmla="*/ 9207500 w 9207500"/>
              <a:gd name="connsiteY16" fmla="*/ 647700 h 5236660"/>
              <a:gd name="connsiteX17" fmla="*/ 9207500 w 9207500"/>
              <a:gd name="connsiteY17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467100 w 9207500"/>
              <a:gd name="connsiteY4" fmla="*/ 1460500 h 5236660"/>
              <a:gd name="connsiteX5" fmla="*/ 3733800 w 9207500"/>
              <a:gd name="connsiteY5" fmla="*/ 1181100 h 5236660"/>
              <a:gd name="connsiteX6" fmla="*/ 4178300 w 9207500"/>
              <a:gd name="connsiteY6" fmla="*/ 812800 h 5236660"/>
              <a:gd name="connsiteX7" fmla="*/ 4572000 w 9207500"/>
              <a:gd name="connsiteY7" fmla="*/ 520700 h 5236660"/>
              <a:gd name="connsiteX8" fmla="*/ 5168900 w 9207500"/>
              <a:gd name="connsiteY8" fmla="*/ 215900 h 5236660"/>
              <a:gd name="connsiteX9" fmla="*/ 5981700 w 9207500"/>
              <a:gd name="connsiteY9" fmla="*/ 0 h 5236660"/>
              <a:gd name="connsiteX10" fmla="*/ 6210300 w 9207500"/>
              <a:gd name="connsiteY10" fmla="*/ 0 h 5236660"/>
              <a:gd name="connsiteX11" fmla="*/ 7086600 w 9207500"/>
              <a:gd name="connsiteY11" fmla="*/ 152400 h 5236660"/>
              <a:gd name="connsiteX12" fmla="*/ 7213600 w 9207500"/>
              <a:gd name="connsiteY12" fmla="*/ 177800 h 5236660"/>
              <a:gd name="connsiteX13" fmla="*/ 8051800 w 9207500"/>
              <a:gd name="connsiteY13" fmla="*/ 317500 h 5236660"/>
              <a:gd name="connsiteX14" fmla="*/ 8470900 w 9207500"/>
              <a:gd name="connsiteY14" fmla="*/ 368300 h 5236660"/>
              <a:gd name="connsiteX15" fmla="*/ 9207500 w 9207500"/>
              <a:gd name="connsiteY15" fmla="*/ 647700 h 5236660"/>
              <a:gd name="connsiteX16" fmla="*/ 9207500 w 9207500"/>
              <a:gd name="connsiteY16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3733800 w 9207500"/>
              <a:gd name="connsiteY4" fmla="*/ 1181100 h 5236660"/>
              <a:gd name="connsiteX5" fmla="*/ 4178300 w 9207500"/>
              <a:gd name="connsiteY5" fmla="*/ 812800 h 5236660"/>
              <a:gd name="connsiteX6" fmla="*/ 4572000 w 9207500"/>
              <a:gd name="connsiteY6" fmla="*/ 520700 h 5236660"/>
              <a:gd name="connsiteX7" fmla="*/ 5168900 w 9207500"/>
              <a:gd name="connsiteY7" fmla="*/ 215900 h 5236660"/>
              <a:gd name="connsiteX8" fmla="*/ 5981700 w 9207500"/>
              <a:gd name="connsiteY8" fmla="*/ 0 h 5236660"/>
              <a:gd name="connsiteX9" fmla="*/ 6210300 w 9207500"/>
              <a:gd name="connsiteY9" fmla="*/ 0 h 5236660"/>
              <a:gd name="connsiteX10" fmla="*/ 7086600 w 9207500"/>
              <a:gd name="connsiteY10" fmla="*/ 152400 h 5236660"/>
              <a:gd name="connsiteX11" fmla="*/ 7213600 w 9207500"/>
              <a:gd name="connsiteY11" fmla="*/ 177800 h 5236660"/>
              <a:gd name="connsiteX12" fmla="*/ 8051800 w 9207500"/>
              <a:gd name="connsiteY12" fmla="*/ 317500 h 5236660"/>
              <a:gd name="connsiteX13" fmla="*/ 8470900 w 9207500"/>
              <a:gd name="connsiteY13" fmla="*/ 368300 h 5236660"/>
              <a:gd name="connsiteX14" fmla="*/ 9207500 w 9207500"/>
              <a:gd name="connsiteY14" fmla="*/ 647700 h 5236660"/>
              <a:gd name="connsiteX15" fmla="*/ 9207500 w 9207500"/>
              <a:gd name="connsiteY15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178300 w 9207500"/>
              <a:gd name="connsiteY4" fmla="*/ 812800 h 5236660"/>
              <a:gd name="connsiteX5" fmla="*/ 4572000 w 9207500"/>
              <a:gd name="connsiteY5" fmla="*/ 520700 h 5236660"/>
              <a:gd name="connsiteX6" fmla="*/ 5168900 w 9207500"/>
              <a:gd name="connsiteY6" fmla="*/ 215900 h 5236660"/>
              <a:gd name="connsiteX7" fmla="*/ 5981700 w 9207500"/>
              <a:gd name="connsiteY7" fmla="*/ 0 h 5236660"/>
              <a:gd name="connsiteX8" fmla="*/ 6210300 w 9207500"/>
              <a:gd name="connsiteY8" fmla="*/ 0 h 5236660"/>
              <a:gd name="connsiteX9" fmla="*/ 7086600 w 9207500"/>
              <a:gd name="connsiteY9" fmla="*/ 152400 h 5236660"/>
              <a:gd name="connsiteX10" fmla="*/ 7213600 w 9207500"/>
              <a:gd name="connsiteY10" fmla="*/ 177800 h 5236660"/>
              <a:gd name="connsiteX11" fmla="*/ 8051800 w 9207500"/>
              <a:gd name="connsiteY11" fmla="*/ 317500 h 5236660"/>
              <a:gd name="connsiteX12" fmla="*/ 8470900 w 9207500"/>
              <a:gd name="connsiteY12" fmla="*/ 368300 h 5236660"/>
              <a:gd name="connsiteX13" fmla="*/ 9207500 w 9207500"/>
              <a:gd name="connsiteY13" fmla="*/ 647700 h 5236660"/>
              <a:gd name="connsiteX14" fmla="*/ 9207500 w 9207500"/>
              <a:gd name="connsiteY14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572000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4499429 w 9207500"/>
              <a:gd name="connsiteY4" fmla="*/ 520700 h 5236660"/>
              <a:gd name="connsiteX5" fmla="*/ 5168900 w 9207500"/>
              <a:gd name="connsiteY5" fmla="*/ 215900 h 5236660"/>
              <a:gd name="connsiteX6" fmla="*/ 5981700 w 9207500"/>
              <a:gd name="connsiteY6" fmla="*/ 0 h 5236660"/>
              <a:gd name="connsiteX7" fmla="*/ 6210300 w 9207500"/>
              <a:gd name="connsiteY7" fmla="*/ 0 h 5236660"/>
              <a:gd name="connsiteX8" fmla="*/ 7086600 w 9207500"/>
              <a:gd name="connsiteY8" fmla="*/ 152400 h 5236660"/>
              <a:gd name="connsiteX9" fmla="*/ 7213600 w 9207500"/>
              <a:gd name="connsiteY9" fmla="*/ 177800 h 5236660"/>
              <a:gd name="connsiteX10" fmla="*/ 8051800 w 9207500"/>
              <a:gd name="connsiteY10" fmla="*/ 317500 h 5236660"/>
              <a:gd name="connsiteX11" fmla="*/ 8470900 w 9207500"/>
              <a:gd name="connsiteY11" fmla="*/ 368300 h 5236660"/>
              <a:gd name="connsiteX12" fmla="*/ 9207500 w 9207500"/>
              <a:gd name="connsiteY12" fmla="*/ 647700 h 5236660"/>
              <a:gd name="connsiteX13" fmla="*/ 9207500 w 9207500"/>
              <a:gd name="connsiteY13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168900 w 9207500"/>
              <a:gd name="connsiteY4" fmla="*/ 215900 h 5236660"/>
              <a:gd name="connsiteX5" fmla="*/ 5981700 w 9207500"/>
              <a:gd name="connsiteY5" fmla="*/ 0 h 5236660"/>
              <a:gd name="connsiteX6" fmla="*/ 6210300 w 9207500"/>
              <a:gd name="connsiteY6" fmla="*/ 0 h 5236660"/>
              <a:gd name="connsiteX7" fmla="*/ 7086600 w 9207500"/>
              <a:gd name="connsiteY7" fmla="*/ 152400 h 5236660"/>
              <a:gd name="connsiteX8" fmla="*/ 7213600 w 9207500"/>
              <a:gd name="connsiteY8" fmla="*/ 177800 h 5236660"/>
              <a:gd name="connsiteX9" fmla="*/ 8051800 w 9207500"/>
              <a:gd name="connsiteY9" fmla="*/ 317500 h 5236660"/>
              <a:gd name="connsiteX10" fmla="*/ 8470900 w 9207500"/>
              <a:gd name="connsiteY10" fmla="*/ 368300 h 5236660"/>
              <a:gd name="connsiteX11" fmla="*/ 9207500 w 9207500"/>
              <a:gd name="connsiteY11" fmla="*/ 647700 h 5236660"/>
              <a:gd name="connsiteX12" fmla="*/ 9207500 w 9207500"/>
              <a:gd name="connsiteY12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5981700 w 9207500"/>
              <a:gd name="connsiteY4" fmla="*/ 0 h 5236660"/>
              <a:gd name="connsiteX5" fmla="*/ 6210300 w 9207500"/>
              <a:gd name="connsiteY5" fmla="*/ 0 h 5236660"/>
              <a:gd name="connsiteX6" fmla="*/ 7086600 w 9207500"/>
              <a:gd name="connsiteY6" fmla="*/ 152400 h 5236660"/>
              <a:gd name="connsiteX7" fmla="*/ 7213600 w 9207500"/>
              <a:gd name="connsiteY7" fmla="*/ 177800 h 5236660"/>
              <a:gd name="connsiteX8" fmla="*/ 8051800 w 9207500"/>
              <a:gd name="connsiteY8" fmla="*/ 317500 h 5236660"/>
              <a:gd name="connsiteX9" fmla="*/ 8470900 w 9207500"/>
              <a:gd name="connsiteY9" fmla="*/ 368300 h 5236660"/>
              <a:gd name="connsiteX10" fmla="*/ 9207500 w 9207500"/>
              <a:gd name="connsiteY10" fmla="*/ 647700 h 5236660"/>
              <a:gd name="connsiteX11" fmla="*/ 9207500 w 9207500"/>
              <a:gd name="connsiteY11" fmla="*/ 647700 h 5236660"/>
              <a:gd name="connsiteX0" fmla="*/ 0 w 9207500"/>
              <a:gd name="connsiteY0" fmla="*/ 5168900 h 5236660"/>
              <a:gd name="connsiteX1" fmla="*/ 266700 w 9207500"/>
              <a:gd name="connsiteY1" fmla="*/ 5232400 h 5236660"/>
              <a:gd name="connsiteX2" fmla="*/ 711200 w 9207500"/>
              <a:gd name="connsiteY2" fmla="*/ 5041900 h 5236660"/>
              <a:gd name="connsiteX3" fmla="*/ 1117600 w 9207500"/>
              <a:gd name="connsiteY3" fmla="*/ 4838700 h 5236660"/>
              <a:gd name="connsiteX4" fmla="*/ 6210300 w 9207500"/>
              <a:gd name="connsiteY4" fmla="*/ 0 h 5236660"/>
              <a:gd name="connsiteX5" fmla="*/ 7086600 w 9207500"/>
              <a:gd name="connsiteY5" fmla="*/ 152400 h 5236660"/>
              <a:gd name="connsiteX6" fmla="*/ 7213600 w 9207500"/>
              <a:gd name="connsiteY6" fmla="*/ 177800 h 5236660"/>
              <a:gd name="connsiteX7" fmla="*/ 8051800 w 9207500"/>
              <a:gd name="connsiteY7" fmla="*/ 317500 h 5236660"/>
              <a:gd name="connsiteX8" fmla="*/ 8470900 w 9207500"/>
              <a:gd name="connsiteY8" fmla="*/ 368300 h 5236660"/>
              <a:gd name="connsiteX9" fmla="*/ 9207500 w 9207500"/>
              <a:gd name="connsiteY9" fmla="*/ 647700 h 5236660"/>
              <a:gd name="connsiteX10" fmla="*/ 9207500 w 9207500"/>
              <a:gd name="connsiteY10" fmla="*/ 647700 h 52366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213600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5016500 h 5084260"/>
              <a:gd name="connsiteX1" fmla="*/ 266700 w 9207500"/>
              <a:gd name="connsiteY1" fmla="*/ 5080000 h 5084260"/>
              <a:gd name="connsiteX2" fmla="*/ 711200 w 9207500"/>
              <a:gd name="connsiteY2" fmla="*/ 4889500 h 5084260"/>
              <a:gd name="connsiteX3" fmla="*/ 1117600 w 9207500"/>
              <a:gd name="connsiteY3" fmla="*/ 4686300 h 5084260"/>
              <a:gd name="connsiteX4" fmla="*/ 7086600 w 9207500"/>
              <a:gd name="connsiteY4" fmla="*/ 0 h 5084260"/>
              <a:gd name="connsiteX5" fmla="*/ 7155543 w 9207500"/>
              <a:gd name="connsiteY5" fmla="*/ 25400 h 5084260"/>
              <a:gd name="connsiteX6" fmla="*/ 8051800 w 9207500"/>
              <a:gd name="connsiteY6" fmla="*/ 165100 h 5084260"/>
              <a:gd name="connsiteX7" fmla="*/ 8470900 w 9207500"/>
              <a:gd name="connsiteY7" fmla="*/ 215900 h 5084260"/>
              <a:gd name="connsiteX8" fmla="*/ 9207500 w 9207500"/>
              <a:gd name="connsiteY8" fmla="*/ 495300 h 5084260"/>
              <a:gd name="connsiteX9" fmla="*/ 9207500 w 9207500"/>
              <a:gd name="connsiteY9" fmla="*/ 495300 h 5084260"/>
              <a:gd name="connsiteX0" fmla="*/ 0 w 9207500"/>
              <a:gd name="connsiteY0" fmla="*/ 4991100 h 5058860"/>
              <a:gd name="connsiteX1" fmla="*/ 266700 w 9207500"/>
              <a:gd name="connsiteY1" fmla="*/ 5054600 h 5058860"/>
              <a:gd name="connsiteX2" fmla="*/ 711200 w 9207500"/>
              <a:gd name="connsiteY2" fmla="*/ 4864100 h 5058860"/>
              <a:gd name="connsiteX3" fmla="*/ 1117600 w 9207500"/>
              <a:gd name="connsiteY3" fmla="*/ 4660900 h 5058860"/>
              <a:gd name="connsiteX4" fmla="*/ 7155543 w 9207500"/>
              <a:gd name="connsiteY4" fmla="*/ 0 h 5058860"/>
              <a:gd name="connsiteX5" fmla="*/ 8051800 w 9207500"/>
              <a:gd name="connsiteY5" fmla="*/ 139700 h 5058860"/>
              <a:gd name="connsiteX6" fmla="*/ 8470900 w 9207500"/>
              <a:gd name="connsiteY6" fmla="*/ 190500 h 5058860"/>
              <a:gd name="connsiteX7" fmla="*/ 9207500 w 9207500"/>
              <a:gd name="connsiteY7" fmla="*/ 469900 h 5058860"/>
              <a:gd name="connsiteX8" fmla="*/ 9207500 w 9207500"/>
              <a:gd name="connsiteY8" fmla="*/ 469900 h 5058860"/>
              <a:gd name="connsiteX0" fmla="*/ 0 w 9207500"/>
              <a:gd name="connsiteY0" fmla="*/ 4851400 h 4919160"/>
              <a:gd name="connsiteX1" fmla="*/ 266700 w 9207500"/>
              <a:gd name="connsiteY1" fmla="*/ 4914900 h 4919160"/>
              <a:gd name="connsiteX2" fmla="*/ 711200 w 9207500"/>
              <a:gd name="connsiteY2" fmla="*/ 4724400 h 4919160"/>
              <a:gd name="connsiteX3" fmla="*/ 1117600 w 9207500"/>
              <a:gd name="connsiteY3" fmla="*/ 4521200 h 4919160"/>
              <a:gd name="connsiteX4" fmla="*/ 8051800 w 9207500"/>
              <a:gd name="connsiteY4" fmla="*/ 0 h 4919160"/>
              <a:gd name="connsiteX5" fmla="*/ 8470900 w 9207500"/>
              <a:gd name="connsiteY5" fmla="*/ 50800 h 4919160"/>
              <a:gd name="connsiteX6" fmla="*/ 9207500 w 9207500"/>
              <a:gd name="connsiteY6" fmla="*/ 330200 h 4919160"/>
              <a:gd name="connsiteX7" fmla="*/ 9207500 w 9207500"/>
              <a:gd name="connsiteY7" fmla="*/ 330200 h 4919160"/>
              <a:gd name="connsiteX0" fmla="*/ 0 w 9207500"/>
              <a:gd name="connsiteY0" fmla="*/ 4865914 h 4933674"/>
              <a:gd name="connsiteX1" fmla="*/ 266700 w 9207500"/>
              <a:gd name="connsiteY1" fmla="*/ 4929414 h 4933674"/>
              <a:gd name="connsiteX2" fmla="*/ 711200 w 9207500"/>
              <a:gd name="connsiteY2" fmla="*/ 4738914 h 4933674"/>
              <a:gd name="connsiteX3" fmla="*/ 1117600 w 9207500"/>
              <a:gd name="connsiteY3" fmla="*/ 4535714 h 4933674"/>
              <a:gd name="connsiteX4" fmla="*/ 7964714 w 9207500"/>
              <a:gd name="connsiteY4" fmla="*/ 0 h 4933674"/>
              <a:gd name="connsiteX5" fmla="*/ 8470900 w 9207500"/>
              <a:gd name="connsiteY5" fmla="*/ 65314 h 4933674"/>
              <a:gd name="connsiteX6" fmla="*/ 9207500 w 9207500"/>
              <a:gd name="connsiteY6" fmla="*/ 344714 h 4933674"/>
              <a:gd name="connsiteX7" fmla="*/ 9207500 w 9207500"/>
              <a:gd name="connsiteY7" fmla="*/ 344714 h 4933674"/>
              <a:gd name="connsiteX0" fmla="*/ 0 w 9207500"/>
              <a:gd name="connsiteY0" fmla="*/ 4800600 h 4868360"/>
              <a:gd name="connsiteX1" fmla="*/ 266700 w 9207500"/>
              <a:gd name="connsiteY1" fmla="*/ 4864100 h 4868360"/>
              <a:gd name="connsiteX2" fmla="*/ 711200 w 9207500"/>
              <a:gd name="connsiteY2" fmla="*/ 4673600 h 4868360"/>
              <a:gd name="connsiteX3" fmla="*/ 1117600 w 9207500"/>
              <a:gd name="connsiteY3" fmla="*/ 4470400 h 4868360"/>
              <a:gd name="connsiteX4" fmla="*/ 8470900 w 9207500"/>
              <a:gd name="connsiteY4" fmla="*/ 0 h 4868360"/>
              <a:gd name="connsiteX5" fmla="*/ 9207500 w 9207500"/>
              <a:gd name="connsiteY5" fmla="*/ 279400 h 4868360"/>
              <a:gd name="connsiteX6" fmla="*/ 9207500 w 9207500"/>
              <a:gd name="connsiteY6" fmla="*/ 279400 h 48683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5" fmla="*/ 9207500 w 9207500"/>
              <a:gd name="connsiteY5" fmla="*/ 0 h 4588960"/>
              <a:gd name="connsiteX0" fmla="*/ 0 w 9207500"/>
              <a:gd name="connsiteY0" fmla="*/ 4521200 h 4588960"/>
              <a:gd name="connsiteX1" fmla="*/ 266700 w 9207500"/>
              <a:gd name="connsiteY1" fmla="*/ 4584700 h 4588960"/>
              <a:gd name="connsiteX2" fmla="*/ 711200 w 9207500"/>
              <a:gd name="connsiteY2" fmla="*/ 4394200 h 4588960"/>
              <a:gd name="connsiteX3" fmla="*/ 1117600 w 9207500"/>
              <a:gd name="connsiteY3" fmla="*/ 4191000 h 4588960"/>
              <a:gd name="connsiteX4" fmla="*/ 9207500 w 9207500"/>
              <a:gd name="connsiteY4" fmla="*/ 0 h 4588960"/>
              <a:gd name="connsiteX0" fmla="*/ 0 w 9178471"/>
              <a:gd name="connsiteY0" fmla="*/ 4564743 h 4632503"/>
              <a:gd name="connsiteX1" fmla="*/ 266700 w 9178471"/>
              <a:gd name="connsiteY1" fmla="*/ 4628243 h 4632503"/>
              <a:gd name="connsiteX2" fmla="*/ 711200 w 9178471"/>
              <a:gd name="connsiteY2" fmla="*/ 4437743 h 4632503"/>
              <a:gd name="connsiteX3" fmla="*/ 1117600 w 9178471"/>
              <a:gd name="connsiteY3" fmla="*/ 4234543 h 4632503"/>
              <a:gd name="connsiteX4" fmla="*/ 9178471 w 9178471"/>
              <a:gd name="connsiteY4" fmla="*/ 0 h 4632503"/>
              <a:gd name="connsiteX0" fmla="*/ 0 w 1117600"/>
              <a:gd name="connsiteY0" fmla="*/ 330200 h 397960"/>
              <a:gd name="connsiteX1" fmla="*/ 266700 w 1117600"/>
              <a:gd name="connsiteY1" fmla="*/ 393700 h 397960"/>
              <a:gd name="connsiteX2" fmla="*/ 711200 w 1117600"/>
              <a:gd name="connsiteY2" fmla="*/ 203200 h 397960"/>
              <a:gd name="connsiteX3" fmla="*/ 1117600 w 1117600"/>
              <a:gd name="connsiteY3" fmla="*/ 0 h 39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97960">
                <a:moveTo>
                  <a:pt x="0" y="330200"/>
                </a:moveTo>
                <a:cubicBezTo>
                  <a:pt x="88900" y="351367"/>
                  <a:pt x="148167" y="414867"/>
                  <a:pt x="266700" y="393700"/>
                </a:cubicBezTo>
                <a:cubicBezTo>
                  <a:pt x="385233" y="372533"/>
                  <a:pt x="575733" y="270933"/>
                  <a:pt x="711200" y="203200"/>
                </a:cubicBezTo>
                <a:lnTo>
                  <a:pt x="1117600" y="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387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1233FEBF-1FE3-4B78-B9DE-92E6BE2CB406}"/>
              </a:ext>
            </a:extLst>
          </p:cNvPr>
          <p:cNvGrpSpPr/>
          <p:nvPr/>
        </p:nvGrpSpPr>
        <p:grpSpPr>
          <a:xfrm>
            <a:off x="-2267740" y="-2134507"/>
            <a:ext cx="11370440" cy="5326767"/>
            <a:chOff x="2584568" y="-600529"/>
            <a:chExt cx="11370440" cy="532676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2CC3778-8D5E-492C-A6DA-8896D45B863E}"/>
                </a:ext>
              </a:extLst>
            </p:cNvPr>
            <p:cNvGrpSpPr/>
            <p:nvPr/>
          </p:nvGrpSpPr>
          <p:grpSpPr>
            <a:xfrm>
              <a:off x="5334114" y="2958275"/>
              <a:ext cx="2853923" cy="1509654"/>
              <a:chOff x="1159567" y="2048935"/>
              <a:chExt cx="2853923" cy="1509654"/>
            </a:xfrm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00183B-492F-441B-A0D5-F94D0B681679}"/>
                  </a:ext>
                </a:extLst>
              </p:cNvPr>
              <p:cNvSpPr/>
              <p:nvPr/>
            </p:nvSpPr>
            <p:spPr>
              <a:xfrm>
                <a:off x="2749980" y="3149828"/>
                <a:ext cx="721710" cy="339682"/>
              </a:xfrm>
              <a:custGeom>
                <a:avLst/>
                <a:gdLst>
                  <a:gd name="connsiteX0" fmla="*/ 707516 w 721710"/>
                  <a:gd name="connsiteY0" fmla="*/ 338681 h 339682"/>
                  <a:gd name="connsiteX1" fmla="*/ 383666 w 721710"/>
                  <a:gd name="connsiteY1" fmla="*/ 255337 h 339682"/>
                  <a:gd name="connsiteX2" fmla="*/ 285 w 721710"/>
                  <a:gd name="connsiteY2" fmla="*/ 145799 h 339682"/>
                  <a:gd name="connsiteX3" fmla="*/ 324135 w 721710"/>
                  <a:gd name="connsiteY3" fmla="*/ 21974 h 339682"/>
                  <a:gd name="connsiteX4" fmla="*/ 495585 w 721710"/>
                  <a:gd name="connsiteY4" fmla="*/ 17212 h 339682"/>
                  <a:gd name="connsiteX5" fmla="*/ 647985 w 721710"/>
                  <a:gd name="connsiteY5" fmla="*/ 198187 h 339682"/>
                  <a:gd name="connsiteX6" fmla="*/ 707516 w 721710"/>
                  <a:gd name="connsiteY6" fmla="*/ 338681 h 3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710" h="339682">
                    <a:moveTo>
                      <a:pt x="707516" y="338681"/>
                    </a:moveTo>
                    <a:cubicBezTo>
                      <a:pt x="663463" y="348206"/>
                      <a:pt x="501538" y="287484"/>
                      <a:pt x="383666" y="255337"/>
                    </a:cubicBezTo>
                    <a:cubicBezTo>
                      <a:pt x="265794" y="223190"/>
                      <a:pt x="10207" y="184693"/>
                      <a:pt x="285" y="145799"/>
                    </a:cubicBezTo>
                    <a:cubicBezTo>
                      <a:pt x="-9637" y="106905"/>
                      <a:pt x="241585" y="43405"/>
                      <a:pt x="324135" y="21974"/>
                    </a:cubicBezTo>
                    <a:cubicBezTo>
                      <a:pt x="406685" y="543"/>
                      <a:pt x="441610" y="-12157"/>
                      <a:pt x="495585" y="17212"/>
                    </a:cubicBezTo>
                    <a:cubicBezTo>
                      <a:pt x="549560" y="46581"/>
                      <a:pt x="613854" y="147784"/>
                      <a:pt x="647985" y="198187"/>
                    </a:cubicBezTo>
                    <a:cubicBezTo>
                      <a:pt x="682116" y="248590"/>
                      <a:pt x="751569" y="329156"/>
                      <a:pt x="707516" y="33868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2983D30-5547-4EEF-9BBD-57593BA7985A}"/>
                  </a:ext>
                </a:extLst>
              </p:cNvPr>
              <p:cNvSpPr/>
              <p:nvPr/>
            </p:nvSpPr>
            <p:spPr>
              <a:xfrm>
                <a:off x="1159567" y="2125002"/>
                <a:ext cx="1545572" cy="1167025"/>
              </a:xfrm>
              <a:custGeom>
                <a:avLst/>
                <a:gdLst>
                  <a:gd name="connsiteX0" fmla="*/ 561999 w 1545572"/>
                  <a:gd name="connsiteY0" fmla="*/ 1432 h 1167025"/>
                  <a:gd name="connsiteX1" fmla="*/ 485799 w 1545572"/>
                  <a:gd name="connsiteY1" fmla="*/ 118113 h 1167025"/>
                  <a:gd name="connsiteX2" fmla="*/ 435793 w 1545572"/>
                  <a:gd name="connsiteY2" fmla="*/ 206219 h 1167025"/>
                  <a:gd name="connsiteX3" fmla="*/ 390549 w 1545572"/>
                  <a:gd name="connsiteY3" fmla="*/ 265750 h 1167025"/>
                  <a:gd name="connsiteX4" fmla="*/ 340543 w 1545572"/>
                  <a:gd name="connsiteY4" fmla="*/ 325282 h 1167025"/>
                  <a:gd name="connsiteX5" fmla="*/ 302443 w 1545572"/>
                  <a:gd name="connsiteY5" fmla="*/ 399100 h 1167025"/>
                  <a:gd name="connsiteX6" fmla="*/ 276249 w 1545572"/>
                  <a:gd name="connsiteY6" fmla="*/ 453869 h 1167025"/>
                  <a:gd name="connsiteX7" fmla="*/ 252437 w 1545572"/>
                  <a:gd name="connsiteY7" fmla="*/ 511019 h 1167025"/>
                  <a:gd name="connsiteX8" fmla="*/ 226243 w 1545572"/>
                  <a:gd name="connsiteY8" fmla="*/ 539594 h 1167025"/>
                  <a:gd name="connsiteX9" fmla="*/ 173855 w 1545572"/>
                  <a:gd name="connsiteY9" fmla="*/ 584838 h 1167025"/>
                  <a:gd name="connsiteX10" fmla="*/ 119087 w 1545572"/>
                  <a:gd name="connsiteY10" fmla="*/ 615794 h 1167025"/>
                  <a:gd name="connsiteX11" fmla="*/ 73843 w 1545572"/>
                  <a:gd name="connsiteY11" fmla="*/ 639607 h 1167025"/>
                  <a:gd name="connsiteX12" fmla="*/ 26218 w 1545572"/>
                  <a:gd name="connsiteY12" fmla="*/ 658657 h 1167025"/>
                  <a:gd name="connsiteX13" fmla="*/ 521518 w 1545572"/>
                  <a:gd name="connsiteY13" fmla="*/ 846775 h 1167025"/>
                  <a:gd name="connsiteX14" fmla="*/ 904899 w 1545572"/>
                  <a:gd name="connsiteY14" fmla="*/ 977744 h 1167025"/>
                  <a:gd name="connsiteX15" fmla="*/ 1371624 w 1545572"/>
                  <a:gd name="connsiteY15" fmla="*/ 1125382 h 1167025"/>
                  <a:gd name="connsiteX16" fmla="*/ 1543074 w 1545572"/>
                  <a:gd name="connsiteY16" fmla="*/ 1161100 h 1167025"/>
                  <a:gd name="connsiteX17" fmla="*/ 1454968 w 1545572"/>
                  <a:gd name="connsiteY17" fmla="*/ 1022988 h 1167025"/>
                  <a:gd name="connsiteX18" fmla="*/ 1207318 w 1545572"/>
                  <a:gd name="connsiteY18" fmla="*/ 732475 h 1167025"/>
                  <a:gd name="connsiteX19" fmla="*/ 1066824 w 1545572"/>
                  <a:gd name="connsiteY19" fmla="*/ 477682 h 1167025"/>
                  <a:gd name="connsiteX20" fmla="*/ 957287 w 1545572"/>
                  <a:gd name="connsiteY20" fmla="*/ 330044 h 1167025"/>
                  <a:gd name="connsiteX21" fmla="*/ 790599 w 1545572"/>
                  <a:gd name="connsiteY21" fmla="*/ 306232 h 1167025"/>
                  <a:gd name="connsiteX22" fmla="*/ 700112 w 1545572"/>
                  <a:gd name="connsiteY22" fmla="*/ 163357 h 1167025"/>
                  <a:gd name="connsiteX23" fmla="*/ 647724 w 1545572"/>
                  <a:gd name="connsiteY23" fmla="*/ 58582 h 1167025"/>
                  <a:gd name="connsiteX24" fmla="*/ 561999 w 1545572"/>
                  <a:gd name="connsiteY24" fmla="*/ 1432 h 116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45572" h="1167025">
                    <a:moveTo>
                      <a:pt x="561999" y="1432"/>
                    </a:moveTo>
                    <a:cubicBezTo>
                      <a:pt x="535012" y="11354"/>
                      <a:pt x="506833" y="83982"/>
                      <a:pt x="485799" y="118113"/>
                    </a:cubicBezTo>
                    <a:cubicBezTo>
                      <a:pt x="464765" y="152244"/>
                      <a:pt x="451668" y="181613"/>
                      <a:pt x="435793" y="206219"/>
                    </a:cubicBezTo>
                    <a:cubicBezTo>
                      <a:pt x="419918" y="230825"/>
                      <a:pt x="406424" y="245906"/>
                      <a:pt x="390549" y="265750"/>
                    </a:cubicBezTo>
                    <a:cubicBezTo>
                      <a:pt x="374674" y="285594"/>
                      <a:pt x="355227" y="303057"/>
                      <a:pt x="340543" y="325282"/>
                    </a:cubicBezTo>
                    <a:cubicBezTo>
                      <a:pt x="325859" y="347507"/>
                      <a:pt x="313159" y="377669"/>
                      <a:pt x="302443" y="399100"/>
                    </a:cubicBezTo>
                    <a:cubicBezTo>
                      <a:pt x="291727" y="420531"/>
                      <a:pt x="284583" y="435216"/>
                      <a:pt x="276249" y="453869"/>
                    </a:cubicBezTo>
                    <a:cubicBezTo>
                      <a:pt x="267915" y="472522"/>
                      <a:pt x="260771" y="496732"/>
                      <a:pt x="252437" y="511019"/>
                    </a:cubicBezTo>
                    <a:cubicBezTo>
                      <a:pt x="244103" y="525306"/>
                      <a:pt x="239340" y="527291"/>
                      <a:pt x="226243" y="539594"/>
                    </a:cubicBezTo>
                    <a:cubicBezTo>
                      <a:pt x="213146" y="551897"/>
                      <a:pt x="191714" y="572138"/>
                      <a:pt x="173855" y="584838"/>
                    </a:cubicBezTo>
                    <a:cubicBezTo>
                      <a:pt x="155996" y="597538"/>
                      <a:pt x="135756" y="606666"/>
                      <a:pt x="119087" y="615794"/>
                    </a:cubicBezTo>
                    <a:cubicBezTo>
                      <a:pt x="102418" y="624922"/>
                      <a:pt x="89321" y="632463"/>
                      <a:pt x="73843" y="639607"/>
                    </a:cubicBezTo>
                    <a:cubicBezTo>
                      <a:pt x="58365" y="646751"/>
                      <a:pt x="-48394" y="624129"/>
                      <a:pt x="26218" y="658657"/>
                    </a:cubicBezTo>
                    <a:cubicBezTo>
                      <a:pt x="100830" y="693185"/>
                      <a:pt x="375071" y="793594"/>
                      <a:pt x="521518" y="846775"/>
                    </a:cubicBezTo>
                    <a:cubicBezTo>
                      <a:pt x="667965" y="899956"/>
                      <a:pt x="763215" y="931310"/>
                      <a:pt x="904899" y="977744"/>
                    </a:cubicBezTo>
                    <a:cubicBezTo>
                      <a:pt x="1046583" y="1024178"/>
                      <a:pt x="1265262" y="1094823"/>
                      <a:pt x="1371624" y="1125382"/>
                    </a:cubicBezTo>
                    <a:cubicBezTo>
                      <a:pt x="1477987" y="1155941"/>
                      <a:pt x="1529183" y="1178166"/>
                      <a:pt x="1543074" y="1161100"/>
                    </a:cubicBezTo>
                    <a:cubicBezTo>
                      <a:pt x="1556965" y="1144034"/>
                      <a:pt x="1510927" y="1094425"/>
                      <a:pt x="1454968" y="1022988"/>
                    </a:cubicBezTo>
                    <a:cubicBezTo>
                      <a:pt x="1399009" y="951551"/>
                      <a:pt x="1272009" y="823359"/>
                      <a:pt x="1207318" y="732475"/>
                    </a:cubicBezTo>
                    <a:cubicBezTo>
                      <a:pt x="1142627" y="641591"/>
                      <a:pt x="1108496" y="544754"/>
                      <a:pt x="1066824" y="477682"/>
                    </a:cubicBezTo>
                    <a:cubicBezTo>
                      <a:pt x="1025152" y="410610"/>
                      <a:pt x="1003325" y="358619"/>
                      <a:pt x="957287" y="330044"/>
                    </a:cubicBezTo>
                    <a:cubicBezTo>
                      <a:pt x="911249" y="301469"/>
                      <a:pt x="833462" y="334013"/>
                      <a:pt x="790599" y="306232"/>
                    </a:cubicBezTo>
                    <a:cubicBezTo>
                      <a:pt x="747737" y="278451"/>
                      <a:pt x="723924" y="204632"/>
                      <a:pt x="700112" y="163357"/>
                    </a:cubicBezTo>
                    <a:cubicBezTo>
                      <a:pt x="676300" y="122082"/>
                      <a:pt x="671934" y="81601"/>
                      <a:pt x="647724" y="58582"/>
                    </a:cubicBezTo>
                    <a:cubicBezTo>
                      <a:pt x="623514" y="35563"/>
                      <a:pt x="588986" y="-8490"/>
                      <a:pt x="561999" y="1432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5FFE83-BD01-4858-AC39-B6A116E2A902}"/>
                  </a:ext>
                </a:extLst>
              </p:cNvPr>
              <p:cNvSpPr/>
              <p:nvPr/>
            </p:nvSpPr>
            <p:spPr>
              <a:xfrm>
                <a:off x="1694466" y="2048935"/>
                <a:ext cx="2034116" cy="1483304"/>
              </a:xfrm>
              <a:custGeom>
                <a:avLst/>
                <a:gdLst>
                  <a:gd name="connsiteX0" fmla="*/ 947 w 1995173"/>
                  <a:gd name="connsiteY0" fmla="*/ 100625 h 1422733"/>
                  <a:gd name="connsiteX1" fmla="*/ 29522 w 1995173"/>
                  <a:gd name="connsiteY1" fmla="*/ 45856 h 1422733"/>
                  <a:gd name="connsiteX2" fmla="*/ 46191 w 1995173"/>
                  <a:gd name="connsiteY2" fmla="*/ 12519 h 1422733"/>
                  <a:gd name="connsiteX3" fmla="*/ 60479 w 1995173"/>
                  <a:gd name="connsiteY3" fmla="*/ 612 h 1422733"/>
                  <a:gd name="connsiteX4" fmla="*/ 120010 w 1995173"/>
                  <a:gd name="connsiteY4" fmla="*/ 29187 h 1422733"/>
                  <a:gd name="connsiteX5" fmla="*/ 143822 w 1995173"/>
                  <a:gd name="connsiteY5" fmla="*/ 100625 h 1422733"/>
                  <a:gd name="connsiteX6" fmla="*/ 200972 w 1995173"/>
                  <a:gd name="connsiteY6" fmla="*/ 200637 h 1422733"/>
                  <a:gd name="connsiteX7" fmla="*/ 239072 w 1995173"/>
                  <a:gd name="connsiteY7" fmla="*/ 255406 h 1422733"/>
                  <a:gd name="connsiteX8" fmla="*/ 258122 w 1995173"/>
                  <a:gd name="connsiteY8" fmla="*/ 293506 h 1422733"/>
                  <a:gd name="connsiteX9" fmla="*/ 286697 w 1995173"/>
                  <a:gd name="connsiteY9" fmla="*/ 317319 h 1422733"/>
                  <a:gd name="connsiteX10" fmla="*/ 315272 w 1995173"/>
                  <a:gd name="connsiteY10" fmla="*/ 295887 h 1422733"/>
                  <a:gd name="connsiteX11" fmla="*/ 334322 w 1995173"/>
                  <a:gd name="connsiteY11" fmla="*/ 260169 h 1422733"/>
                  <a:gd name="connsiteX12" fmla="*/ 350991 w 1995173"/>
                  <a:gd name="connsiteY12" fmla="*/ 224450 h 1422733"/>
                  <a:gd name="connsiteX13" fmla="*/ 381947 w 1995173"/>
                  <a:gd name="connsiteY13" fmla="*/ 210162 h 1422733"/>
                  <a:gd name="connsiteX14" fmla="*/ 527204 w 1995173"/>
                  <a:gd name="connsiteY14" fmla="*/ 331606 h 1422733"/>
                  <a:gd name="connsiteX15" fmla="*/ 905822 w 1995173"/>
                  <a:gd name="connsiteY15" fmla="*/ 786425 h 1422733"/>
                  <a:gd name="connsiteX16" fmla="*/ 1120135 w 1995173"/>
                  <a:gd name="connsiteY16" fmla="*/ 915012 h 1422733"/>
                  <a:gd name="connsiteX17" fmla="*/ 1448747 w 1995173"/>
                  <a:gd name="connsiteY17" fmla="*/ 917394 h 1422733"/>
                  <a:gd name="connsiteX18" fmla="*/ 1784504 w 1995173"/>
                  <a:gd name="connsiteY18" fmla="*/ 1017406 h 1422733"/>
                  <a:gd name="connsiteX19" fmla="*/ 1955954 w 1995173"/>
                  <a:gd name="connsiteY19" fmla="*/ 1319825 h 1422733"/>
                  <a:gd name="connsiteX20" fmla="*/ 1991672 w 1995173"/>
                  <a:gd name="connsiteY20" fmla="*/ 1405550 h 1422733"/>
                  <a:gd name="connsiteX21" fmla="*/ 1977385 w 1995173"/>
                  <a:gd name="connsiteY21" fmla="*/ 1422219 h 1422733"/>
                  <a:gd name="connsiteX22" fmla="*/ 1846416 w 1995173"/>
                  <a:gd name="connsiteY22" fmla="*/ 1396025 h 1422733"/>
                  <a:gd name="connsiteX23" fmla="*/ 1701160 w 1995173"/>
                  <a:gd name="connsiteY23" fmla="*/ 1374594 h 1422733"/>
                  <a:gd name="connsiteX24" fmla="*/ 1615435 w 1995173"/>
                  <a:gd name="connsiteY24" fmla="*/ 1281725 h 1422733"/>
                  <a:gd name="connsiteX25" fmla="*/ 1558285 w 1995173"/>
                  <a:gd name="connsiteY25" fmla="*/ 1222194 h 1422733"/>
                  <a:gd name="connsiteX26" fmla="*/ 1496372 w 1995173"/>
                  <a:gd name="connsiteY26" fmla="*/ 1172187 h 1422733"/>
                  <a:gd name="connsiteX27" fmla="*/ 1424935 w 1995173"/>
                  <a:gd name="connsiteY27" fmla="*/ 1181712 h 1422733"/>
                  <a:gd name="connsiteX28" fmla="*/ 1279679 w 1995173"/>
                  <a:gd name="connsiteY28" fmla="*/ 1224575 h 1422733"/>
                  <a:gd name="connsiteX29" fmla="*/ 1203479 w 1995173"/>
                  <a:gd name="connsiteY29" fmla="*/ 1241244 h 1422733"/>
                  <a:gd name="connsiteX30" fmla="*/ 1139185 w 1995173"/>
                  <a:gd name="connsiteY30" fmla="*/ 1257912 h 1422733"/>
                  <a:gd name="connsiteX31" fmla="*/ 1110610 w 1995173"/>
                  <a:gd name="connsiteY31" fmla="*/ 1269819 h 1422733"/>
                  <a:gd name="connsiteX32" fmla="*/ 1001072 w 1995173"/>
                  <a:gd name="connsiteY32" fmla="*/ 1241244 h 1422733"/>
                  <a:gd name="connsiteX33" fmla="*/ 951066 w 1995173"/>
                  <a:gd name="connsiteY33" fmla="*/ 1222194 h 1422733"/>
                  <a:gd name="connsiteX34" fmla="*/ 832004 w 1995173"/>
                  <a:gd name="connsiteY34" fmla="*/ 1079319 h 1422733"/>
                  <a:gd name="connsiteX35" fmla="*/ 681985 w 1995173"/>
                  <a:gd name="connsiteY35" fmla="*/ 917394 h 1422733"/>
                  <a:gd name="connsiteX36" fmla="*/ 572447 w 1995173"/>
                  <a:gd name="connsiteY36" fmla="*/ 786425 h 1422733"/>
                  <a:gd name="connsiteX37" fmla="*/ 484341 w 1995173"/>
                  <a:gd name="connsiteY37" fmla="*/ 645931 h 1422733"/>
                  <a:gd name="connsiteX38" fmla="*/ 434335 w 1995173"/>
                  <a:gd name="connsiteY38" fmla="*/ 553062 h 1422733"/>
                  <a:gd name="connsiteX39" fmla="*/ 381947 w 1995173"/>
                  <a:gd name="connsiteY39" fmla="*/ 481625 h 1422733"/>
                  <a:gd name="connsiteX40" fmla="*/ 353372 w 1995173"/>
                  <a:gd name="connsiteY40" fmla="*/ 536394 h 1422733"/>
                  <a:gd name="connsiteX41" fmla="*/ 393854 w 1995173"/>
                  <a:gd name="connsiteY41" fmla="*/ 636406 h 1422733"/>
                  <a:gd name="connsiteX42" fmla="*/ 329560 w 1995173"/>
                  <a:gd name="connsiteY42" fmla="*/ 572112 h 1422733"/>
                  <a:gd name="connsiteX43" fmla="*/ 210497 w 1995173"/>
                  <a:gd name="connsiteY43" fmla="*/ 419712 h 1422733"/>
                  <a:gd name="connsiteX44" fmla="*/ 67622 w 1995173"/>
                  <a:gd name="connsiteY44" fmla="*/ 193494 h 1422733"/>
                  <a:gd name="connsiteX45" fmla="*/ 947 w 1995173"/>
                  <a:gd name="connsiteY45" fmla="*/ 100625 h 1422733"/>
                  <a:gd name="connsiteX0" fmla="*/ 947 w 2034417"/>
                  <a:gd name="connsiteY0" fmla="*/ 100625 h 1480978"/>
                  <a:gd name="connsiteX1" fmla="*/ 29522 w 2034417"/>
                  <a:gd name="connsiteY1" fmla="*/ 45856 h 1480978"/>
                  <a:gd name="connsiteX2" fmla="*/ 46191 w 2034417"/>
                  <a:gd name="connsiteY2" fmla="*/ 12519 h 1480978"/>
                  <a:gd name="connsiteX3" fmla="*/ 60479 w 2034417"/>
                  <a:gd name="connsiteY3" fmla="*/ 612 h 1480978"/>
                  <a:gd name="connsiteX4" fmla="*/ 120010 w 2034417"/>
                  <a:gd name="connsiteY4" fmla="*/ 29187 h 1480978"/>
                  <a:gd name="connsiteX5" fmla="*/ 143822 w 2034417"/>
                  <a:gd name="connsiteY5" fmla="*/ 100625 h 1480978"/>
                  <a:gd name="connsiteX6" fmla="*/ 200972 w 2034417"/>
                  <a:gd name="connsiteY6" fmla="*/ 200637 h 1480978"/>
                  <a:gd name="connsiteX7" fmla="*/ 239072 w 2034417"/>
                  <a:gd name="connsiteY7" fmla="*/ 255406 h 1480978"/>
                  <a:gd name="connsiteX8" fmla="*/ 258122 w 2034417"/>
                  <a:gd name="connsiteY8" fmla="*/ 293506 h 1480978"/>
                  <a:gd name="connsiteX9" fmla="*/ 286697 w 2034417"/>
                  <a:gd name="connsiteY9" fmla="*/ 317319 h 1480978"/>
                  <a:gd name="connsiteX10" fmla="*/ 315272 w 2034417"/>
                  <a:gd name="connsiteY10" fmla="*/ 295887 h 1480978"/>
                  <a:gd name="connsiteX11" fmla="*/ 334322 w 2034417"/>
                  <a:gd name="connsiteY11" fmla="*/ 260169 h 1480978"/>
                  <a:gd name="connsiteX12" fmla="*/ 350991 w 2034417"/>
                  <a:gd name="connsiteY12" fmla="*/ 224450 h 1480978"/>
                  <a:gd name="connsiteX13" fmla="*/ 381947 w 2034417"/>
                  <a:gd name="connsiteY13" fmla="*/ 210162 h 1480978"/>
                  <a:gd name="connsiteX14" fmla="*/ 527204 w 2034417"/>
                  <a:gd name="connsiteY14" fmla="*/ 331606 h 1480978"/>
                  <a:gd name="connsiteX15" fmla="*/ 905822 w 2034417"/>
                  <a:gd name="connsiteY15" fmla="*/ 786425 h 1480978"/>
                  <a:gd name="connsiteX16" fmla="*/ 1120135 w 2034417"/>
                  <a:gd name="connsiteY16" fmla="*/ 915012 h 1480978"/>
                  <a:gd name="connsiteX17" fmla="*/ 1448747 w 2034417"/>
                  <a:gd name="connsiteY17" fmla="*/ 917394 h 1480978"/>
                  <a:gd name="connsiteX18" fmla="*/ 1784504 w 2034417"/>
                  <a:gd name="connsiteY18" fmla="*/ 1017406 h 1480978"/>
                  <a:gd name="connsiteX19" fmla="*/ 1955954 w 2034417"/>
                  <a:gd name="connsiteY19" fmla="*/ 1319825 h 1480978"/>
                  <a:gd name="connsiteX20" fmla="*/ 1991672 w 2034417"/>
                  <a:gd name="connsiteY20" fmla="*/ 1405550 h 1480978"/>
                  <a:gd name="connsiteX21" fmla="*/ 2027719 w 2034417"/>
                  <a:gd name="connsiteY21" fmla="*/ 1480942 h 1480978"/>
                  <a:gd name="connsiteX22" fmla="*/ 1846416 w 2034417"/>
                  <a:gd name="connsiteY22" fmla="*/ 1396025 h 1480978"/>
                  <a:gd name="connsiteX23" fmla="*/ 1701160 w 2034417"/>
                  <a:gd name="connsiteY23" fmla="*/ 1374594 h 1480978"/>
                  <a:gd name="connsiteX24" fmla="*/ 1615435 w 2034417"/>
                  <a:gd name="connsiteY24" fmla="*/ 1281725 h 1480978"/>
                  <a:gd name="connsiteX25" fmla="*/ 1558285 w 2034417"/>
                  <a:gd name="connsiteY25" fmla="*/ 1222194 h 1480978"/>
                  <a:gd name="connsiteX26" fmla="*/ 1496372 w 2034417"/>
                  <a:gd name="connsiteY26" fmla="*/ 1172187 h 1480978"/>
                  <a:gd name="connsiteX27" fmla="*/ 1424935 w 2034417"/>
                  <a:gd name="connsiteY27" fmla="*/ 1181712 h 1480978"/>
                  <a:gd name="connsiteX28" fmla="*/ 1279679 w 2034417"/>
                  <a:gd name="connsiteY28" fmla="*/ 1224575 h 1480978"/>
                  <a:gd name="connsiteX29" fmla="*/ 1203479 w 2034417"/>
                  <a:gd name="connsiteY29" fmla="*/ 1241244 h 1480978"/>
                  <a:gd name="connsiteX30" fmla="*/ 1139185 w 2034417"/>
                  <a:gd name="connsiteY30" fmla="*/ 1257912 h 1480978"/>
                  <a:gd name="connsiteX31" fmla="*/ 1110610 w 2034417"/>
                  <a:gd name="connsiteY31" fmla="*/ 1269819 h 1480978"/>
                  <a:gd name="connsiteX32" fmla="*/ 1001072 w 2034417"/>
                  <a:gd name="connsiteY32" fmla="*/ 1241244 h 1480978"/>
                  <a:gd name="connsiteX33" fmla="*/ 951066 w 2034417"/>
                  <a:gd name="connsiteY33" fmla="*/ 1222194 h 1480978"/>
                  <a:gd name="connsiteX34" fmla="*/ 832004 w 2034417"/>
                  <a:gd name="connsiteY34" fmla="*/ 1079319 h 1480978"/>
                  <a:gd name="connsiteX35" fmla="*/ 681985 w 2034417"/>
                  <a:gd name="connsiteY35" fmla="*/ 917394 h 1480978"/>
                  <a:gd name="connsiteX36" fmla="*/ 572447 w 2034417"/>
                  <a:gd name="connsiteY36" fmla="*/ 786425 h 1480978"/>
                  <a:gd name="connsiteX37" fmla="*/ 484341 w 2034417"/>
                  <a:gd name="connsiteY37" fmla="*/ 645931 h 1480978"/>
                  <a:gd name="connsiteX38" fmla="*/ 434335 w 2034417"/>
                  <a:gd name="connsiteY38" fmla="*/ 553062 h 1480978"/>
                  <a:gd name="connsiteX39" fmla="*/ 381947 w 2034417"/>
                  <a:gd name="connsiteY39" fmla="*/ 481625 h 1480978"/>
                  <a:gd name="connsiteX40" fmla="*/ 353372 w 2034417"/>
                  <a:gd name="connsiteY40" fmla="*/ 536394 h 1480978"/>
                  <a:gd name="connsiteX41" fmla="*/ 393854 w 2034417"/>
                  <a:gd name="connsiteY41" fmla="*/ 636406 h 1480978"/>
                  <a:gd name="connsiteX42" fmla="*/ 329560 w 2034417"/>
                  <a:gd name="connsiteY42" fmla="*/ 572112 h 1480978"/>
                  <a:gd name="connsiteX43" fmla="*/ 210497 w 2034417"/>
                  <a:gd name="connsiteY43" fmla="*/ 419712 h 1480978"/>
                  <a:gd name="connsiteX44" fmla="*/ 67622 w 2034417"/>
                  <a:gd name="connsiteY44" fmla="*/ 193494 h 1480978"/>
                  <a:gd name="connsiteX45" fmla="*/ 947 w 2034417"/>
                  <a:gd name="connsiteY45" fmla="*/ 100625 h 1480978"/>
                  <a:gd name="connsiteX0" fmla="*/ 947 w 2034417"/>
                  <a:gd name="connsiteY0" fmla="*/ 100625 h 1480978"/>
                  <a:gd name="connsiteX1" fmla="*/ 29522 w 2034417"/>
                  <a:gd name="connsiteY1" fmla="*/ 45856 h 1480978"/>
                  <a:gd name="connsiteX2" fmla="*/ 46191 w 2034417"/>
                  <a:gd name="connsiteY2" fmla="*/ 12519 h 1480978"/>
                  <a:gd name="connsiteX3" fmla="*/ 60479 w 2034417"/>
                  <a:gd name="connsiteY3" fmla="*/ 612 h 1480978"/>
                  <a:gd name="connsiteX4" fmla="*/ 120010 w 2034417"/>
                  <a:gd name="connsiteY4" fmla="*/ 29187 h 1480978"/>
                  <a:gd name="connsiteX5" fmla="*/ 143822 w 2034417"/>
                  <a:gd name="connsiteY5" fmla="*/ 100625 h 1480978"/>
                  <a:gd name="connsiteX6" fmla="*/ 200972 w 2034417"/>
                  <a:gd name="connsiteY6" fmla="*/ 200637 h 1480978"/>
                  <a:gd name="connsiteX7" fmla="*/ 239072 w 2034417"/>
                  <a:gd name="connsiteY7" fmla="*/ 255406 h 1480978"/>
                  <a:gd name="connsiteX8" fmla="*/ 258122 w 2034417"/>
                  <a:gd name="connsiteY8" fmla="*/ 293506 h 1480978"/>
                  <a:gd name="connsiteX9" fmla="*/ 286697 w 2034417"/>
                  <a:gd name="connsiteY9" fmla="*/ 317319 h 1480978"/>
                  <a:gd name="connsiteX10" fmla="*/ 315272 w 2034417"/>
                  <a:gd name="connsiteY10" fmla="*/ 295887 h 1480978"/>
                  <a:gd name="connsiteX11" fmla="*/ 334322 w 2034417"/>
                  <a:gd name="connsiteY11" fmla="*/ 260169 h 1480978"/>
                  <a:gd name="connsiteX12" fmla="*/ 350991 w 2034417"/>
                  <a:gd name="connsiteY12" fmla="*/ 224450 h 1480978"/>
                  <a:gd name="connsiteX13" fmla="*/ 381947 w 2034417"/>
                  <a:gd name="connsiteY13" fmla="*/ 210162 h 1480978"/>
                  <a:gd name="connsiteX14" fmla="*/ 527204 w 2034417"/>
                  <a:gd name="connsiteY14" fmla="*/ 331606 h 1480978"/>
                  <a:gd name="connsiteX15" fmla="*/ 905822 w 2034417"/>
                  <a:gd name="connsiteY15" fmla="*/ 786425 h 1480978"/>
                  <a:gd name="connsiteX16" fmla="*/ 1120135 w 2034417"/>
                  <a:gd name="connsiteY16" fmla="*/ 915012 h 1480978"/>
                  <a:gd name="connsiteX17" fmla="*/ 1448747 w 2034417"/>
                  <a:gd name="connsiteY17" fmla="*/ 917394 h 1480978"/>
                  <a:gd name="connsiteX18" fmla="*/ 1784504 w 2034417"/>
                  <a:gd name="connsiteY18" fmla="*/ 1017406 h 1480978"/>
                  <a:gd name="connsiteX19" fmla="*/ 1955954 w 2034417"/>
                  <a:gd name="connsiteY19" fmla="*/ 1319825 h 1480978"/>
                  <a:gd name="connsiteX20" fmla="*/ 1991672 w 2034417"/>
                  <a:gd name="connsiteY20" fmla="*/ 1405550 h 1480978"/>
                  <a:gd name="connsiteX21" fmla="*/ 2027719 w 2034417"/>
                  <a:gd name="connsiteY21" fmla="*/ 1480942 h 1480978"/>
                  <a:gd name="connsiteX22" fmla="*/ 1846416 w 2034417"/>
                  <a:gd name="connsiteY22" fmla="*/ 1396025 h 1480978"/>
                  <a:gd name="connsiteX23" fmla="*/ 1705923 w 2034417"/>
                  <a:gd name="connsiteY23" fmla="*/ 1400788 h 1480978"/>
                  <a:gd name="connsiteX24" fmla="*/ 1615435 w 2034417"/>
                  <a:gd name="connsiteY24" fmla="*/ 1281725 h 1480978"/>
                  <a:gd name="connsiteX25" fmla="*/ 1558285 w 2034417"/>
                  <a:gd name="connsiteY25" fmla="*/ 1222194 h 1480978"/>
                  <a:gd name="connsiteX26" fmla="*/ 1496372 w 2034417"/>
                  <a:gd name="connsiteY26" fmla="*/ 1172187 h 1480978"/>
                  <a:gd name="connsiteX27" fmla="*/ 1424935 w 2034417"/>
                  <a:gd name="connsiteY27" fmla="*/ 1181712 h 1480978"/>
                  <a:gd name="connsiteX28" fmla="*/ 1279679 w 2034417"/>
                  <a:gd name="connsiteY28" fmla="*/ 1224575 h 1480978"/>
                  <a:gd name="connsiteX29" fmla="*/ 1203479 w 2034417"/>
                  <a:gd name="connsiteY29" fmla="*/ 1241244 h 1480978"/>
                  <a:gd name="connsiteX30" fmla="*/ 1139185 w 2034417"/>
                  <a:gd name="connsiteY30" fmla="*/ 1257912 h 1480978"/>
                  <a:gd name="connsiteX31" fmla="*/ 1110610 w 2034417"/>
                  <a:gd name="connsiteY31" fmla="*/ 1269819 h 1480978"/>
                  <a:gd name="connsiteX32" fmla="*/ 1001072 w 2034417"/>
                  <a:gd name="connsiteY32" fmla="*/ 1241244 h 1480978"/>
                  <a:gd name="connsiteX33" fmla="*/ 951066 w 2034417"/>
                  <a:gd name="connsiteY33" fmla="*/ 1222194 h 1480978"/>
                  <a:gd name="connsiteX34" fmla="*/ 832004 w 2034417"/>
                  <a:gd name="connsiteY34" fmla="*/ 1079319 h 1480978"/>
                  <a:gd name="connsiteX35" fmla="*/ 681985 w 2034417"/>
                  <a:gd name="connsiteY35" fmla="*/ 917394 h 1480978"/>
                  <a:gd name="connsiteX36" fmla="*/ 572447 w 2034417"/>
                  <a:gd name="connsiteY36" fmla="*/ 786425 h 1480978"/>
                  <a:gd name="connsiteX37" fmla="*/ 484341 w 2034417"/>
                  <a:gd name="connsiteY37" fmla="*/ 645931 h 1480978"/>
                  <a:gd name="connsiteX38" fmla="*/ 434335 w 2034417"/>
                  <a:gd name="connsiteY38" fmla="*/ 553062 h 1480978"/>
                  <a:gd name="connsiteX39" fmla="*/ 381947 w 2034417"/>
                  <a:gd name="connsiteY39" fmla="*/ 481625 h 1480978"/>
                  <a:gd name="connsiteX40" fmla="*/ 353372 w 2034417"/>
                  <a:gd name="connsiteY40" fmla="*/ 536394 h 1480978"/>
                  <a:gd name="connsiteX41" fmla="*/ 393854 w 2034417"/>
                  <a:gd name="connsiteY41" fmla="*/ 636406 h 1480978"/>
                  <a:gd name="connsiteX42" fmla="*/ 329560 w 2034417"/>
                  <a:gd name="connsiteY42" fmla="*/ 572112 h 1480978"/>
                  <a:gd name="connsiteX43" fmla="*/ 210497 w 2034417"/>
                  <a:gd name="connsiteY43" fmla="*/ 419712 h 1480978"/>
                  <a:gd name="connsiteX44" fmla="*/ 67622 w 2034417"/>
                  <a:gd name="connsiteY44" fmla="*/ 193494 h 1480978"/>
                  <a:gd name="connsiteX45" fmla="*/ 947 w 2034417"/>
                  <a:gd name="connsiteY45" fmla="*/ 100625 h 1480978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01072 w 2034266"/>
                  <a:gd name="connsiteY32" fmla="*/ 1241244 h 1480942"/>
                  <a:gd name="connsiteX33" fmla="*/ 951066 w 2034266"/>
                  <a:gd name="connsiteY33" fmla="*/ 1222194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01072 w 2034266"/>
                  <a:gd name="connsiteY32" fmla="*/ 1241244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69819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53372 w 2034266"/>
                  <a:gd name="connsiteY40" fmla="*/ 536394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20135 w 2034266"/>
                  <a:gd name="connsiteY16" fmla="*/ 915012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11746 w 2034266"/>
                  <a:gd name="connsiteY16" fmla="*/ 982124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0078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266"/>
                  <a:gd name="connsiteY0" fmla="*/ 100625 h 1480942"/>
                  <a:gd name="connsiteX1" fmla="*/ 29522 w 2034266"/>
                  <a:gd name="connsiteY1" fmla="*/ 45856 h 1480942"/>
                  <a:gd name="connsiteX2" fmla="*/ 46191 w 2034266"/>
                  <a:gd name="connsiteY2" fmla="*/ 12519 h 1480942"/>
                  <a:gd name="connsiteX3" fmla="*/ 60479 w 2034266"/>
                  <a:gd name="connsiteY3" fmla="*/ 612 h 1480942"/>
                  <a:gd name="connsiteX4" fmla="*/ 120010 w 2034266"/>
                  <a:gd name="connsiteY4" fmla="*/ 29187 h 1480942"/>
                  <a:gd name="connsiteX5" fmla="*/ 143822 w 2034266"/>
                  <a:gd name="connsiteY5" fmla="*/ 100625 h 1480942"/>
                  <a:gd name="connsiteX6" fmla="*/ 200972 w 2034266"/>
                  <a:gd name="connsiteY6" fmla="*/ 200637 h 1480942"/>
                  <a:gd name="connsiteX7" fmla="*/ 239072 w 2034266"/>
                  <a:gd name="connsiteY7" fmla="*/ 255406 h 1480942"/>
                  <a:gd name="connsiteX8" fmla="*/ 258122 w 2034266"/>
                  <a:gd name="connsiteY8" fmla="*/ 293506 h 1480942"/>
                  <a:gd name="connsiteX9" fmla="*/ 286697 w 2034266"/>
                  <a:gd name="connsiteY9" fmla="*/ 317319 h 1480942"/>
                  <a:gd name="connsiteX10" fmla="*/ 315272 w 2034266"/>
                  <a:gd name="connsiteY10" fmla="*/ 295887 h 1480942"/>
                  <a:gd name="connsiteX11" fmla="*/ 334322 w 2034266"/>
                  <a:gd name="connsiteY11" fmla="*/ 260169 h 1480942"/>
                  <a:gd name="connsiteX12" fmla="*/ 350991 w 2034266"/>
                  <a:gd name="connsiteY12" fmla="*/ 224450 h 1480942"/>
                  <a:gd name="connsiteX13" fmla="*/ 381947 w 2034266"/>
                  <a:gd name="connsiteY13" fmla="*/ 210162 h 1480942"/>
                  <a:gd name="connsiteX14" fmla="*/ 527204 w 2034266"/>
                  <a:gd name="connsiteY14" fmla="*/ 331606 h 1480942"/>
                  <a:gd name="connsiteX15" fmla="*/ 905822 w 2034266"/>
                  <a:gd name="connsiteY15" fmla="*/ 786425 h 1480942"/>
                  <a:gd name="connsiteX16" fmla="*/ 1111746 w 2034266"/>
                  <a:gd name="connsiteY16" fmla="*/ 982124 h 1480942"/>
                  <a:gd name="connsiteX17" fmla="*/ 1448747 w 2034266"/>
                  <a:gd name="connsiteY17" fmla="*/ 917394 h 1480942"/>
                  <a:gd name="connsiteX18" fmla="*/ 1784504 w 2034266"/>
                  <a:gd name="connsiteY18" fmla="*/ 1017406 h 1480942"/>
                  <a:gd name="connsiteX19" fmla="*/ 1955954 w 2034266"/>
                  <a:gd name="connsiteY19" fmla="*/ 1319825 h 1480942"/>
                  <a:gd name="connsiteX20" fmla="*/ 1991672 w 2034266"/>
                  <a:gd name="connsiteY20" fmla="*/ 1405550 h 1480942"/>
                  <a:gd name="connsiteX21" fmla="*/ 2027719 w 2034266"/>
                  <a:gd name="connsiteY21" fmla="*/ 1480942 h 1480942"/>
                  <a:gd name="connsiteX22" fmla="*/ 1848797 w 2034266"/>
                  <a:gd name="connsiteY22" fmla="*/ 1438888 h 1480942"/>
                  <a:gd name="connsiteX23" fmla="*/ 1705923 w 2034266"/>
                  <a:gd name="connsiteY23" fmla="*/ 1419838 h 1480942"/>
                  <a:gd name="connsiteX24" fmla="*/ 1615435 w 2034266"/>
                  <a:gd name="connsiteY24" fmla="*/ 1281725 h 1480942"/>
                  <a:gd name="connsiteX25" fmla="*/ 1558285 w 2034266"/>
                  <a:gd name="connsiteY25" fmla="*/ 1222194 h 1480942"/>
                  <a:gd name="connsiteX26" fmla="*/ 1496372 w 2034266"/>
                  <a:gd name="connsiteY26" fmla="*/ 1172187 h 1480942"/>
                  <a:gd name="connsiteX27" fmla="*/ 1424935 w 2034266"/>
                  <a:gd name="connsiteY27" fmla="*/ 1181712 h 1480942"/>
                  <a:gd name="connsiteX28" fmla="*/ 1279679 w 2034266"/>
                  <a:gd name="connsiteY28" fmla="*/ 1224575 h 1480942"/>
                  <a:gd name="connsiteX29" fmla="*/ 1203479 w 2034266"/>
                  <a:gd name="connsiteY29" fmla="*/ 1241244 h 1480942"/>
                  <a:gd name="connsiteX30" fmla="*/ 1139185 w 2034266"/>
                  <a:gd name="connsiteY30" fmla="*/ 1257912 h 1480942"/>
                  <a:gd name="connsiteX31" fmla="*/ 1110610 w 2034266"/>
                  <a:gd name="connsiteY31" fmla="*/ 1253150 h 1480942"/>
                  <a:gd name="connsiteX32" fmla="*/ 1032029 w 2034266"/>
                  <a:gd name="connsiteY32" fmla="*/ 1229337 h 1480942"/>
                  <a:gd name="connsiteX33" fmla="*/ 951066 w 2034266"/>
                  <a:gd name="connsiteY33" fmla="*/ 1212669 h 1480942"/>
                  <a:gd name="connsiteX34" fmla="*/ 832004 w 2034266"/>
                  <a:gd name="connsiteY34" fmla="*/ 1079319 h 1480942"/>
                  <a:gd name="connsiteX35" fmla="*/ 681985 w 2034266"/>
                  <a:gd name="connsiteY35" fmla="*/ 917394 h 1480942"/>
                  <a:gd name="connsiteX36" fmla="*/ 572447 w 2034266"/>
                  <a:gd name="connsiteY36" fmla="*/ 786425 h 1480942"/>
                  <a:gd name="connsiteX37" fmla="*/ 484341 w 2034266"/>
                  <a:gd name="connsiteY37" fmla="*/ 645931 h 1480942"/>
                  <a:gd name="connsiteX38" fmla="*/ 434335 w 2034266"/>
                  <a:gd name="connsiteY38" fmla="*/ 553062 h 1480942"/>
                  <a:gd name="connsiteX39" fmla="*/ 381947 w 2034266"/>
                  <a:gd name="connsiteY39" fmla="*/ 481625 h 1480942"/>
                  <a:gd name="connsiteX40" fmla="*/ 374803 w 2034266"/>
                  <a:gd name="connsiteY40" fmla="*/ 541156 h 1480942"/>
                  <a:gd name="connsiteX41" fmla="*/ 393854 w 2034266"/>
                  <a:gd name="connsiteY41" fmla="*/ 636406 h 1480942"/>
                  <a:gd name="connsiteX42" fmla="*/ 329560 w 2034266"/>
                  <a:gd name="connsiteY42" fmla="*/ 572112 h 1480942"/>
                  <a:gd name="connsiteX43" fmla="*/ 210497 w 2034266"/>
                  <a:gd name="connsiteY43" fmla="*/ 419712 h 1480942"/>
                  <a:gd name="connsiteX44" fmla="*/ 67622 w 2034266"/>
                  <a:gd name="connsiteY44" fmla="*/ 193494 h 1480942"/>
                  <a:gd name="connsiteX45" fmla="*/ 947 w 2034266"/>
                  <a:gd name="connsiteY45" fmla="*/ 100625 h 1480942"/>
                  <a:gd name="connsiteX0" fmla="*/ 947 w 2034116"/>
                  <a:gd name="connsiteY0" fmla="*/ 100625 h 1483304"/>
                  <a:gd name="connsiteX1" fmla="*/ 29522 w 2034116"/>
                  <a:gd name="connsiteY1" fmla="*/ 45856 h 1483304"/>
                  <a:gd name="connsiteX2" fmla="*/ 46191 w 2034116"/>
                  <a:gd name="connsiteY2" fmla="*/ 12519 h 1483304"/>
                  <a:gd name="connsiteX3" fmla="*/ 60479 w 2034116"/>
                  <a:gd name="connsiteY3" fmla="*/ 612 h 1483304"/>
                  <a:gd name="connsiteX4" fmla="*/ 120010 w 2034116"/>
                  <a:gd name="connsiteY4" fmla="*/ 29187 h 1483304"/>
                  <a:gd name="connsiteX5" fmla="*/ 143822 w 2034116"/>
                  <a:gd name="connsiteY5" fmla="*/ 100625 h 1483304"/>
                  <a:gd name="connsiteX6" fmla="*/ 200972 w 2034116"/>
                  <a:gd name="connsiteY6" fmla="*/ 200637 h 1483304"/>
                  <a:gd name="connsiteX7" fmla="*/ 239072 w 2034116"/>
                  <a:gd name="connsiteY7" fmla="*/ 255406 h 1483304"/>
                  <a:gd name="connsiteX8" fmla="*/ 258122 w 2034116"/>
                  <a:gd name="connsiteY8" fmla="*/ 293506 h 1483304"/>
                  <a:gd name="connsiteX9" fmla="*/ 286697 w 2034116"/>
                  <a:gd name="connsiteY9" fmla="*/ 317319 h 1483304"/>
                  <a:gd name="connsiteX10" fmla="*/ 315272 w 2034116"/>
                  <a:gd name="connsiteY10" fmla="*/ 295887 h 1483304"/>
                  <a:gd name="connsiteX11" fmla="*/ 334322 w 2034116"/>
                  <a:gd name="connsiteY11" fmla="*/ 260169 h 1483304"/>
                  <a:gd name="connsiteX12" fmla="*/ 350991 w 2034116"/>
                  <a:gd name="connsiteY12" fmla="*/ 224450 h 1483304"/>
                  <a:gd name="connsiteX13" fmla="*/ 381947 w 2034116"/>
                  <a:gd name="connsiteY13" fmla="*/ 210162 h 1483304"/>
                  <a:gd name="connsiteX14" fmla="*/ 527204 w 2034116"/>
                  <a:gd name="connsiteY14" fmla="*/ 331606 h 1483304"/>
                  <a:gd name="connsiteX15" fmla="*/ 905822 w 2034116"/>
                  <a:gd name="connsiteY15" fmla="*/ 786425 h 1483304"/>
                  <a:gd name="connsiteX16" fmla="*/ 1111746 w 2034116"/>
                  <a:gd name="connsiteY16" fmla="*/ 982124 h 1483304"/>
                  <a:gd name="connsiteX17" fmla="*/ 1448747 w 2034116"/>
                  <a:gd name="connsiteY17" fmla="*/ 917394 h 1483304"/>
                  <a:gd name="connsiteX18" fmla="*/ 1784504 w 2034116"/>
                  <a:gd name="connsiteY18" fmla="*/ 1017406 h 1483304"/>
                  <a:gd name="connsiteX19" fmla="*/ 1955954 w 2034116"/>
                  <a:gd name="connsiteY19" fmla="*/ 1319825 h 1483304"/>
                  <a:gd name="connsiteX20" fmla="*/ 1991672 w 2034116"/>
                  <a:gd name="connsiteY20" fmla="*/ 1405550 h 1483304"/>
                  <a:gd name="connsiteX21" fmla="*/ 2027719 w 2034116"/>
                  <a:gd name="connsiteY21" fmla="*/ 1480942 h 1483304"/>
                  <a:gd name="connsiteX22" fmla="*/ 1851178 w 2034116"/>
                  <a:gd name="connsiteY22" fmla="*/ 1460319 h 1483304"/>
                  <a:gd name="connsiteX23" fmla="*/ 1705923 w 2034116"/>
                  <a:gd name="connsiteY23" fmla="*/ 1419838 h 1483304"/>
                  <a:gd name="connsiteX24" fmla="*/ 1615435 w 2034116"/>
                  <a:gd name="connsiteY24" fmla="*/ 1281725 h 1483304"/>
                  <a:gd name="connsiteX25" fmla="*/ 1558285 w 2034116"/>
                  <a:gd name="connsiteY25" fmla="*/ 1222194 h 1483304"/>
                  <a:gd name="connsiteX26" fmla="*/ 1496372 w 2034116"/>
                  <a:gd name="connsiteY26" fmla="*/ 1172187 h 1483304"/>
                  <a:gd name="connsiteX27" fmla="*/ 1424935 w 2034116"/>
                  <a:gd name="connsiteY27" fmla="*/ 1181712 h 1483304"/>
                  <a:gd name="connsiteX28" fmla="*/ 1279679 w 2034116"/>
                  <a:gd name="connsiteY28" fmla="*/ 1224575 h 1483304"/>
                  <a:gd name="connsiteX29" fmla="*/ 1203479 w 2034116"/>
                  <a:gd name="connsiteY29" fmla="*/ 1241244 h 1483304"/>
                  <a:gd name="connsiteX30" fmla="*/ 1139185 w 2034116"/>
                  <a:gd name="connsiteY30" fmla="*/ 1257912 h 1483304"/>
                  <a:gd name="connsiteX31" fmla="*/ 1110610 w 2034116"/>
                  <a:gd name="connsiteY31" fmla="*/ 1253150 h 1483304"/>
                  <a:gd name="connsiteX32" fmla="*/ 1032029 w 2034116"/>
                  <a:gd name="connsiteY32" fmla="*/ 1229337 h 1483304"/>
                  <a:gd name="connsiteX33" fmla="*/ 951066 w 2034116"/>
                  <a:gd name="connsiteY33" fmla="*/ 1212669 h 1483304"/>
                  <a:gd name="connsiteX34" fmla="*/ 832004 w 2034116"/>
                  <a:gd name="connsiteY34" fmla="*/ 1079319 h 1483304"/>
                  <a:gd name="connsiteX35" fmla="*/ 681985 w 2034116"/>
                  <a:gd name="connsiteY35" fmla="*/ 917394 h 1483304"/>
                  <a:gd name="connsiteX36" fmla="*/ 572447 w 2034116"/>
                  <a:gd name="connsiteY36" fmla="*/ 786425 h 1483304"/>
                  <a:gd name="connsiteX37" fmla="*/ 484341 w 2034116"/>
                  <a:gd name="connsiteY37" fmla="*/ 645931 h 1483304"/>
                  <a:gd name="connsiteX38" fmla="*/ 434335 w 2034116"/>
                  <a:gd name="connsiteY38" fmla="*/ 553062 h 1483304"/>
                  <a:gd name="connsiteX39" fmla="*/ 381947 w 2034116"/>
                  <a:gd name="connsiteY39" fmla="*/ 481625 h 1483304"/>
                  <a:gd name="connsiteX40" fmla="*/ 374803 w 2034116"/>
                  <a:gd name="connsiteY40" fmla="*/ 541156 h 1483304"/>
                  <a:gd name="connsiteX41" fmla="*/ 393854 w 2034116"/>
                  <a:gd name="connsiteY41" fmla="*/ 636406 h 1483304"/>
                  <a:gd name="connsiteX42" fmla="*/ 329560 w 2034116"/>
                  <a:gd name="connsiteY42" fmla="*/ 572112 h 1483304"/>
                  <a:gd name="connsiteX43" fmla="*/ 210497 w 2034116"/>
                  <a:gd name="connsiteY43" fmla="*/ 419712 h 1483304"/>
                  <a:gd name="connsiteX44" fmla="*/ 67622 w 2034116"/>
                  <a:gd name="connsiteY44" fmla="*/ 193494 h 1483304"/>
                  <a:gd name="connsiteX45" fmla="*/ 947 w 2034116"/>
                  <a:gd name="connsiteY45" fmla="*/ 100625 h 1483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34116" h="1483304">
                    <a:moveTo>
                      <a:pt x="947" y="100625"/>
                    </a:moveTo>
                    <a:cubicBezTo>
                      <a:pt x="-5403" y="76019"/>
                      <a:pt x="21981" y="60540"/>
                      <a:pt x="29522" y="45856"/>
                    </a:cubicBezTo>
                    <a:cubicBezTo>
                      <a:pt x="37063" y="31172"/>
                      <a:pt x="41032" y="20060"/>
                      <a:pt x="46191" y="12519"/>
                    </a:cubicBezTo>
                    <a:cubicBezTo>
                      <a:pt x="51351" y="4978"/>
                      <a:pt x="48176" y="-2166"/>
                      <a:pt x="60479" y="612"/>
                    </a:cubicBezTo>
                    <a:cubicBezTo>
                      <a:pt x="72782" y="3390"/>
                      <a:pt x="106120" y="12518"/>
                      <a:pt x="120010" y="29187"/>
                    </a:cubicBezTo>
                    <a:cubicBezTo>
                      <a:pt x="133900" y="45856"/>
                      <a:pt x="130328" y="72050"/>
                      <a:pt x="143822" y="100625"/>
                    </a:cubicBezTo>
                    <a:cubicBezTo>
                      <a:pt x="157316" y="129200"/>
                      <a:pt x="185097" y="174840"/>
                      <a:pt x="200972" y="200637"/>
                    </a:cubicBezTo>
                    <a:cubicBezTo>
                      <a:pt x="216847" y="226434"/>
                      <a:pt x="229547" y="239928"/>
                      <a:pt x="239072" y="255406"/>
                    </a:cubicBezTo>
                    <a:cubicBezTo>
                      <a:pt x="248597" y="270884"/>
                      <a:pt x="250185" y="283187"/>
                      <a:pt x="258122" y="293506"/>
                    </a:cubicBezTo>
                    <a:cubicBezTo>
                      <a:pt x="266059" y="303825"/>
                      <a:pt x="277172" y="316922"/>
                      <a:pt x="286697" y="317319"/>
                    </a:cubicBezTo>
                    <a:cubicBezTo>
                      <a:pt x="296222" y="317716"/>
                      <a:pt x="307335" y="305412"/>
                      <a:pt x="315272" y="295887"/>
                    </a:cubicBezTo>
                    <a:cubicBezTo>
                      <a:pt x="323209" y="286362"/>
                      <a:pt x="328369" y="272075"/>
                      <a:pt x="334322" y="260169"/>
                    </a:cubicBezTo>
                    <a:cubicBezTo>
                      <a:pt x="340275" y="248263"/>
                      <a:pt x="343054" y="232785"/>
                      <a:pt x="350991" y="224450"/>
                    </a:cubicBezTo>
                    <a:cubicBezTo>
                      <a:pt x="358929" y="216116"/>
                      <a:pt x="352578" y="192303"/>
                      <a:pt x="381947" y="210162"/>
                    </a:cubicBezTo>
                    <a:cubicBezTo>
                      <a:pt x="411316" y="228021"/>
                      <a:pt x="439891" y="235562"/>
                      <a:pt x="527204" y="331606"/>
                    </a:cubicBezTo>
                    <a:cubicBezTo>
                      <a:pt x="614517" y="427650"/>
                      <a:pt x="808398" y="678005"/>
                      <a:pt x="905822" y="786425"/>
                    </a:cubicBezTo>
                    <a:cubicBezTo>
                      <a:pt x="1003246" y="894845"/>
                      <a:pt x="1021259" y="960296"/>
                      <a:pt x="1111746" y="982124"/>
                    </a:cubicBezTo>
                    <a:cubicBezTo>
                      <a:pt x="1202234" y="1003952"/>
                      <a:pt x="1336621" y="911514"/>
                      <a:pt x="1448747" y="917394"/>
                    </a:cubicBezTo>
                    <a:cubicBezTo>
                      <a:pt x="1560873" y="923274"/>
                      <a:pt x="1699970" y="950334"/>
                      <a:pt x="1784504" y="1017406"/>
                    </a:cubicBezTo>
                    <a:cubicBezTo>
                      <a:pt x="1869038" y="1084478"/>
                      <a:pt x="1921426" y="1255134"/>
                      <a:pt x="1955954" y="1319825"/>
                    </a:cubicBezTo>
                    <a:cubicBezTo>
                      <a:pt x="1990482" y="1384516"/>
                      <a:pt x="1979711" y="1378697"/>
                      <a:pt x="1991672" y="1405550"/>
                    </a:cubicBezTo>
                    <a:cubicBezTo>
                      <a:pt x="2003633" y="1432403"/>
                      <a:pt x="2051134" y="1471814"/>
                      <a:pt x="2027719" y="1480942"/>
                    </a:cubicBezTo>
                    <a:cubicBezTo>
                      <a:pt x="2004304" y="1490070"/>
                      <a:pt x="1904811" y="1470503"/>
                      <a:pt x="1851178" y="1460319"/>
                    </a:cubicBezTo>
                    <a:cubicBezTo>
                      <a:pt x="1797545" y="1450135"/>
                      <a:pt x="1745213" y="1449604"/>
                      <a:pt x="1705923" y="1419838"/>
                    </a:cubicBezTo>
                    <a:cubicBezTo>
                      <a:pt x="1666633" y="1390072"/>
                      <a:pt x="1640041" y="1314666"/>
                      <a:pt x="1615435" y="1281725"/>
                    </a:cubicBezTo>
                    <a:cubicBezTo>
                      <a:pt x="1590829" y="1248784"/>
                      <a:pt x="1578129" y="1240450"/>
                      <a:pt x="1558285" y="1222194"/>
                    </a:cubicBezTo>
                    <a:cubicBezTo>
                      <a:pt x="1538441" y="1203938"/>
                      <a:pt x="1518597" y="1178934"/>
                      <a:pt x="1496372" y="1172187"/>
                    </a:cubicBezTo>
                    <a:cubicBezTo>
                      <a:pt x="1474147" y="1165440"/>
                      <a:pt x="1461051" y="1172981"/>
                      <a:pt x="1424935" y="1181712"/>
                    </a:cubicBezTo>
                    <a:cubicBezTo>
                      <a:pt x="1388819" y="1190443"/>
                      <a:pt x="1316588" y="1214653"/>
                      <a:pt x="1279679" y="1224575"/>
                    </a:cubicBezTo>
                    <a:cubicBezTo>
                      <a:pt x="1242770" y="1234497"/>
                      <a:pt x="1226895" y="1235688"/>
                      <a:pt x="1203479" y="1241244"/>
                    </a:cubicBezTo>
                    <a:cubicBezTo>
                      <a:pt x="1180063" y="1246800"/>
                      <a:pt x="1154663" y="1255928"/>
                      <a:pt x="1139185" y="1257912"/>
                    </a:cubicBezTo>
                    <a:cubicBezTo>
                      <a:pt x="1123707" y="1259896"/>
                      <a:pt x="1128469" y="1257912"/>
                      <a:pt x="1110610" y="1253150"/>
                    </a:cubicBezTo>
                    <a:cubicBezTo>
                      <a:pt x="1092751" y="1248388"/>
                      <a:pt x="1058620" y="1236084"/>
                      <a:pt x="1032029" y="1229337"/>
                    </a:cubicBezTo>
                    <a:cubicBezTo>
                      <a:pt x="1005438" y="1222590"/>
                      <a:pt x="984404" y="1237672"/>
                      <a:pt x="951066" y="1212669"/>
                    </a:cubicBezTo>
                    <a:cubicBezTo>
                      <a:pt x="917728" y="1187666"/>
                      <a:pt x="876851" y="1128531"/>
                      <a:pt x="832004" y="1079319"/>
                    </a:cubicBezTo>
                    <a:cubicBezTo>
                      <a:pt x="787157" y="1030107"/>
                      <a:pt x="725244" y="966210"/>
                      <a:pt x="681985" y="917394"/>
                    </a:cubicBezTo>
                    <a:cubicBezTo>
                      <a:pt x="638726" y="868578"/>
                      <a:pt x="605388" y="831669"/>
                      <a:pt x="572447" y="786425"/>
                    </a:cubicBezTo>
                    <a:cubicBezTo>
                      <a:pt x="539506" y="741181"/>
                      <a:pt x="507360" y="684825"/>
                      <a:pt x="484341" y="645931"/>
                    </a:cubicBezTo>
                    <a:cubicBezTo>
                      <a:pt x="461322" y="607037"/>
                      <a:pt x="451401" y="580446"/>
                      <a:pt x="434335" y="553062"/>
                    </a:cubicBezTo>
                    <a:cubicBezTo>
                      <a:pt x="417269" y="525678"/>
                      <a:pt x="391869" y="483609"/>
                      <a:pt x="381947" y="481625"/>
                    </a:cubicBezTo>
                    <a:cubicBezTo>
                      <a:pt x="372025" y="479641"/>
                      <a:pt x="372819" y="515359"/>
                      <a:pt x="374803" y="541156"/>
                    </a:cubicBezTo>
                    <a:cubicBezTo>
                      <a:pt x="376787" y="566953"/>
                      <a:pt x="401395" y="631247"/>
                      <a:pt x="393854" y="636406"/>
                    </a:cubicBezTo>
                    <a:cubicBezTo>
                      <a:pt x="386313" y="641565"/>
                      <a:pt x="360119" y="608228"/>
                      <a:pt x="329560" y="572112"/>
                    </a:cubicBezTo>
                    <a:cubicBezTo>
                      <a:pt x="299001" y="535996"/>
                      <a:pt x="254153" y="482815"/>
                      <a:pt x="210497" y="419712"/>
                    </a:cubicBezTo>
                    <a:cubicBezTo>
                      <a:pt x="166841" y="356609"/>
                      <a:pt x="98578" y="242706"/>
                      <a:pt x="67622" y="193494"/>
                    </a:cubicBezTo>
                    <a:cubicBezTo>
                      <a:pt x="36666" y="144282"/>
                      <a:pt x="7297" y="125231"/>
                      <a:pt x="947" y="100625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19D9729E-3A66-460E-80D0-21E466C0B758}"/>
                  </a:ext>
                </a:extLst>
              </p:cNvPr>
              <p:cNvSpPr/>
              <p:nvPr/>
            </p:nvSpPr>
            <p:spPr>
              <a:xfrm>
                <a:off x="2050173" y="2233066"/>
                <a:ext cx="1682529" cy="1325006"/>
              </a:xfrm>
              <a:custGeom>
                <a:avLst/>
                <a:gdLst>
                  <a:gd name="connsiteX0" fmla="*/ 2086 w 1678865"/>
                  <a:gd name="connsiteY0" fmla="*/ 141 h 1282581"/>
                  <a:gd name="connsiteX1" fmla="*/ 52092 w 1678865"/>
                  <a:gd name="connsiteY1" fmla="*/ 59672 h 1282581"/>
                  <a:gd name="connsiteX2" fmla="*/ 121149 w 1678865"/>
                  <a:gd name="connsiteY2" fmla="*/ 181116 h 1282581"/>
                  <a:gd name="connsiteX3" fmla="*/ 240211 w 1678865"/>
                  <a:gd name="connsiteY3" fmla="*/ 323991 h 1282581"/>
                  <a:gd name="connsiteX4" fmla="*/ 335461 w 1678865"/>
                  <a:gd name="connsiteY4" fmla="*/ 469247 h 1282581"/>
                  <a:gd name="connsiteX5" fmla="*/ 444999 w 1678865"/>
                  <a:gd name="connsiteY5" fmla="*/ 619266 h 1282581"/>
                  <a:gd name="connsiteX6" fmla="*/ 559299 w 1678865"/>
                  <a:gd name="connsiteY6" fmla="*/ 774047 h 1282581"/>
                  <a:gd name="connsiteX7" fmla="*/ 723605 w 1678865"/>
                  <a:gd name="connsiteY7" fmla="*/ 855010 h 1282581"/>
                  <a:gd name="connsiteX8" fmla="*/ 783136 w 1678865"/>
                  <a:gd name="connsiteY8" fmla="*/ 855010 h 1282581"/>
                  <a:gd name="connsiteX9" fmla="*/ 949824 w 1678865"/>
                  <a:gd name="connsiteY9" fmla="*/ 805004 h 1282581"/>
                  <a:gd name="connsiteX10" fmla="*/ 1054599 w 1678865"/>
                  <a:gd name="connsiteY10" fmla="*/ 805004 h 1282581"/>
                  <a:gd name="connsiteX11" fmla="*/ 1183186 w 1678865"/>
                  <a:gd name="connsiteY11" fmla="*/ 824054 h 1282581"/>
                  <a:gd name="connsiteX12" fmla="*/ 1297486 w 1678865"/>
                  <a:gd name="connsiteY12" fmla="*/ 919304 h 1282581"/>
                  <a:gd name="connsiteX13" fmla="*/ 1414167 w 1678865"/>
                  <a:gd name="connsiteY13" fmla="*/ 1064560 h 1282581"/>
                  <a:gd name="connsiteX14" fmla="*/ 1516561 w 1678865"/>
                  <a:gd name="connsiteY14" fmla="*/ 1202672 h 1282581"/>
                  <a:gd name="connsiteX15" fmla="*/ 1540374 w 1678865"/>
                  <a:gd name="connsiteY15" fmla="*/ 1247916 h 1282581"/>
                  <a:gd name="connsiteX16" fmla="*/ 1678486 w 1678865"/>
                  <a:gd name="connsiteY16" fmla="*/ 1252679 h 1282581"/>
                  <a:gd name="connsiteX17" fmla="*/ 1492749 w 1678865"/>
                  <a:gd name="connsiteY17" fmla="*/ 852629 h 1282581"/>
                  <a:gd name="connsiteX18" fmla="*/ 1128417 w 1678865"/>
                  <a:gd name="connsiteY18" fmla="*/ 697847 h 1282581"/>
                  <a:gd name="connsiteX19" fmla="*/ 549774 w 1678865"/>
                  <a:gd name="connsiteY19" fmla="*/ 564497 h 1282581"/>
                  <a:gd name="connsiteX20" fmla="*/ 356892 w 1678865"/>
                  <a:gd name="connsiteY20" fmla="*/ 269222 h 1282581"/>
                  <a:gd name="connsiteX21" fmla="*/ 221161 w 1678865"/>
                  <a:gd name="connsiteY21" fmla="*/ 102535 h 1282581"/>
                  <a:gd name="connsiteX22" fmla="*/ 123530 w 1678865"/>
                  <a:gd name="connsiteY22" fmla="*/ 45385 h 1282581"/>
                  <a:gd name="connsiteX23" fmla="*/ 2086 w 1678865"/>
                  <a:gd name="connsiteY23" fmla="*/ 141 h 1282581"/>
                  <a:gd name="connsiteX0" fmla="*/ 166 w 1676945"/>
                  <a:gd name="connsiteY0" fmla="*/ 22112 h 1304552"/>
                  <a:gd name="connsiteX1" fmla="*/ 50172 w 1676945"/>
                  <a:gd name="connsiteY1" fmla="*/ 81643 h 1304552"/>
                  <a:gd name="connsiteX2" fmla="*/ 119229 w 1676945"/>
                  <a:gd name="connsiteY2" fmla="*/ 203087 h 1304552"/>
                  <a:gd name="connsiteX3" fmla="*/ 238291 w 1676945"/>
                  <a:gd name="connsiteY3" fmla="*/ 345962 h 1304552"/>
                  <a:gd name="connsiteX4" fmla="*/ 333541 w 1676945"/>
                  <a:gd name="connsiteY4" fmla="*/ 491218 h 1304552"/>
                  <a:gd name="connsiteX5" fmla="*/ 443079 w 1676945"/>
                  <a:gd name="connsiteY5" fmla="*/ 641237 h 1304552"/>
                  <a:gd name="connsiteX6" fmla="*/ 557379 w 1676945"/>
                  <a:gd name="connsiteY6" fmla="*/ 796018 h 1304552"/>
                  <a:gd name="connsiteX7" fmla="*/ 721685 w 1676945"/>
                  <a:gd name="connsiteY7" fmla="*/ 876981 h 1304552"/>
                  <a:gd name="connsiteX8" fmla="*/ 781216 w 1676945"/>
                  <a:gd name="connsiteY8" fmla="*/ 876981 h 1304552"/>
                  <a:gd name="connsiteX9" fmla="*/ 947904 w 1676945"/>
                  <a:gd name="connsiteY9" fmla="*/ 826975 h 1304552"/>
                  <a:gd name="connsiteX10" fmla="*/ 1052679 w 1676945"/>
                  <a:gd name="connsiteY10" fmla="*/ 826975 h 1304552"/>
                  <a:gd name="connsiteX11" fmla="*/ 1181266 w 1676945"/>
                  <a:gd name="connsiteY11" fmla="*/ 846025 h 1304552"/>
                  <a:gd name="connsiteX12" fmla="*/ 1295566 w 1676945"/>
                  <a:gd name="connsiteY12" fmla="*/ 941275 h 1304552"/>
                  <a:gd name="connsiteX13" fmla="*/ 1412247 w 1676945"/>
                  <a:gd name="connsiteY13" fmla="*/ 1086531 h 1304552"/>
                  <a:gd name="connsiteX14" fmla="*/ 1514641 w 1676945"/>
                  <a:gd name="connsiteY14" fmla="*/ 1224643 h 1304552"/>
                  <a:gd name="connsiteX15" fmla="*/ 1538454 w 1676945"/>
                  <a:gd name="connsiteY15" fmla="*/ 1269887 h 1304552"/>
                  <a:gd name="connsiteX16" fmla="*/ 1676566 w 1676945"/>
                  <a:gd name="connsiteY16" fmla="*/ 1274650 h 1304552"/>
                  <a:gd name="connsiteX17" fmla="*/ 1490829 w 1676945"/>
                  <a:gd name="connsiteY17" fmla="*/ 874600 h 1304552"/>
                  <a:gd name="connsiteX18" fmla="*/ 1126497 w 1676945"/>
                  <a:gd name="connsiteY18" fmla="*/ 719818 h 1304552"/>
                  <a:gd name="connsiteX19" fmla="*/ 547854 w 1676945"/>
                  <a:gd name="connsiteY19" fmla="*/ 586468 h 1304552"/>
                  <a:gd name="connsiteX20" fmla="*/ 354972 w 1676945"/>
                  <a:gd name="connsiteY20" fmla="*/ 291193 h 1304552"/>
                  <a:gd name="connsiteX21" fmla="*/ 219241 w 1676945"/>
                  <a:gd name="connsiteY21" fmla="*/ 124506 h 1304552"/>
                  <a:gd name="connsiteX22" fmla="*/ 66841 w 1676945"/>
                  <a:gd name="connsiteY22" fmla="*/ 7825 h 1304552"/>
                  <a:gd name="connsiteX23" fmla="*/ 166 w 1676945"/>
                  <a:gd name="connsiteY23" fmla="*/ 22112 h 1304552"/>
                  <a:gd name="connsiteX0" fmla="*/ 4 w 1676783"/>
                  <a:gd name="connsiteY0" fmla="*/ 41005 h 1323445"/>
                  <a:gd name="connsiteX1" fmla="*/ 50010 w 1676783"/>
                  <a:gd name="connsiteY1" fmla="*/ 100536 h 1323445"/>
                  <a:gd name="connsiteX2" fmla="*/ 119067 w 1676783"/>
                  <a:gd name="connsiteY2" fmla="*/ 221980 h 1323445"/>
                  <a:gd name="connsiteX3" fmla="*/ 238129 w 1676783"/>
                  <a:gd name="connsiteY3" fmla="*/ 364855 h 1323445"/>
                  <a:gd name="connsiteX4" fmla="*/ 333379 w 1676783"/>
                  <a:gd name="connsiteY4" fmla="*/ 510111 h 1323445"/>
                  <a:gd name="connsiteX5" fmla="*/ 442917 w 1676783"/>
                  <a:gd name="connsiteY5" fmla="*/ 660130 h 1323445"/>
                  <a:gd name="connsiteX6" fmla="*/ 557217 w 1676783"/>
                  <a:gd name="connsiteY6" fmla="*/ 814911 h 1323445"/>
                  <a:gd name="connsiteX7" fmla="*/ 721523 w 1676783"/>
                  <a:gd name="connsiteY7" fmla="*/ 895874 h 1323445"/>
                  <a:gd name="connsiteX8" fmla="*/ 781054 w 1676783"/>
                  <a:gd name="connsiteY8" fmla="*/ 895874 h 1323445"/>
                  <a:gd name="connsiteX9" fmla="*/ 947742 w 1676783"/>
                  <a:gd name="connsiteY9" fmla="*/ 845868 h 1323445"/>
                  <a:gd name="connsiteX10" fmla="*/ 1052517 w 1676783"/>
                  <a:gd name="connsiteY10" fmla="*/ 845868 h 1323445"/>
                  <a:gd name="connsiteX11" fmla="*/ 1181104 w 1676783"/>
                  <a:gd name="connsiteY11" fmla="*/ 864918 h 1323445"/>
                  <a:gd name="connsiteX12" fmla="*/ 1295404 w 1676783"/>
                  <a:gd name="connsiteY12" fmla="*/ 960168 h 1323445"/>
                  <a:gd name="connsiteX13" fmla="*/ 1412085 w 1676783"/>
                  <a:gd name="connsiteY13" fmla="*/ 1105424 h 1323445"/>
                  <a:gd name="connsiteX14" fmla="*/ 1514479 w 1676783"/>
                  <a:gd name="connsiteY14" fmla="*/ 1243536 h 1323445"/>
                  <a:gd name="connsiteX15" fmla="*/ 1538292 w 1676783"/>
                  <a:gd name="connsiteY15" fmla="*/ 1288780 h 1323445"/>
                  <a:gd name="connsiteX16" fmla="*/ 1676404 w 1676783"/>
                  <a:gd name="connsiteY16" fmla="*/ 1293543 h 1323445"/>
                  <a:gd name="connsiteX17" fmla="*/ 1490667 w 1676783"/>
                  <a:gd name="connsiteY17" fmla="*/ 893493 h 1323445"/>
                  <a:gd name="connsiteX18" fmla="*/ 1126335 w 1676783"/>
                  <a:gd name="connsiteY18" fmla="*/ 738711 h 1323445"/>
                  <a:gd name="connsiteX19" fmla="*/ 547692 w 1676783"/>
                  <a:gd name="connsiteY19" fmla="*/ 605361 h 1323445"/>
                  <a:gd name="connsiteX20" fmla="*/ 354810 w 1676783"/>
                  <a:gd name="connsiteY20" fmla="*/ 310086 h 1323445"/>
                  <a:gd name="connsiteX21" fmla="*/ 219079 w 1676783"/>
                  <a:gd name="connsiteY21" fmla="*/ 143399 h 1323445"/>
                  <a:gd name="connsiteX22" fmla="*/ 52392 w 1676783"/>
                  <a:gd name="connsiteY22" fmla="*/ 5287 h 1323445"/>
                  <a:gd name="connsiteX23" fmla="*/ 4 w 1676783"/>
                  <a:gd name="connsiteY23" fmla="*/ 41005 h 1323445"/>
                  <a:gd name="connsiteX0" fmla="*/ 4 w 1682529"/>
                  <a:gd name="connsiteY0" fmla="*/ 41005 h 1335140"/>
                  <a:gd name="connsiteX1" fmla="*/ 50010 w 1682529"/>
                  <a:gd name="connsiteY1" fmla="*/ 100536 h 1335140"/>
                  <a:gd name="connsiteX2" fmla="*/ 119067 w 1682529"/>
                  <a:gd name="connsiteY2" fmla="*/ 221980 h 1335140"/>
                  <a:gd name="connsiteX3" fmla="*/ 238129 w 1682529"/>
                  <a:gd name="connsiteY3" fmla="*/ 364855 h 1335140"/>
                  <a:gd name="connsiteX4" fmla="*/ 333379 w 1682529"/>
                  <a:gd name="connsiteY4" fmla="*/ 510111 h 1335140"/>
                  <a:gd name="connsiteX5" fmla="*/ 442917 w 1682529"/>
                  <a:gd name="connsiteY5" fmla="*/ 660130 h 1335140"/>
                  <a:gd name="connsiteX6" fmla="*/ 557217 w 1682529"/>
                  <a:gd name="connsiteY6" fmla="*/ 814911 h 1335140"/>
                  <a:gd name="connsiteX7" fmla="*/ 721523 w 1682529"/>
                  <a:gd name="connsiteY7" fmla="*/ 895874 h 1335140"/>
                  <a:gd name="connsiteX8" fmla="*/ 781054 w 1682529"/>
                  <a:gd name="connsiteY8" fmla="*/ 895874 h 1335140"/>
                  <a:gd name="connsiteX9" fmla="*/ 947742 w 1682529"/>
                  <a:gd name="connsiteY9" fmla="*/ 845868 h 1335140"/>
                  <a:gd name="connsiteX10" fmla="*/ 1052517 w 1682529"/>
                  <a:gd name="connsiteY10" fmla="*/ 845868 h 1335140"/>
                  <a:gd name="connsiteX11" fmla="*/ 1181104 w 1682529"/>
                  <a:gd name="connsiteY11" fmla="*/ 864918 h 1335140"/>
                  <a:gd name="connsiteX12" fmla="*/ 1295404 w 1682529"/>
                  <a:gd name="connsiteY12" fmla="*/ 960168 h 1335140"/>
                  <a:gd name="connsiteX13" fmla="*/ 1412085 w 1682529"/>
                  <a:gd name="connsiteY13" fmla="*/ 1105424 h 1335140"/>
                  <a:gd name="connsiteX14" fmla="*/ 1514479 w 1682529"/>
                  <a:gd name="connsiteY14" fmla="*/ 1243536 h 1335140"/>
                  <a:gd name="connsiteX15" fmla="*/ 1538292 w 1682529"/>
                  <a:gd name="connsiteY15" fmla="*/ 1288780 h 1335140"/>
                  <a:gd name="connsiteX16" fmla="*/ 1628779 w 1682529"/>
                  <a:gd name="connsiteY16" fmla="*/ 1322119 h 1335140"/>
                  <a:gd name="connsiteX17" fmla="*/ 1676404 w 1682529"/>
                  <a:gd name="connsiteY17" fmla="*/ 1293543 h 1335140"/>
                  <a:gd name="connsiteX18" fmla="*/ 1490667 w 1682529"/>
                  <a:gd name="connsiteY18" fmla="*/ 893493 h 1335140"/>
                  <a:gd name="connsiteX19" fmla="*/ 1126335 w 1682529"/>
                  <a:gd name="connsiteY19" fmla="*/ 738711 h 1335140"/>
                  <a:gd name="connsiteX20" fmla="*/ 547692 w 1682529"/>
                  <a:gd name="connsiteY20" fmla="*/ 605361 h 1335140"/>
                  <a:gd name="connsiteX21" fmla="*/ 354810 w 1682529"/>
                  <a:gd name="connsiteY21" fmla="*/ 310086 h 1335140"/>
                  <a:gd name="connsiteX22" fmla="*/ 219079 w 1682529"/>
                  <a:gd name="connsiteY22" fmla="*/ 143399 h 1335140"/>
                  <a:gd name="connsiteX23" fmla="*/ 52392 w 1682529"/>
                  <a:gd name="connsiteY23" fmla="*/ 5287 h 1335140"/>
                  <a:gd name="connsiteX24" fmla="*/ 4 w 1682529"/>
                  <a:gd name="connsiteY24" fmla="*/ 41005 h 1335140"/>
                  <a:gd name="connsiteX0" fmla="*/ 4 w 1682529"/>
                  <a:gd name="connsiteY0" fmla="*/ 41005 h 1325006"/>
                  <a:gd name="connsiteX1" fmla="*/ 50010 w 1682529"/>
                  <a:gd name="connsiteY1" fmla="*/ 100536 h 1325006"/>
                  <a:gd name="connsiteX2" fmla="*/ 119067 w 1682529"/>
                  <a:gd name="connsiteY2" fmla="*/ 221980 h 1325006"/>
                  <a:gd name="connsiteX3" fmla="*/ 238129 w 1682529"/>
                  <a:gd name="connsiteY3" fmla="*/ 364855 h 1325006"/>
                  <a:gd name="connsiteX4" fmla="*/ 333379 w 1682529"/>
                  <a:gd name="connsiteY4" fmla="*/ 510111 h 1325006"/>
                  <a:gd name="connsiteX5" fmla="*/ 442917 w 1682529"/>
                  <a:gd name="connsiteY5" fmla="*/ 660130 h 1325006"/>
                  <a:gd name="connsiteX6" fmla="*/ 557217 w 1682529"/>
                  <a:gd name="connsiteY6" fmla="*/ 814911 h 1325006"/>
                  <a:gd name="connsiteX7" fmla="*/ 721523 w 1682529"/>
                  <a:gd name="connsiteY7" fmla="*/ 895874 h 1325006"/>
                  <a:gd name="connsiteX8" fmla="*/ 781054 w 1682529"/>
                  <a:gd name="connsiteY8" fmla="*/ 895874 h 1325006"/>
                  <a:gd name="connsiteX9" fmla="*/ 947742 w 1682529"/>
                  <a:gd name="connsiteY9" fmla="*/ 845868 h 1325006"/>
                  <a:gd name="connsiteX10" fmla="*/ 1052517 w 1682529"/>
                  <a:gd name="connsiteY10" fmla="*/ 845868 h 1325006"/>
                  <a:gd name="connsiteX11" fmla="*/ 1181104 w 1682529"/>
                  <a:gd name="connsiteY11" fmla="*/ 864918 h 1325006"/>
                  <a:gd name="connsiteX12" fmla="*/ 1295404 w 1682529"/>
                  <a:gd name="connsiteY12" fmla="*/ 960168 h 1325006"/>
                  <a:gd name="connsiteX13" fmla="*/ 1412085 w 1682529"/>
                  <a:gd name="connsiteY13" fmla="*/ 1105424 h 1325006"/>
                  <a:gd name="connsiteX14" fmla="*/ 1514479 w 1682529"/>
                  <a:gd name="connsiteY14" fmla="*/ 1243536 h 1325006"/>
                  <a:gd name="connsiteX15" fmla="*/ 1538292 w 1682529"/>
                  <a:gd name="connsiteY15" fmla="*/ 1288780 h 1325006"/>
                  <a:gd name="connsiteX16" fmla="*/ 1628779 w 1682529"/>
                  <a:gd name="connsiteY16" fmla="*/ 1298306 h 1325006"/>
                  <a:gd name="connsiteX17" fmla="*/ 1676404 w 1682529"/>
                  <a:gd name="connsiteY17" fmla="*/ 1293543 h 1325006"/>
                  <a:gd name="connsiteX18" fmla="*/ 1490667 w 1682529"/>
                  <a:gd name="connsiteY18" fmla="*/ 893493 h 1325006"/>
                  <a:gd name="connsiteX19" fmla="*/ 1126335 w 1682529"/>
                  <a:gd name="connsiteY19" fmla="*/ 738711 h 1325006"/>
                  <a:gd name="connsiteX20" fmla="*/ 547692 w 1682529"/>
                  <a:gd name="connsiteY20" fmla="*/ 605361 h 1325006"/>
                  <a:gd name="connsiteX21" fmla="*/ 354810 w 1682529"/>
                  <a:gd name="connsiteY21" fmla="*/ 310086 h 1325006"/>
                  <a:gd name="connsiteX22" fmla="*/ 219079 w 1682529"/>
                  <a:gd name="connsiteY22" fmla="*/ 143399 h 1325006"/>
                  <a:gd name="connsiteX23" fmla="*/ 52392 w 1682529"/>
                  <a:gd name="connsiteY23" fmla="*/ 5287 h 1325006"/>
                  <a:gd name="connsiteX24" fmla="*/ 4 w 1682529"/>
                  <a:gd name="connsiteY24" fmla="*/ 41005 h 132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82529" h="1325006">
                    <a:moveTo>
                      <a:pt x="4" y="41005"/>
                    </a:moveTo>
                    <a:cubicBezTo>
                      <a:pt x="-393" y="56880"/>
                      <a:pt x="30166" y="70374"/>
                      <a:pt x="50010" y="100536"/>
                    </a:cubicBezTo>
                    <a:cubicBezTo>
                      <a:pt x="69854" y="130699"/>
                      <a:pt x="87714" y="177927"/>
                      <a:pt x="119067" y="221980"/>
                    </a:cubicBezTo>
                    <a:cubicBezTo>
                      <a:pt x="150420" y="266033"/>
                      <a:pt x="202410" y="316833"/>
                      <a:pt x="238129" y="364855"/>
                    </a:cubicBezTo>
                    <a:cubicBezTo>
                      <a:pt x="273848" y="412877"/>
                      <a:pt x="299248" y="460899"/>
                      <a:pt x="333379" y="510111"/>
                    </a:cubicBezTo>
                    <a:cubicBezTo>
                      <a:pt x="367510" y="559323"/>
                      <a:pt x="442917" y="660130"/>
                      <a:pt x="442917" y="660130"/>
                    </a:cubicBezTo>
                    <a:cubicBezTo>
                      <a:pt x="480223" y="710930"/>
                      <a:pt x="510783" y="775620"/>
                      <a:pt x="557217" y="814911"/>
                    </a:cubicBezTo>
                    <a:cubicBezTo>
                      <a:pt x="603651" y="854202"/>
                      <a:pt x="684217" y="882380"/>
                      <a:pt x="721523" y="895874"/>
                    </a:cubicBezTo>
                    <a:cubicBezTo>
                      <a:pt x="758829" y="909368"/>
                      <a:pt x="743351" y="904208"/>
                      <a:pt x="781054" y="895874"/>
                    </a:cubicBezTo>
                    <a:cubicBezTo>
                      <a:pt x="818757" y="887540"/>
                      <a:pt x="902498" y="854202"/>
                      <a:pt x="947742" y="845868"/>
                    </a:cubicBezTo>
                    <a:cubicBezTo>
                      <a:pt x="992986" y="837534"/>
                      <a:pt x="1013623" y="842693"/>
                      <a:pt x="1052517" y="845868"/>
                    </a:cubicBezTo>
                    <a:cubicBezTo>
                      <a:pt x="1091411" y="849043"/>
                      <a:pt x="1140623" y="845868"/>
                      <a:pt x="1181104" y="864918"/>
                    </a:cubicBezTo>
                    <a:cubicBezTo>
                      <a:pt x="1221585" y="883968"/>
                      <a:pt x="1256907" y="920084"/>
                      <a:pt x="1295404" y="960168"/>
                    </a:cubicBezTo>
                    <a:cubicBezTo>
                      <a:pt x="1333901" y="1000252"/>
                      <a:pt x="1375572" y="1058196"/>
                      <a:pt x="1412085" y="1105424"/>
                    </a:cubicBezTo>
                    <a:cubicBezTo>
                      <a:pt x="1448598" y="1152652"/>
                      <a:pt x="1493445" y="1212977"/>
                      <a:pt x="1514479" y="1243536"/>
                    </a:cubicBezTo>
                    <a:cubicBezTo>
                      <a:pt x="1535513" y="1274095"/>
                      <a:pt x="1519242" y="1279652"/>
                      <a:pt x="1538292" y="1288780"/>
                    </a:cubicBezTo>
                    <a:cubicBezTo>
                      <a:pt x="1557342" y="1297908"/>
                      <a:pt x="1605760" y="1297512"/>
                      <a:pt x="1628779" y="1298306"/>
                    </a:cubicBezTo>
                    <a:cubicBezTo>
                      <a:pt x="1651798" y="1299100"/>
                      <a:pt x="1699423" y="1361012"/>
                      <a:pt x="1676404" y="1293543"/>
                    </a:cubicBezTo>
                    <a:cubicBezTo>
                      <a:pt x="1653385" y="1226074"/>
                      <a:pt x="1582345" y="985965"/>
                      <a:pt x="1490667" y="893493"/>
                    </a:cubicBezTo>
                    <a:cubicBezTo>
                      <a:pt x="1398989" y="801021"/>
                      <a:pt x="1283497" y="786733"/>
                      <a:pt x="1126335" y="738711"/>
                    </a:cubicBezTo>
                    <a:cubicBezTo>
                      <a:pt x="969173" y="690689"/>
                      <a:pt x="676279" y="676798"/>
                      <a:pt x="547692" y="605361"/>
                    </a:cubicBezTo>
                    <a:cubicBezTo>
                      <a:pt x="419105" y="533924"/>
                      <a:pt x="409579" y="387080"/>
                      <a:pt x="354810" y="310086"/>
                    </a:cubicBezTo>
                    <a:cubicBezTo>
                      <a:pt x="300041" y="233092"/>
                      <a:pt x="257973" y="180705"/>
                      <a:pt x="219079" y="143399"/>
                    </a:cubicBezTo>
                    <a:cubicBezTo>
                      <a:pt x="180185" y="106093"/>
                      <a:pt x="86523" y="24734"/>
                      <a:pt x="52392" y="5287"/>
                    </a:cubicBezTo>
                    <a:cubicBezTo>
                      <a:pt x="18261" y="-14160"/>
                      <a:pt x="401" y="25130"/>
                      <a:pt x="4" y="41005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6D18C27-4950-4AB3-8912-61B6BA61FFC8}"/>
                  </a:ext>
                </a:extLst>
              </p:cNvPr>
              <p:cNvSpPr/>
              <p:nvPr/>
            </p:nvSpPr>
            <p:spPr>
              <a:xfrm>
                <a:off x="2075033" y="2221802"/>
                <a:ext cx="1938457" cy="1336787"/>
              </a:xfrm>
              <a:custGeom>
                <a:avLst/>
                <a:gdLst>
                  <a:gd name="connsiteX0" fmla="*/ 669 w 1942113"/>
                  <a:gd name="connsiteY0" fmla="*/ 40035 h 1324024"/>
                  <a:gd name="connsiteX1" fmla="*/ 36388 w 1942113"/>
                  <a:gd name="connsiteY1" fmla="*/ 4317 h 1324024"/>
                  <a:gd name="connsiteX2" fmla="*/ 64963 w 1942113"/>
                  <a:gd name="connsiteY2" fmla="*/ 4317 h 1324024"/>
                  <a:gd name="connsiteX3" fmla="*/ 88776 w 1942113"/>
                  <a:gd name="connsiteY3" fmla="*/ 37654 h 1324024"/>
                  <a:gd name="connsiteX4" fmla="*/ 105444 w 1942113"/>
                  <a:gd name="connsiteY4" fmla="*/ 59085 h 1324024"/>
                  <a:gd name="connsiteX5" fmla="*/ 143544 w 1942113"/>
                  <a:gd name="connsiteY5" fmla="*/ 63848 h 1324024"/>
                  <a:gd name="connsiteX6" fmla="*/ 193551 w 1942113"/>
                  <a:gd name="connsiteY6" fmla="*/ 63848 h 1324024"/>
                  <a:gd name="connsiteX7" fmla="*/ 234032 w 1942113"/>
                  <a:gd name="connsiteY7" fmla="*/ 73373 h 1324024"/>
                  <a:gd name="connsiteX8" fmla="*/ 279276 w 1942113"/>
                  <a:gd name="connsiteY8" fmla="*/ 94804 h 1324024"/>
                  <a:gd name="connsiteX9" fmla="*/ 324519 w 1942113"/>
                  <a:gd name="connsiteY9" fmla="*/ 154335 h 1324024"/>
                  <a:gd name="connsiteX10" fmla="*/ 357857 w 1942113"/>
                  <a:gd name="connsiteY10" fmla="*/ 199579 h 1324024"/>
                  <a:gd name="connsiteX11" fmla="*/ 388813 w 1942113"/>
                  <a:gd name="connsiteY11" fmla="*/ 256729 h 1324024"/>
                  <a:gd name="connsiteX12" fmla="*/ 434057 w 1942113"/>
                  <a:gd name="connsiteY12" fmla="*/ 313879 h 1324024"/>
                  <a:gd name="connsiteX13" fmla="*/ 450726 w 1942113"/>
                  <a:gd name="connsiteY13" fmla="*/ 328167 h 1324024"/>
                  <a:gd name="connsiteX14" fmla="*/ 488826 w 1942113"/>
                  <a:gd name="connsiteY14" fmla="*/ 323404 h 1324024"/>
                  <a:gd name="connsiteX15" fmla="*/ 505494 w 1942113"/>
                  <a:gd name="connsiteY15" fmla="*/ 304354 h 1324024"/>
                  <a:gd name="connsiteX16" fmla="*/ 543594 w 1942113"/>
                  <a:gd name="connsiteY16" fmla="*/ 354360 h 1324024"/>
                  <a:gd name="connsiteX17" fmla="*/ 557882 w 1942113"/>
                  <a:gd name="connsiteY17" fmla="*/ 382935 h 1324024"/>
                  <a:gd name="connsiteX18" fmla="*/ 598363 w 1942113"/>
                  <a:gd name="connsiteY18" fmla="*/ 380554 h 1324024"/>
                  <a:gd name="connsiteX19" fmla="*/ 607888 w 1942113"/>
                  <a:gd name="connsiteY19" fmla="*/ 363885 h 1324024"/>
                  <a:gd name="connsiteX20" fmla="*/ 650751 w 1942113"/>
                  <a:gd name="connsiteY20" fmla="*/ 347217 h 1324024"/>
                  <a:gd name="connsiteX21" fmla="*/ 710282 w 1942113"/>
                  <a:gd name="connsiteY21" fmla="*/ 373410 h 1324024"/>
                  <a:gd name="connsiteX22" fmla="*/ 746001 w 1942113"/>
                  <a:gd name="connsiteY22" fmla="*/ 461517 h 1324024"/>
                  <a:gd name="connsiteX23" fmla="*/ 772194 w 1942113"/>
                  <a:gd name="connsiteY23" fmla="*/ 532954 h 1324024"/>
                  <a:gd name="connsiteX24" fmla="*/ 796007 w 1942113"/>
                  <a:gd name="connsiteY24" fmla="*/ 566292 h 1324024"/>
                  <a:gd name="connsiteX25" fmla="*/ 812676 w 1942113"/>
                  <a:gd name="connsiteY25" fmla="*/ 597248 h 1324024"/>
                  <a:gd name="connsiteX26" fmla="*/ 831726 w 1942113"/>
                  <a:gd name="connsiteY26" fmla="*/ 611535 h 1324024"/>
                  <a:gd name="connsiteX27" fmla="*/ 862682 w 1942113"/>
                  <a:gd name="connsiteY27" fmla="*/ 609154 h 1324024"/>
                  <a:gd name="connsiteX28" fmla="*/ 891257 w 1942113"/>
                  <a:gd name="connsiteY28" fmla="*/ 625823 h 1324024"/>
                  <a:gd name="connsiteX29" fmla="*/ 907926 w 1942113"/>
                  <a:gd name="connsiteY29" fmla="*/ 649635 h 1324024"/>
                  <a:gd name="connsiteX30" fmla="*/ 934119 w 1942113"/>
                  <a:gd name="connsiteY30" fmla="*/ 675829 h 1324024"/>
                  <a:gd name="connsiteX31" fmla="*/ 960313 w 1942113"/>
                  <a:gd name="connsiteY31" fmla="*/ 671067 h 1324024"/>
                  <a:gd name="connsiteX32" fmla="*/ 1000794 w 1942113"/>
                  <a:gd name="connsiteY32" fmla="*/ 578198 h 1324024"/>
                  <a:gd name="connsiteX33" fmla="*/ 1019844 w 1942113"/>
                  <a:gd name="connsiteY33" fmla="*/ 504379 h 1324024"/>
                  <a:gd name="connsiteX34" fmla="*/ 1060326 w 1942113"/>
                  <a:gd name="connsiteY34" fmla="*/ 428179 h 1324024"/>
                  <a:gd name="connsiteX35" fmla="*/ 1088901 w 1942113"/>
                  <a:gd name="connsiteY35" fmla="*/ 397223 h 1324024"/>
                  <a:gd name="connsiteX36" fmla="*/ 1117476 w 1942113"/>
                  <a:gd name="connsiteY36" fmla="*/ 371029 h 1324024"/>
                  <a:gd name="connsiteX37" fmla="*/ 1172244 w 1942113"/>
                  <a:gd name="connsiteY37" fmla="*/ 356742 h 1324024"/>
                  <a:gd name="connsiteX38" fmla="*/ 1231776 w 1942113"/>
                  <a:gd name="connsiteY38" fmla="*/ 421035 h 1324024"/>
                  <a:gd name="connsiteX39" fmla="*/ 1274638 w 1942113"/>
                  <a:gd name="connsiteY39" fmla="*/ 480567 h 1324024"/>
                  <a:gd name="connsiteX40" fmla="*/ 1327026 w 1942113"/>
                  <a:gd name="connsiteY40" fmla="*/ 554385 h 1324024"/>
                  <a:gd name="connsiteX41" fmla="*/ 1386557 w 1942113"/>
                  <a:gd name="connsiteY41" fmla="*/ 621060 h 1324024"/>
                  <a:gd name="connsiteX42" fmla="*/ 1524669 w 1942113"/>
                  <a:gd name="connsiteY42" fmla="*/ 716310 h 1324024"/>
                  <a:gd name="connsiteX43" fmla="*/ 1610394 w 1942113"/>
                  <a:gd name="connsiteY43" fmla="*/ 752029 h 1324024"/>
                  <a:gd name="connsiteX44" fmla="*/ 1708026 w 1942113"/>
                  <a:gd name="connsiteY44" fmla="*/ 771079 h 1324024"/>
                  <a:gd name="connsiteX45" fmla="*/ 1774701 w 1942113"/>
                  <a:gd name="connsiteY45" fmla="*/ 768698 h 1324024"/>
                  <a:gd name="connsiteX46" fmla="*/ 1819944 w 1942113"/>
                  <a:gd name="connsiteY46" fmla="*/ 790129 h 1324024"/>
                  <a:gd name="connsiteX47" fmla="*/ 1860426 w 1942113"/>
                  <a:gd name="connsiteY47" fmla="*/ 868710 h 1324024"/>
                  <a:gd name="connsiteX48" fmla="*/ 1874713 w 1942113"/>
                  <a:gd name="connsiteY48" fmla="*/ 892523 h 1324024"/>
                  <a:gd name="connsiteX49" fmla="*/ 1936626 w 1942113"/>
                  <a:gd name="connsiteY49" fmla="*/ 1252092 h 1324024"/>
                  <a:gd name="connsiteX50" fmla="*/ 1936626 w 1942113"/>
                  <a:gd name="connsiteY50" fmla="*/ 1268760 h 1324024"/>
                  <a:gd name="connsiteX51" fmla="*/ 1915194 w 1942113"/>
                  <a:gd name="connsiteY51" fmla="*/ 1273523 h 1324024"/>
                  <a:gd name="connsiteX52" fmla="*/ 1850901 w 1942113"/>
                  <a:gd name="connsiteY52" fmla="*/ 1283048 h 1324024"/>
                  <a:gd name="connsiteX53" fmla="*/ 1781844 w 1942113"/>
                  <a:gd name="connsiteY53" fmla="*/ 1271142 h 1324024"/>
                  <a:gd name="connsiteX54" fmla="*/ 1796132 w 1942113"/>
                  <a:gd name="connsiteY54" fmla="*/ 1323529 h 1324024"/>
                  <a:gd name="connsiteX55" fmla="*/ 1641351 w 1942113"/>
                  <a:gd name="connsiteY55" fmla="*/ 1297335 h 1324024"/>
                  <a:gd name="connsiteX56" fmla="*/ 1579438 w 1942113"/>
                  <a:gd name="connsiteY56" fmla="*/ 1294954 h 1324024"/>
                  <a:gd name="connsiteX57" fmla="*/ 1412751 w 1942113"/>
                  <a:gd name="connsiteY57" fmla="*/ 1061592 h 1324024"/>
                  <a:gd name="connsiteX58" fmla="*/ 1315119 w 1942113"/>
                  <a:gd name="connsiteY58" fmla="*/ 942529 h 1324024"/>
                  <a:gd name="connsiteX59" fmla="*/ 1217488 w 1942113"/>
                  <a:gd name="connsiteY59" fmla="*/ 859185 h 1324024"/>
                  <a:gd name="connsiteX60" fmla="*/ 1086519 w 1942113"/>
                  <a:gd name="connsiteY60" fmla="*/ 825848 h 1324024"/>
                  <a:gd name="connsiteX61" fmla="*/ 931738 w 1942113"/>
                  <a:gd name="connsiteY61" fmla="*/ 830610 h 1324024"/>
                  <a:gd name="connsiteX62" fmla="*/ 750763 w 1942113"/>
                  <a:gd name="connsiteY62" fmla="*/ 880617 h 1324024"/>
                  <a:gd name="connsiteX63" fmla="*/ 643607 w 1942113"/>
                  <a:gd name="connsiteY63" fmla="*/ 842517 h 1324024"/>
                  <a:gd name="connsiteX64" fmla="*/ 526926 w 1942113"/>
                  <a:gd name="connsiteY64" fmla="*/ 742504 h 1324024"/>
                  <a:gd name="connsiteX65" fmla="*/ 384051 w 1942113"/>
                  <a:gd name="connsiteY65" fmla="*/ 537717 h 1324024"/>
                  <a:gd name="connsiteX66" fmla="*/ 231651 w 1942113"/>
                  <a:gd name="connsiteY66" fmla="*/ 325785 h 1324024"/>
                  <a:gd name="connsiteX67" fmla="*/ 136401 w 1942113"/>
                  <a:gd name="connsiteY67" fmla="*/ 206723 h 1324024"/>
                  <a:gd name="connsiteX68" fmla="*/ 69726 w 1942113"/>
                  <a:gd name="connsiteY68" fmla="*/ 99567 h 1324024"/>
                  <a:gd name="connsiteX69" fmla="*/ 669 w 1942113"/>
                  <a:gd name="connsiteY69" fmla="*/ 40035 h 1324024"/>
                  <a:gd name="connsiteX0" fmla="*/ 669 w 1942113"/>
                  <a:gd name="connsiteY0" fmla="*/ 40035 h 1323695"/>
                  <a:gd name="connsiteX1" fmla="*/ 36388 w 1942113"/>
                  <a:gd name="connsiteY1" fmla="*/ 4317 h 1323695"/>
                  <a:gd name="connsiteX2" fmla="*/ 64963 w 1942113"/>
                  <a:gd name="connsiteY2" fmla="*/ 4317 h 1323695"/>
                  <a:gd name="connsiteX3" fmla="*/ 88776 w 1942113"/>
                  <a:gd name="connsiteY3" fmla="*/ 37654 h 1323695"/>
                  <a:gd name="connsiteX4" fmla="*/ 105444 w 1942113"/>
                  <a:gd name="connsiteY4" fmla="*/ 59085 h 1323695"/>
                  <a:gd name="connsiteX5" fmla="*/ 143544 w 1942113"/>
                  <a:gd name="connsiteY5" fmla="*/ 63848 h 1323695"/>
                  <a:gd name="connsiteX6" fmla="*/ 193551 w 1942113"/>
                  <a:gd name="connsiteY6" fmla="*/ 63848 h 1323695"/>
                  <a:gd name="connsiteX7" fmla="*/ 234032 w 1942113"/>
                  <a:gd name="connsiteY7" fmla="*/ 73373 h 1323695"/>
                  <a:gd name="connsiteX8" fmla="*/ 279276 w 1942113"/>
                  <a:gd name="connsiteY8" fmla="*/ 94804 h 1323695"/>
                  <a:gd name="connsiteX9" fmla="*/ 324519 w 1942113"/>
                  <a:gd name="connsiteY9" fmla="*/ 154335 h 1323695"/>
                  <a:gd name="connsiteX10" fmla="*/ 357857 w 1942113"/>
                  <a:gd name="connsiteY10" fmla="*/ 199579 h 1323695"/>
                  <a:gd name="connsiteX11" fmla="*/ 388813 w 1942113"/>
                  <a:gd name="connsiteY11" fmla="*/ 256729 h 1323695"/>
                  <a:gd name="connsiteX12" fmla="*/ 434057 w 1942113"/>
                  <a:gd name="connsiteY12" fmla="*/ 313879 h 1323695"/>
                  <a:gd name="connsiteX13" fmla="*/ 450726 w 1942113"/>
                  <a:gd name="connsiteY13" fmla="*/ 328167 h 1323695"/>
                  <a:gd name="connsiteX14" fmla="*/ 488826 w 1942113"/>
                  <a:gd name="connsiteY14" fmla="*/ 323404 h 1323695"/>
                  <a:gd name="connsiteX15" fmla="*/ 505494 w 1942113"/>
                  <a:gd name="connsiteY15" fmla="*/ 304354 h 1323695"/>
                  <a:gd name="connsiteX16" fmla="*/ 543594 w 1942113"/>
                  <a:gd name="connsiteY16" fmla="*/ 354360 h 1323695"/>
                  <a:gd name="connsiteX17" fmla="*/ 557882 w 1942113"/>
                  <a:gd name="connsiteY17" fmla="*/ 382935 h 1323695"/>
                  <a:gd name="connsiteX18" fmla="*/ 598363 w 1942113"/>
                  <a:gd name="connsiteY18" fmla="*/ 380554 h 1323695"/>
                  <a:gd name="connsiteX19" fmla="*/ 607888 w 1942113"/>
                  <a:gd name="connsiteY19" fmla="*/ 363885 h 1323695"/>
                  <a:gd name="connsiteX20" fmla="*/ 650751 w 1942113"/>
                  <a:gd name="connsiteY20" fmla="*/ 347217 h 1323695"/>
                  <a:gd name="connsiteX21" fmla="*/ 710282 w 1942113"/>
                  <a:gd name="connsiteY21" fmla="*/ 373410 h 1323695"/>
                  <a:gd name="connsiteX22" fmla="*/ 746001 w 1942113"/>
                  <a:gd name="connsiteY22" fmla="*/ 461517 h 1323695"/>
                  <a:gd name="connsiteX23" fmla="*/ 772194 w 1942113"/>
                  <a:gd name="connsiteY23" fmla="*/ 532954 h 1323695"/>
                  <a:gd name="connsiteX24" fmla="*/ 796007 w 1942113"/>
                  <a:gd name="connsiteY24" fmla="*/ 566292 h 1323695"/>
                  <a:gd name="connsiteX25" fmla="*/ 812676 w 1942113"/>
                  <a:gd name="connsiteY25" fmla="*/ 597248 h 1323695"/>
                  <a:gd name="connsiteX26" fmla="*/ 831726 w 1942113"/>
                  <a:gd name="connsiteY26" fmla="*/ 611535 h 1323695"/>
                  <a:gd name="connsiteX27" fmla="*/ 862682 w 1942113"/>
                  <a:gd name="connsiteY27" fmla="*/ 609154 h 1323695"/>
                  <a:gd name="connsiteX28" fmla="*/ 891257 w 1942113"/>
                  <a:gd name="connsiteY28" fmla="*/ 625823 h 1323695"/>
                  <a:gd name="connsiteX29" fmla="*/ 907926 w 1942113"/>
                  <a:gd name="connsiteY29" fmla="*/ 649635 h 1323695"/>
                  <a:gd name="connsiteX30" fmla="*/ 934119 w 1942113"/>
                  <a:gd name="connsiteY30" fmla="*/ 675829 h 1323695"/>
                  <a:gd name="connsiteX31" fmla="*/ 960313 w 1942113"/>
                  <a:gd name="connsiteY31" fmla="*/ 671067 h 1323695"/>
                  <a:gd name="connsiteX32" fmla="*/ 1000794 w 1942113"/>
                  <a:gd name="connsiteY32" fmla="*/ 578198 h 1323695"/>
                  <a:gd name="connsiteX33" fmla="*/ 1019844 w 1942113"/>
                  <a:gd name="connsiteY33" fmla="*/ 504379 h 1323695"/>
                  <a:gd name="connsiteX34" fmla="*/ 1060326 w 1942113"/>
                  <a:gd name="connsiteY34" fmla="*/ 428179 h 1323695"/>
                  <a:gd name="connsiteX35" fmla="*/ 1088901 w 1942113"/>
                  <a:gd name="connsiteY35" fmla="*/ 397223 h 1323695"/>
                  <a:gd name="connsiteX36" fmla="*/ 1117476 w 1942113"/>
                  <a:gd name="connsiteY36" fmla="*/ 371029 h 1323695"/>
                  <a:gd name="connsiteX37" fmla="*/ 1172244 w 1942113"/>
                  <a:gd name="connsiteY37" fmla="*/ 356742 h 1323695"/>
                  <a:gd name="connsiteX38" fmla="*/ 1231776 w 1942113"/>
                  <a:gd name="connsiteY38" fmla="*/ 421035 h 1323695"/>
                  <a:gd name="connsiteX39" fmla="*/ 1274638 w 1942113"/>
                  <a:gd name="connsiteY39" fmla="*/ 480567 h 1323695"/>
                  <a:gd name="connsiteX40" fmla="*/ 1327026 w 1942113"/>
                  <a:gd name="connsiteY40" fmla="*/ 554385 h 1323695"/>
                  <a:gd name="connsiteX41" fmla="*/ 1386557 w 1942113"/>
                  <a:gd name="connsiteY41" fmla="*/ 621060 h 1323695"/>
                  <a:gd name="connsiteX42" fmla="*/ 1524669 w 1942113"/>
                  <a:gd name="connsiteY42" fmla="*/ 716310 h 1323695"/>
                  <a:gd name="connsiteX43" fmla="*/ 1610394 w 1942113"/>
                  <a:gd name="connsiteY43" fmla="*/ 752029 h 1323695"/>
                  <a:gd name="connsiteX44" fmla="*/ 1708026 w 1942113"/>
                  <a:gd name="connsiteY44" fmla="*/ 771079 h 1323695"/>
                  <a:gd name="connsiteX45" fmla="*/ 1774701 w 1942113"/>
                  <a:gd name="connsiteY45" fmla="*/ 768698 h 1323695"/>
                  <a:gd name="connsiteX46" fmla="*/ 1819944 w 1942113"/>
                  <a:gd name="connsiteY46" fmla="*/ 790129 h 1323695"/>
                  <a:gd name="connsiteX47" fmla="*/ 1860426 w 1942113"/>
                  <a:gd name="connsiteY47" fmla="*/ 868710 h 1323695"/>
                  <a:gd name="connsiteX48" fmla="*/ 1874713 w 1942113"/>
                  <a:gd name="connsiteY48" fmla="*/ 892523 h 1323695"/>
                  <a:gd name="connsiteX49" fmla="*/ 1936626 w 1942113"/>
                  <a:gd name="connsiteY49" fmla="*/ 1252092 h 1323695"/>
                  <a:gd name="connsiteX50" fmla="*/ 1936626 w 1942113"/>
                  <a:gd name="connsiteY50" fmla="*/ 1268760 h 1323695"/>
                  <a:gd name="connsiteX51" fmla="*/ 1915194 w 1942113"/>
                  <a:gd name="connsiteY51" fmla="*/ 1273523 h 1323695"/>
                  <a:gd name="connsiteX52" fmla="*/ 1850901 w 1942113"/>
                  <a:gd name="connsiteY52" fmla="*/ 1283048 h 1323695"/>
                  <a:gd name="connsiteX53" fmla="*/ 1796132 w 1942113"/>
                  <a:gd name="connsiteY53" fmla="*/ 1323529 h 1323695"/>
                  <a:gd name="connsiteX54" fmla="*/ 1641351 w 1942113"/>
                  <a:gd name="connsiteY54" fmla="*/ 1297335 h 1323695"/>
                  <a:gd name="connsiteX55" fmla="*/ 1579438 w 1942113"/>
                  <a:gd name="connsiteY55" fmla="*/ 1294954 h 1323695"/>
                  <a:gd name="connsiteX56" fmla="*/ 1412751 w 1942113"/>
                  <a:gd name="connsiteY56" fmla="*/ 1061592 h 1323695"/>
                  <a:gd name="connsiteX57" fmla="*/ 1315119 w 1942113"/>
                  <a:gd name="connsiteY57" fmla="*/ 942529 h 1323695"/>
                  <a:gd name="connsiteX58" fmla="*/ 1217488 w 1942113"/>
                  <a:gd name="connsiteY58" fmla="*/ 859185 h 1323695"/>
                  <a:gd name="connsiteX59" fmla="*/ 1086519 w 1942113"/>
                  <a:gd name="connsiteY59" fmla="*/ 825848 h 1323695"/>
                  <a:gd name="connsiteX60" fmla="*/ 931738 w 1942113"/>
                  <a:gd name="connsiteY60" fmla="*/ 830610 h 1323695"/>
                  <a:gd name="connsiteX61" fmla="*/ 750763 w 1942113"/>
                  <a:gd name="connsiteY61" fmla="*/ 880617 h 1323695"/>
                  <a:gd name="connsiteX62" fmla="*/ 643607 w 1942113"/>
                  <a:gd name="connsiteY62" fmla="*/ 842517 h 1323695"/>
                  <a:gd name="connsiteX63" fmla="*/ 526926 w 1942113"/>
                  <a:gd name="connsiteY63" fmla="*/ 742504 h 1323695"/>
                  <a:gd name="connsiteX64" fmla="*/ 384051 w 1942113"/>
                  <a:gd name="connsiteY64" fmla="*/ 537717 h 1323695"/>
                  <a:gd name="connsiteX65" fmla="*/ 231651 w 1942113"/>
                  <a:gd name="connsiteY65" fmla="*/ 325785 h 1323695"/>
                  <a:gd name="connsiteX66" fmla="*/ 136401 w 1942113"/>
                  <a:gd name="connsiteY66" fmla="*/ 206723 h 1323695"/>
                  <a:gd name="connsiteX67" fmla="*/ 69726 w 1942113"/>
                  <a:gd name="connsiteY67" fmla="*/ 99567 h 1323695"/>
                  <a:gd name="connsiteX68" fmla="*/ 669 w 1942113"/>
                  <a:gd name="connsiteY68" fmla="*/ 40035 h 1323695"/>
                  <a:gd name="connsiteX0" fmla="*/ 669 w 1942113"/>
                  <a:gd name="connsiteY0" fmla="*/ 40035 h 1335920"/>
                  <a:gd name="connsiteX1" fmla="*/ 36388 w 1942113"/>
                  <a:gd name="connsiteY1" fmla="*/ 4317 h 1335920"/>
                  <a:gd name="connsiteX2" fmla="*/ 64963 w 1942113"/>
                  <a:gd name="connsiteY2" fmla="*/ 4317 h 1335920"/>
                  <a:gd name="connsiteX3" fmla="*/ 88776 w 1942113"/>
                  <a:gd name="connsiteY3" fmla="*/ 37654 h 1335920"/>
                  <a:gd name="connsiteX4" fmla="*/ 105444 w 1942113"/>
                  <a:gd name="connsiteY4" fmla="*/ 59085 h 1335920"/>
                  <a:gd name="connsiteX5" fmla="*/ 143544 w 1942113"/>
                  <a:gd name="connsiteY5" fmla="*/ 63848 h 1335920"/>
                  <a:gd name="connsiteX6" fmla="*/ 193551 w 1942113"/>
                  <a:gd name="connsiteY6" fmla="*/ 63848 h 1335920"/>
                  <a:gd name="connsiteX7" fmla="*/ 234032 w 1942113"/>
                  <a:gd name="connsiteY7" fmla="*/ 73373 h 1335920"/>
                  <a:gd name="connsiteX8" fmla="*/ 279276 w 1942113"/>
                  <a:gd name="connsiteY8" fmla="*/ 94804 h 1335920"/>
                  <a:gd name="connsiteX9" fmla="*/ 324519 w 1942113"/>
                  <a:gd name="connsiteY9" fmla="*/ 154335 h 1335920"/>
                  <a:gd name="connsiteX10" fmla="*/ 357857 w 1942113"/>
                  <a:gd name="connsiteY10" fmla="*/ 199579 h 1335920"/>
                  <a:gd name="connsiteX11" fmla="*/ 388813 w 1942113"/>
                  <a:gd name="connsiteY11" fmla="*/ 256729 h 1335920"/>
                  <a:gd name="connsiteX12" fmla="*/ 434057 w 1942113"/>
                  <a:gd name="connsiteY12" fmla="*/ 313879 h 1335920"/>
                  <a:gd name="connsiteX13" fmla="*/ 450726 w 1942113"/>
                  <a:gd name="connsiteY13" fmla="*/ 328167 h 1335920"/>
                  <a:gd name="connsiteX14" fmla="*/ 488826 w 1942113"/>
                  <a:gd name="connsiteY14" fmla="*/ 323404 h 1335920"/>
                  <a:gd name="connsiteX15" fmla="*/ 505494 w 1942113"/>
                  <a:gd name="connsiteY15" fmla="*/ 304354 h 1335920"/>
                  <a:gd name="connsiteX16" fmla="*/ 543594 w 1942113"/>
                  <a:gd name="connsiteY16" fmla="*/ 354360 h 1335920"/>
                  <a:gd name="connsiteX17" fmla="*/ 557882 w 1942113"/>
                  <a:gd name="connsiteY17" fmla="*/ 382935 h 1335920"/>
                  <a:gd name="connsiteX18" fmla="*/ 598363 w 1942113"/>
                  <a:gd name="connsiteY18" fmla="*/ 380554 h 1335920"/>
                  <a:gd name="connsiteX19" fmla="*/ 607888 w 1942113"/>
                  <a:gd name="connsiteY19" fmla="*/ 363885 h 1335920"/>
                  <a:gd name="connsiteX20" fmla="*/ 650751 w 1942113"/>
                  <a:gd name="connsiteY20" fmla="*/ 347217 h 1335920"/>
                  <a:gd name="connsiteX21" fmla="*/ 710282 w 1942113"/>
                  <a:gd name="connsiteY21" fmla="*/ 373410 h 1335920"/>
                  <a:gd name="connsiteX22" fmla="*/ 746001 w 1942113"/>
                  <a:gd name="connsiteY22" fmla="*/ 461517 h 1335920"/>
                  <a:gd name="connsiteX23" fmla="*/ 772194 w 1942113"/>
                  <a:gd name="connsiteY23" fmla="*/ 532954 h 1335920"/>
                  <a:gd name="connsiteX24" fmla="*/ 796007 w 1942113"/>
                  <a:gd name="connsiteY24" fmla="*/ 566292 h 1335920"/>
                  <a:gd name="connsiteX25" fmla="*/ 812676 w 1942113"/>
                  <a:gd name="connsiteY25" fmla="*/ 597248 h 1335920"/>
                  <a:gd name="connsiteX26" fmla="*/ 831726 w 1942113"/>
                  <a:gd name="connsiteY26" fmla="*/ 611535 h 1335920"/>
                  <a:gd name="connsiteX27" fmla="*/ 862682 w 1942113"/>
                  <a:gd name="connsiteY27" fmla="*/ 609154 h 1335920"/>
                  <a:gd name="connsiteX28" fmla="*/ 891257 w 1942113"/>
                  <a:gd name="connsiteY28" fmla="*/ 625823 h 1335920"/>
                  <a:gd name="connsiteX29" fmla="*/ 907926 w 1942113"/>
                  <a:gd name="connsiteY29" fmla="*/ 649635 h 1335920"/>
                  <a:gd name="connsiteX30" fmla="*/ 934119 w 1942113"/>
                  <a:gd name="connsiteY30" fmla="*/ 675829 h 1335920"/>
                  <a:gd name="connsiteX31" fmla="*/ 960313 w 1942113"/>
                  <a:gd name="connsiteY31" fmla="*/ 671067 h 1335920"/>
                  <a:gd name="connsiteX32" fmla="*/ 1000794 w 1942113"/>
                  <a:gd name="connsiteY32" fmla="*/ 578198 h 1335920"/>
                  <a:gd name="connsiteX33" fmla="*/ 1019844 w 1942113"/>
                  <a:gd name="connsiteY33" fmla="*/ 504379 h 1335920"/>
                  <a:gd name="connsiteX34" fmla="*/ 1060326 w 1942113"/>
                  <a:gd name="connsiteY34" fmla="*/ 428179 h 1335920"/>
                  <a:gd name="connsiteX35" fmla="*/ 1088901 w 1942113"/>
                  <a:gd name="connsiteY35" fmla="*/ 397223 h 1335920"/>
                  <a:gd name="connsiteX36" fmla="*/ 1117476 w 1942113"/>
                  <a:gd name="connsiteY36" fmla="*/ 371029 h 1335920"/>
                  <a:gd name="connsiteX37" fmla="*/ 1172244 w 1942113"/>
                  <a:gd name="connsiteY37" fmla="*/ 356742 h 1335920"/>
                  <a:gd name="connsiteX38" fmla="*/ 1231776 w 1942113"/>
                  <a:gd name="connsiteY38" fmla="*/ 421035 h 1335920"/>
                  <a:gd name="connsiteX39" fmla="*/ 1274638 w 1942113"/>
                  <a:gd name="connsiteY39" fmla="*/ 480567 h 1335920"/>
                  <a:gd name="connsiteX40" fmla="*/ 1327026 w 1942113"/>
                  <a:gd name="connsiteY40" fmla="*/ 554385 h 1335920"/>
                  <a:gd name="connsiteX41" fmla="*/ 1386557 w 1942113"/>
                  <a:gd name="connsiteY41" fmla="*/ 621060 h 1335920"/>
                  <a:gd name="connsiteX42" fmla="*/ 1524669 w 1942113"/>
                  <a:gd name="connsiteY42" fmla="*/ 716310 h 1335920"/>
                  <a:gd name="connsiteX43" fmla="*/ 1610394 w 1942113"/>
                  <a:gd name="connsiteY43" fmla="*/ 752029 h 1335920"/>
                  <a:gd name="connsiteX44" fmla="*/ 1708026 w 1942113"/>
                  <a:gd name="connsiteY44" fmla="*/ 771079 h 1335920"/>
                  <a:gd name="connsiteX45" fmla="*/ 1774701 w 1942113"/>
                  <a:gd name="connsiteY45" fmla="*/ 768698 h 1335920"/>
                  <a:gd name="connsiteX46" fmla="*/ 1819944 w 1942113"/>
                  <a:gd name="connsiteY46" fmla="*/ 790129 h 1335920"/>
                  <a:gd name="connsiteX47" fmla="*/ 1860426 w 1942113"/>
                  <a:gd name="connsiteY47" fmla="*/ 868710 h 1335920"/>
                  <a:gd name="connsiteX48" fmla="*/ 1874713 w 1942113"/>
                  <a:gd name="connsiteY48" fmla="*/ 892523 h 1335920"/>
                  <a:gd name="connsiteX49" fmla="*/ 1936626 w 1942113"/>
                  <a:gd name="connsiteY49" fmla="*/ 1252092 h 1335920"/>
                  <a:gd name="connsiteX50" fmla="*/ 1936626 w 1942113"/>
                  <a:gd name="connsiteY50" fmla="*/ 1268760 h 1335920"/>
                  <a:gd name="connsiteX51" fmla="*/ 1915194 w 1942113"/>
                  <a:gd name="connsiteY51" fmla="*/ 1273523 h 1335920"/>
                  <a:gd name="connsiteX52" fmla="*/ 1877095 w 1942113"/>
                  <a:gd name="connsiteY52" fmla="*/ 1333055 h 1335920"/>
                  <a:gd name="connsiteX53" fmla="*/ 1796132 w 1942113"/>
                  <a:gd name="connsiteY53" fmla="*/ 1323529 h 1335920"/>
                  <a:gd name="connsiteX54" fmla="*/ 1641351 w 1942113"/>
                  <a:gd name="connsiteY54" fmla="*/ 1297335 h 1335920"/>
                  <a:gd name="connsiteX55" fmla="*/ 1579438 w 1942113"/>
                  <a:gd name="connsiteY55" fmla="*/ 1294954 h 1335920"/>
                  <a:gd name="connsiteX56" fmla="*/ 1412751 w 1942113"/>
                  <a:gd name="connsiteY56" fmla="*/ 1061592 h 1335920"/>
                  <a:gd name="connsiteX57" fmla="*/ 1315119 w 1942113"/>
                  <a:gd name="connsiteY57" fmla="*/ 942529 h 1335920"/>
                  <a:gd name="connsiteX58" fmla="*/ 1217488 w 1942113"/>
                  <a:gd name="connsiteY58" fmla="*/ 859185 h 1335920"/>
                  <a:gd name="connsiteX59" fmla="*/ 1086519 w 1942113"/>
                  <a:gd name="connsiteY59" fmla="*/ 825848 h 1335920"/>
                  <a:gd name="connsiteX60" fmla="*/ 931738 w 1942113"/>
                  <a:gd name="connsiteY60" fmla="*/ 830610 h 1335920"/>
                  <a:gd name="connsiteX61" fmla="*/ 750763 w 1942113"/>
                  <a:gd name="connsiteY61" fmla="*/ 880617 h 1335920"/>
                  <a:gd name="connsiteX62" fmla="*/ 643607 w 1942113"/>
                  <a:gd name="connsiteY62" fmla="*/ 842517 h 1335920"/>
                  <a:gd name="connsiteX63" fmla="*/ 526926 w 1942113"/>
                  <a:gd name="connsiteY63" fmla="*/ 742504 h 1335920"/>
                  <a:gd name="connsiteX64" fmla="*/ 384051 w 1942113"/>
                  <a:gd name="connsiteY64" fmla="*/ 537717 h 1335920"/>
                  <a:gd name="connsiteX65" fmla="*/ 231651 w 1942113"/>
                  <a:gd name="connsiteY65" fmla="*/ 325785 h 1335920"/>
                  <a:gd name="connsiteX66" fmla="*/ 136401 w 1942113"/>
                  <a:gd name="connsiteY66" fmla="*/ 206723 h 1335920"/>
                  <a:gd name="connsiteX67" fmla="*/ 69726 w 1942113"/>
                  <a:gd name="connsiteY67" fmla="*/ 99567 h 1335920"/>
                  <a:gd name="connsiteX68" fmla="*/ 669 w 1942113"/>
                  <a:gd name="connsiteY68" fmla="*/ 40035 h 1335920"/>
                  <a:gd name="connsiteX0" fmla="*/ 669 w 1953483"/>
                  <a:gd name="connsiteY0" fmla="*/ 40035 h 1338189"/>
                  <a:gd name="connsiteX1" fmla="*/ 36388 w 1953483"/>
                  <a:gd name="connsiteY1" fmla="*/ 4317 h 1338189"/>
                  <a:gd name="connsiteX2" fmla="*/ 64963 w 1953483"/>
                  <a:gd name="connsiteY2" fmla="*/ 4317 h 1338189"/>
                  <a:gd name="connsiteX3" fmla="*/ 88776 w 1953483"/>
                  <a:gd name="connsiteY3" fmla="*/ 37654 h 1338189"/>
                  <a:gd name="connsiteX4" fmla="*/ 105444 w 1953483"/>
                  <a:gd name="connsiteY4" fmla="*/ 59085 h 1338189"/>
                  <a:gd name="connsiteX5" fmla="*/ 143544 w 1953483"/>
                  <a:gd name="connsiteY5" fmla="*/ 63848 h 1338189"/>
                  <a:gd name="connsiteX6" fmla="*/ 193551 w 1953483"/>
                  <a:gd name="connsiteY6" fmla="*/ 63848 h 1338189"/>
                  <a:gd name="connsiteX7" fmla="*/ 234032 w 1953483"/>
                  <a:gd name="connsiteY7" fmla="*/ 73373 h 1338189"/>
                  <a:gd name="connsiteX8" fmla="*/ 279276 w 1953483"/>
                  <a:gd name="connsiteY8" fmla="*/ 94804 h 1338189"/>
                  <a:gd name="connsiteX9" fmla="*/ 324519 w 1953483"/>
                  <a:gd name="connsiteY9" fmla="*/ 154335 h 1338189"/>
                  <a:gd name="connsiteX10" fmla="*/ 357857 w 1953483"/>
                  <a:gd name="connsiteY10" fmla="*/ 199579 h 1338189"/>
                  <a:gd name="connsiteX11" fmla="*/ 388813 w 1953483"/>
                  <a:gd name="connsiteY11" fmla="*/ 256729 h 1338189"/>
                  <a:gd name="connsiteX12" fmla="*/ 434057 w 1953483"/>
                  <a:gd name="connsiteY12" fmla="*/ 313879 h 1338189"/>
                  <a:gd name="connsiteX13" fmla="*/ 450726 w 1953483"/>
                  <a:gd name="connsiteY13" fmla="*/ 328167 h 1338189"/>
                  <a:gd name="connsiteX14" fmla="*/ 488826 w 1953483"/>
                  <a:gd name="connsiteY14" fmla="*/ 323404 h 1338189"/>
                  <a:gd name="connsiteX15" fmla="*/ 505494 w 1953483"/>
                  <a:gd name="connsiteY15" fmla="*/ 304354 h 1338189"/>
                  <a:gd name="connsiteX16" fmla="*/ 543594 w 1953483"/>
                  <a:gd name="connsiteY16" fmla="*/ 354360 h 1338189"/>
                  <a:gd name="connsiteX17" fmla="*/ 557882 w 1953483"/>
                  <a:gd name="connsiteY17" fmla="*/ 382935 h 1338189"/>
                  <a:gd name="connsiteX18" fmla="*/ 598363 w 1953483"/>
                  <a:gd name="connsiteY18" fmla="*/ 380554 h 1338189"/>
                  <a:gd name="connsiteX19" fmla="*/ 607888 w 1953483"/>
                  <a:gd name="connsiteY19" fmla="*/ 363885 h 1338189"/>
                  <a:gd name="connsiteX20" fmla="*/ 650751 w 1953483"/>
                  <a:gd name="connsiteY20" fmla="*/ 347217 h 1338189"/>
                  <a:gd name="connsiteX21" fmla="*/ 710282 w 1953483"/>
                  <a:gd name="connsiteY21" fmla="*/ 373410 h 1338189"/>
                  <a:gd name="connsiteX22" fmla="*/ 746001 w 1953483"/>
                  <a:gd name="connsiteY22" fmla="*/ 461517 h 1338189"/>
                  <a:gd name="connsiteX23" fmla="*/ 772194 w 1953483"/>
                  <a:gd name="connsiteY23" fmla="*/ 532954 h 1338189"/>
                  <a:gd name="connsiteX24" fmla="*/ 796007 w 1953483"/>
                  <a:gd name="connsiteY24" fmla="*/ 566292 h 1338189"/>
                  <a:gd name="connsiteX25" fmla="*/ 812676 w 1953483"/>
                  <a:gd name="connsiteY25" fmla="*/ 597248 h 1338189"/>
                  <a:gd name="connsiteX26" fmla="*/ 831726 w 1953483"/>
                  <a:gd name="connsiteY26" fmla="*/ 611535 h 1338189"/>
                  <a:gd name="connsiteX27" fmla="*/ 862682 w 1953483"/>
                  <a:gd name="connsiteY27" fmla="*/ 609154 h 1338189"/>
                  <a:gd name="connsiteX28" fmla="*/ 891257 w 1953483"/>
                  <a:gd name="connsiteY28" fmla="*/ 625823 h 1338189"/>
                  <a:gd name="connsiteX29" fmla="*/ 907926 w 1953483"/>
                  <a:gd name="connsiteY29" fmla="*/ 649635 h 1338189"/>
                  <a:gd name="connsiteX30" fmla="*/ 934119 w 1953483"/>
                  <a:gd name="connsiteY30" fmla="*/ 675829 h 1338189"/>
                  <a:gd name="connsiteX31" fmla="*/ 960313 w 1953483"/>
                  <a:gd name="connsiteY31" fmla="*/ 671067 h 1338189"/>
                  <a:gd name="connsiteX32" fmla="*/ 1000794 w 1953483"/>
                  <a:gd name="connsiteY32" fmla="*/ 578198 h 1338189"/>
                  <a:gd name="connsiteX33" fmla="*/ 1019844 w 1953483"/>
                  <a:gd name="connsiteY33" fmla="*/ 504379 h 1338189"/>
                  <a:gd name="connsiteX34" fmla="*/ 1060326 w 1953483"/>
                  <a:gd name="connsiteY34" fmla="*/ 428179 h 1338189"/>
                  <a:gd name="connsiteX35" fmla="*/ 1088901 w 1953483"/>
                  <a:gd name="connsiteY35" fmla="*/ 397223 h 1338189"/>
                  <a:gd name="connsiteX36" fmla="*/ 1117476 w 1953483"/>
                  <a:gd name="connsiteY36" fmla="*/ 371029 h 1338189"/>
                  <a:gd name="connsiteX37" fmla="*/ 1172244 w 1953483"/>
                  <a:gd name="connsiteY37" fmla="*/ 356742 h 1338189"/>
                  <a:gd name="connsiteX38" fmla="*/ 1231776 w 1953483"/>
                  <a:gd name="connsiteY38" fmla="*/ 421035 h 1338189"/>
                  <a:gd name="connsiteX39" fmla="*/ 1274638 w 1953483"/>
                  <a:gd name="connsiteY39" fmla="*/ 480567 h 1338189"/>
                  <a:gd name="connsiteX40" fmla="*/ 1327026 w 1953483"/>
                  <a:gd name="connsiteY40" fmla="*/ 554385 h 1338189"/>
                  <a:gd name="connsiteX41" fmla="*/ 1386557 w 1953483"/>
                  <a:gd name="connsiteY41" fmla="*/ 621060 h 1338189"/>
                  <a:gd name="connsiteX42" fmla="*/ 1524669 w 1953483"/>
                  <a:gd name="connsiteY42" fmla="*/ 716310 h 1338189"/>
                  <a:gd name="connsiteX43" fmla="*/ 1610394 w 1953483"/>
                  <a:gd name="connsiteY43" fmla="*/ 752029 h 1338189"/>
                  <a:gd name="connsiteX44" fmla="*/ 1708026 w 1953483"/>
                  <a:gd name="connsiteY44" fmla="*/ 771079 h 1338189"/>
                  <a:gd name="connsiteX45" fmla="*/ 1774701 w 1953483"/>
                  <a:gd name="connsiteY45" fmla="*/ 768698 h 1338189"/>
                  <a:gd name="connsiteX46" fmla="*/ 1819944 w 1953483"/>
                  <a:gd name="connsiteY46" fmla="*/ 790129 h 1338189"/>
                  <a:gd name="connsiteX47" fmla="*/ 1860426 w 1953483"/>
                  <a:gd name="connsiteY47" fmla="*/ 868710 h 1338189"/>
                  <a:gd name="connsiteX48" fmla="*/ 1874713 w 1953483"/>
                  <a:gd name="connsiteY48" fmla="*/ 892523 h 1338189"/>
                  <a:gd name="connsiteX49" fmla="*/ 1936626 w 1953483"/>
                  <a:gd name="connsiteY49" fmla="*/ 1252092 h 1338189"/>
                  <a:gd name="connsiteX50" fmla="*/ 1936626 w 1953483"/>
                  <a:gd name="connsiteY50" fmla="*/ 1268760 h 1338189"/>
                  <a:gd name="connsiteX51" fmla="*/ 1950912 w 1953483"/>
                  <a:gd name="connsiteY51" fmla="*/ 1333054 h 1338189"/>
                  <a:gd name="connsiteX52" fmla="*/ 1877095 w 1953483"/>
                  <a:gd name="connsiteY52" fmla="*/ 1333055 h 1338189"/>
                  <a:gd name="connsiteX53" fmla="*/ 1796132 w 1953483"/>
                  <a:gd name="connsiteY53" fmla="*/ 1323529 h 1338189"/>
                  <a:gd name="connsiteX54" fmla="*/ 1641351 w 1953483"/>
                  <a:gd name="connsiteY54" fmla="*/ 1297335 h 1338189"/>
                  <a:gd name="connsiteX55" fmla="*/ 1579438 w 1953483"/>
                  <a:gd name="connsiteY55" fmla="*/ 1294954 h 1338189"/>
                  <a:gd name="connsiteX56" fmla="*/ 1412751 w 1953483"/>
                  <a:gd name="connsiteY56" fmla="*/ 1061592 h 1338189"/>
                  <a:gd name="connsiteX57" fmla="*/ 1315119 w 1953483"/>
                  <a:gd name="connsiteY57" fmla="*/ 942529 h 1338189"/>
                  <a:gd name="connsiteX58" fmla="*/ 1217488 w 1953483"/>
                  <a:gd name="connsiteY58" fmla="*/ 859185 h 1338189"/>
                  <a:gd name="connsiteX59" fmla="*/ 1086519 w 1953483"/>
                  <a:gd name="connsiteY59" fmla="*/ 825848 h 1338189"/>
                  <a:gd name="connsiteX60" fmla="*/ 931738 w 1953483"/>
                  <a:gd name="connsiteY60" fmla="*/ 830610 h 1338189"/>
                  <a:gd name="connsiteX61" fmla="*/ 750763 w 1953483"/>
                  <a:gd name="connsiteY61" fmla="*/ 880617 h 1338189"/>
                  <a:gd name="connsiteX62" fmla="*/ 643607 w 1953483"/>
                  <a:gd name="connsiteY62" fmla="*/ 842517 h 1338189"/>
                  <a:gd name="connsiteX63" fmla="*/ 526926 w 1953483"/>
                  <a:gd name="connsiteY63" fmla="*/ 742504 h 1338189"/>
                  <a:gd name="connsiteX64" fmla="*/ 384051 w 1953483"/>
                  <a:gd name="connsiteY64" fmla="*/ 537717 h 1338189"/>
                  <a:gd name="connsiteX65" fmla="*/ 231651 w 1953483"/>
                  <a:gd name="connsiteY65" fmla="*/ 325785 h 1338189"/>
                  <a:gd name="connsiteX66" fmla="*/ 136401 w 1953483"/>
                  <a:gd name="connsiteY66" fmla="*/ 206723 h 1338189"/>
                  <a:gd name="connsiteX67" fmla="*/ 69726 w 1953483"/>
                  <a:gd name="connsiteY67" fmla="*/ 99567 h 1338189"/>
                  <a:gd name="connsiteX68" fmla="*/ 669 w 1953483"/>
                  <a:gd name="connsiteY68" fmla="*/ 40035 h 1338189"/>
                  <a:gd name="connsiteX0" fmla="*/ 669 w 1956949"/>
                  <a:gd name="connsiteY0" fmla="*/ 40035 h 1336787"/>
                  <a:gd name="connsiteX1" fmla="*/ 36388 w 1956949"/>
                  <a:gd name="connsiteY1" fmla="*/ 4317 h 1336787"/>
                  <a:gd name="connsiteX2" fmla="*/ 64963 w 1956949"/>
                  <a:gd name="connsiteY2" fmla="*/ 4317 h 1336787"/>
                  <a:gd name="connsiteX3" fmla="*/ 88776 w 1956949"/>
                  <a:gd name="connsiteY3" fmla="*/ 37654 h 1336787"/>
                  <a:gd name="connsiteX4" fmla="*/ 105444 w 1956949"/>
                  <a:gd name="connsiteY4" fmla="*/ 59085 h 1336787"/>
                  <a:gd name="connsiteX5" fmla="*/ 143544 w 1956949"/>
                  <a:gd name="connsiteY5" fmla="*/ 63848 h 1336787"/>
                  <a:gd name="connsiteX6" fmla="*/ 193551 w 1956949"/>
                  <a:gd name="connsiteY6" fmla="*/ 63848 h 1336787"/>
                  <a:gd name="connsiteX7" fmla="*/ 234032 w 1956949"/>
                  <a:gd name="connsiteY7" fmla="*/ 73373 h 1336787"/>
                  <a:gd name="connsiteX8" fmla="*/ 279276 w 1956949"/>
                  <a:gd name="connsiteY8" fmla="*/ 94804 h 1336787"/>
                  <a:gd name="connsiteX9" fmla="*/ 324519 w 1956949"/>
                  <a:gd name="connsiteY9" fmla="*/ 154335 h 1336787"/>
                  <a:gd name="connsiteX10" fmla="*/ 357857 w 1956949"/>
                  <a:gd name="connsiteY10" fmla="*/ 199579 h 1336787"/>
                  <a:gd name="connsiteX11" fmla="*/ 388813 w 1956949"/>
                  <a:gd name="connsiteY11" fmla="*/ 256729 h 1336787"/>
                  <a:gd name="connsiteX12" fmla="*/ 434057 w 1956949"/>
                  <a:gd name="connsiteY12" fmla="*/ 313879 h 1336787"/>
                  <a:gd name="connsiteX13" fmla="*/ 450726 w 1956949"/>
                  <a:gd name="connsiteY13" fmla="*/ 328167 h 1336787"/>
                  <a:gd name="connsiteX14" fmla="*/ 488826 w 1956949"/>
                  <a:gd name="connsiteY14" fmla="*/ 323404 h 1336787"/>
                  <a:gd name="connsiteX15" fmla="*/ 505494 w 1956949"/>
                  <a:gd name="connsiteY15" fmla="*/ 304354 h 1336787"/>
                  <a:gd name="connsiteX16" fmla="*/ 543594 w 1956949"/>
                  <a:gd name="connsiteY16" fmla="*/ 354360 h 1336787"/>
                  <a:gd name="connsiteX17" fmla="*/ 557882 w 1956949"/>
                  <a:gd name="connsiteY17" fmla="*/ 382935 h 1336787"/>
                  <a:gd name="connsiteX18" fmla="*/ 598363 w 1956949"/>
                  <a:gd name="connsiteY18" fmla="*/ 380554 h 1336787"/>
                  <a:gd name="connsiteX19" fmla="*/ 607888 w 1956949"/>
                  <a:gd name="connsiteY19" fmla="*/ 363885 h 1336787"/>
                  <a:gd name="connsiteX20" fmla="*/ 650751 w 1956949"/>
                  <a:gd name="connsiteY20" fmla="*/ 347217 h 1336787"/>
                  <a:gd name="connsiteX21" fmla="*/ 710282 w 1956949"/>
                  <a:gd name="connsiteY21" fmla="*/ 373410 h 1336787"/>
                  <a:gd name="connsiteX22" fmla="*/ 746001 w 1956949"/>
                  <a:gd name="connsiteY22" fmla="*/ 461517 h 1336787"/>
                  <a:gd name="connsiteX23" fmla="*/ 772194 w 1956949"/>
                  <a:gd name="connsiteY23" fmla="*/ 532954 h 1336787"/>
                  <a:gd name="connsiteX24" fmla="*/ 796007 w 1956949"/>
                  <a:gd name="connsiteY24" fmla="*/ 566292 h 1336787"/>
                  <a:gd name="connsiteX25" fmla="*/ 812676 w 1956949"/>
                  <a:gd name="connsiteY25" fmla="*/ 597248 h 1336787"/>
                  <a:gd name="connsiteX26" fmla="*/ 831726 w 1956949"/>
                  <a:gd name="connsiteY26" fmla="*/ 611535 h 1336787"/>
                  <a:gd name="connsiteX27" fmla="*/ 862682 w 1956949"/>
                  <a:gd name="connsiteY27" fmla="*/ 609154 h 1336787"/>
                  <a:gd name="connsiteX28" fmla="*/ 891257 w 1956949"/>
                  <a:gd name="connsiteY28" fmla="*/ 625823 h 1336787"/>
                  <a:gd name="connsiteX29" fmla="*/ 907926 w 1956949"/>
                  <a:gd name="connsiteY29" fmla="*/ 649635 h 1336787"/>
                  <a:gd name="connsiteX30" fmla="*/ 934119 w 1956949"/>
                  <a:gd name="connsiteY30" fmla="*/ 675829 h 1336787"/>
                  <a:gd name="connsiteX31" fmla="*/ 960313 w 1956949"/>
                  <a:gd name="connsiteY31" fmla="*/ 671067 h 1336787"/>
                  <a:gd name="connsiteX32" fmla="*/ 1000794 w 1956949"/>
                  <a:gd name="connsiteY32" fmla="*/ 578198 h 1336787"/>
                  <a:gd name="connsiteX33" fmla="*/ 1019844 w 1956949"/>
                  <a:gd name="connsiteY33" fmla="*/ 504379 h 1336787"/>
                  <a:gd name="connsiteX34" fmla="*/ 1060326 w 1956949"/>
                  <a:gd name="connsiteY34" fmla="*/ 428179 h 1336787"/>
                  <a:gd name="connsiteX35" fmla="*/ 1088901 w 1956949"/>
                  <a:gd name="connsiteY35" fmla="*/ 397223 h 1336787"/>
                  <a:gd name="connsiteX36" fmla="*/ 1117476 w 1956949"/>
                  <a:gd name="connsiteY36" fmla="*/ 371029 h 1336787"/>
                  <a:gd name="connsiteX37" fmla="*/ 1172244 w 1956949"/>
                  <a:gd name="connsiteY37" fmla="*/ 356742 h 1336787"/>
                  <a:gd name="connsiteX38" fmla="*/ 1231776 w 1956949"/>
                  <a:gd name="connsiteY38" fmla="*/ 421035 h 1336787"/>
                  <a:gd name="connsiteX39" fmla="*/ 1274638 w 1956949"/>
                  <a:gd name="connsiteY39" fmla="*/ 480567 h 1336787"/>
                  <a:gd name="connsiteX40" fmla="*/ 1327026 w 1956949"/>
                  <a:gd name="connsiteY40" fmla="*/ 554385 h 1336787"/>
                  <a:gd name="connsiteX41" fmla="*/ 1386557 w 1956949"/>
                  <a:gd name="connsiteY41" fmla="*/ 621060 h 1336787"/>
                  <a:gd name="connsiteX42" fmla="*/ 1524669 w 1956949"/>
                  <a:gd name="connsiteY42" fmla="*/ 716310 h 1336787"/>
                  <a:gd name="connsiteX43" fmla="*/ 1610394 w 1956949"/>
                  <a:gd name="connsiteY43" fmla="*/ 752029 h 1336787"/>
                  <a:gd name="connsiteX44" fmla="*/ 1708026 w 1956949"/>
                  <a:gd name="connsiteY44" fmla="*/ 771079 h 1336787"/>
                  <a:gd name="connsiteX45" fmla="*/ 1774701 w 1956949"/>
                  <a:gd name="connsiteY45" fmla="*/ 768698 h 1336787"/>
                  <a:gd name="connsiteX46" fmla="*/ 1819944 w 1956949"/>
                  <a:gd name="connsiteY46" fmla="*/ 790129 h 1336787"/>
                  <a:gd name="connsiteX47" fmla="*/ 1860426 w 1956949"/>
                  <a:gd name="connsiteY47" fmla="*/ 868710 h 1336787"/>
                  <a:gd name="connsiteX48" fmla="*/ 1874713 w 1956949"/>
                  <a:gd name="connsiteY48" fmla="*/ 892523 h 1336787"/>
                  <a:gd name="connsiteX49" fmla="*/ 1936626 w 1956949"/>
                  <a:gd name="connsiteY49" fmla="*/ 1252092 h 1336787"/>
                  <a:gd name="connsiteX50" fmla="*/ 1950914 w 1956949"/>
                  <a:gd name="connsiteY50" fmla="*/ 1287810 h 1336787"/>
                  <a:gd name="connsiteX51" fmla="*/ 1950912 w 1956949"/>
                  <a:gd name="connsiteY51" fmla="*/ 1333054 h 1336787"/>
                  <a:gd name="connsiteX52" fmla="*/ 1877095 w 1956949"/>
                  <a:gd name="connsiteY52" fmla="*/ 1333055 h 1336787"/>
                  <a:gd name="connsiteX53" fmla="*/ 1796132 w 1956949"/>
                  <a:gd name="connsiteY53" fmla="*/ 1323529 h 1336787"/>
                  <a:gd name="connsiteX54" fmla="*/ 1641351 w 1956949"/>
                  <a:gd name="connsiteY54" fmla="*/ 1297335 h 1336787"/>
                  <a:gd name="connsiteX55" fmla="*/ 1579438 w 1956949"/>
                  <a:gd name="connsiteY55" fmla="*/ 1294954 h 1336787"/>
                  <a:gd name="connsiteX56" fmla="*/ 1412751 w 1956949"/>
                  <a:gd name="connsiteY56" fmla="*/ 1061592 h 1336787"/>
                  <a:gd name="connsiteX57" fmla="*/ 1315119 w 1956949"/>
                  <a:gd name="connsiteY57" fmla="*/ 942529 h 1336787"/>
                  <a:gd name="connsiteX58" fmla="*/ 1217488 w 1956949"/>
                  <a:gd name="connsiteY58" fmla="*/ 859185 h 1336787"/>
                  <a:gd name="connsiteX59" fmla="*/ 1086519 w 1956949"/>
                  <a:gd name="connsiteY59" fmla="*/ 825848 h 1336787"/>
                  <a:gd name="connsiteX60" fmla="*/ 931738 w 1956949"/>
                  <a:gd name="connsiteY60" fmla="*/ 830610 h 1336787"/>
                  <a:gd name="connsiteX61" fmla="*/ 750763 w 1956949"/>
                  <a:gd name="connsiteY61" fmla="*/ 880617 h 1336787"/>
                  <a:gd name="connsiteX62" fmla="*/ 643607 w 1956949"/>
                  <a:gd name="connsiteY62" fmla="*/ 842517 h 1336787"/>
                  <a:gd name="connsiteX63" fmla="*/ 526926 w 1956949"/>
                  <a:gd name="connsiteY63" fmla="*/ 742504 h 1336787"/>
                  <a:gd name="connsiteX64" fmla="*/ 384051 w 1956949"/>
                  <a:gd name="connsiteY64" fmla="*/ 537717 h 1336787"/>
                  <a:gd name="connsiteX65" fmla="*/ 231651 w 1956949"/>
                  <a:gd name="connsiteY65" fmla="*/ 325785 h 1336787"/>
                  <a:gd name="connsiteX66" fmla="*/ 136401 w 1956949"/>
                  <a:gd name="connsiteY66" fmla="*/ 206723 h 1336787"/>
                  <a:gd name="connsiteX67" fmla="*/ 69726 w 1956949"/>
                  <a:gd name="connsiteY67" fmla="*/ 99567 h 1336787"/>
                  <a:gd name="connsiteX68" fmla="*/ 669 w 1956949"/>
                  <a:gd name="connsiteY68" fmla="*/ 40035 h 1336787"/>
                  <a:gd name="connsiteX0" fmla="*/ 1227 w 1938457"/>
                  <a:gd name="connsiteY0" fmla="*/ 40035 h 1336787"/>
                  <a:gd name="connsiteX1" fmla="*/ 17896 w 1938457"/>
                  <a:gd name="connsiteY1" fmla="*/ 4317 h 1336787"/>
                  <a:gd name="connsiteX2" fmla="*/ 46471 w 1938457"/>
                  <a:gd name="connsiteY2" fmla="*/ 4317 h 1336787"/>
                  <a:gd name="connsiteX3" fmla="*/ 70284 w 1938457"/>
                  <a:gd name="connsiteY3" fmla="*/ 37654 h 1336787"/>
                  <a:gd name="connsiteX4" fmla="*/ 86952 w 1938457"/>
                  <a:gd name="connsiteY4" fmla="*/ 59085 h 1336787"/>
                  <a:gd name="connsiteX5" fmla="*/ 125052 w 1938457"/>
                  <a:gd name="connsiteY5" fmla="*/ 63848 h 1336787"/>
                  <a:gd name="connsiteX6" fmla="*/ 175059 w 1938457"/>
                  <a:gd name="connsiteY6" fmla="*/ 63848 h 1336787"/>
                  <a:gd name="connsiteX7" fmla="*/ 215540 w 1938457"/>
                  <a:gd name="connsiteY7" fmla="*/ 73373 h 1336787"/>
                  <a:gd name="connsiteX8" fmla="*/ 260784 w 1938457"/>
                  <a:gd name="connsiteY8" fmla="*/ 94804 h 1336787"/>
                  <a:gd name="connsiteX9" fmla="*/ 306027 w 1938457"/>
                  <a:gd name="connsiteY9" fmla="*/ 154335 h 1336787"/>
                  <a:gd name="connsiteX10" fmla="*/ 339365 w 1938457"/>
                  <a:gd name="connsiteY10" fmla="*/ 199579 h 1336787"/>
                  <a:gd name="connsiteX11" fmla="*/ 370321 w 1938457"/>
                  <a:gd name="connsiteY11" fmla="*/ 256729 h 1336787"/>
                  <a:gd name="connsiteX12" fmla="*/ 415565 w 1938457"/>
                  <a:gd name="connsiteY12" fmla="*/ 313879 h 1336787"/>
                  <a:gd name="connsiteX13" fmla="*/ 432234 w 1938457"/>
                  <a:gd name="connsiteY13" fmla="*/ 328167 h 1336787"/>
                  <a:gd name="connsiteX14" fmla="*/ 470334 w 1938457"/>
                  <a:gd name="connsiteY14" fmla="*/ 323404 h 1336787"/>
                  <a:gd name="connsiteX15" fmla="*/ 487002 w 1938457"/>
                  <a:gd name="connsiteY15" fmla="*/ 304354 h 1336787"/>
                  <a:gd name="connsiteX16" fmla="*/ 525102 w 1938457"/>
                  <a:gd name="connsiteY16" fmla="*/ 354360 h 1336787"/>
                  <a:gd name="connsiteX17" fmla="*/ 539390 w 1938457"/>
                  <a:gd name="connsiteY17" fmla="*/ 382935 h 1336787"/>
                  <a:gd name="connsiteX18" fmla="*/ 579871 w 1938457"/>
                  <a:gd name="connsiteY18" fmla="*/ 380554 h 1336787"/>
                  <a:gd name="connsiteX19" fmla="*/ 589396 w 1938457"/>
                  <a:gd name="connsiteY19" fmla="*/ 363885 h 1336787"/>
                  <a:gd name="connsiteX20" fmla="*/ 632259 w 1938457"/>
                  <a:gd name="connsiteY20" fmla="*/ 347217 h 1336787"/>
                  <a:gd name="connsiteX21" fmla="*/ 691790 w 1938457"/>
                  <a:gd name="connsiteY21" fmla="*/ 373410 h 1336787"/>
                  <a:gd name="connsiteX22" fmla="*/ 727509 w 1938457"/>
                  <a:gd name="connsiteY22" fmla="*/ 461517 h 1336787"/>
                  <a:gd name="connsiteX23" fmla="*/ 753702 w 1938457"/>
                  <a:gd name="connsiteY23" fmla="*/ 532954 h 1336787"/>
                  <a:gd name="connsiteX24" fmla="*/ 777515 w 1938457"/>
                  <a:gd name="connsiteY24" fmla="*/ 566292 h 1336787"/>
                  <a:gd name="connsiteX25" fmla="*/ 794184 w 1938457"/>
                  <a:gd name="connsiteY25" fmla="*/ 597248 h 1336787"/>
                  <a:gd name="connsiteX26" fmla="*/ 813234 w 1938457"/>
                  <a:gd name="connsiteY26" fmla="*/ 611535 h 1336787"/>
                  <a:gd name="connsiteX27" fmla="*/ 844190 w 1938457"/>
                  <a:gd name="connsiteY27" fmla="*/ 609154 h 1336787"/>
                  <a:gd name="connsiteX28" fmla="*/ 872765 w 1938457"/>
                  <a:gd name="connsiteY28" fmla="*/ 625823 h 1336787"/>
                  <a:gd name="connsiteX29" fmla="*/ 889434 w 1938457"/>
                  <a:gd name="connsiteY29" fmla="*/ 649635 h 1336787"/>
                  <a:gd name="connsiteX30" fmla="*/ 915627 w 1938457"/>
                  <a:gd name="connsiteY30" fmla="*/ 675829 h 1336787"/>
                  <a:gd name="connsiteX31" fmla="*/ 941821 w 1938457"/>
                  <a:gd name="connsiteY31" fmla="*/ 671067 h 1336787"/>
                  <a:gd name="connsiteX32" fmla="*/ 982302 w 1938457"/>
                  <a:gd name="connsiteY32" fmla="*/ 578198 h 1336787"/>
                  <a:gd name="connsiteX33" fmla="*/ 1001352 w 1938457"/>
                  <a:gd name="connsiteY33" fmla="*/ 504379 h 1336787"/>
                  <a:gd name="connsiteX34" fmla="*/ 1041834 w 1938457"/>
                  <a:gd name="connsiteY34" fmla="*/ 428179 h 1336787"/>
                  <a:gd name="connsiteX35" fmla="*/ 1070409 w 1938457"/>
                  <a:gd name="connsiteY35" fmla="*/ 397223 h 1336787"/>
                  <a:gd name="connsiteX36" fmla="*/ 1098984 w 1938457"/>
                  <a:gd name="connsiteY36" fmla="*/ 371029 h 1336787"/>
                  <a:gd name="connsiteX37" fmla="*/ 1153752 w 1938457"/>
                  <a:gd name="connsiteY37" fmla="*/ 356742 h 1336787"/>
                  <a:gd name="connsiteX38" fmla="*/ 1213284 w 1938457"/>
                  <a:gd name="connsiteY38" fmla="*/ 421035 h 1336787"/>
                  <a:gd name="connsiteX39" fmla="*/ 1256146 w 1938457"/>
                  <a:gd name="connsiteY39" fmla="*/ 480567 h 1336787"/>
                  <a:gd name="connsiteX40" fmla="*/ 1308534 w 1938457"/>
                  <a:gd name="connsiteY40" fmla="*/ 554385 h 1336787"/>
                  <a:gd name="connsiteX41" fmla="*/ 1368065 w 1938457"/>
                  <a:gd name="connsiteY41" fmla="*/ 621060 h 1336787"/>
                  <a:gd name="connsiteX42" fmla="*/ 1506177 w 1938457"/>
                  <a:gd name="connsiteY42" fmla="*/ 716310 h 1336787"/>
                  <a:gd name="connsiteX43" fmla="*/ 1591902 w 1938457"/>
                  <a:gd name="connsiteY43" fmla="*/ 752029 h 1336787"/>
                  <a:gd name="connsiteX44" fmla="*/ 1689534 w 1938457"/>
                  <a:gd name="connsiteY44" fmla="*/ 771079 h 1336787"/>
                  <a:gd name="connsiteX45" fmla="*/ 1756209 w 1938457"/>
                  <a:gd name="connsiteY45" fmla="*/ 768698 h 1336787"/>
                  <a:gd name="connsiteX46" fmla="*/ 1801452 w 1938457"/>
                  <a:gd name="connsiteY46" fmla="*/ 790129 h 1336787"/>
                  <a:gd name="connsiteX47" fmla="*/ 1841934 w 1938457"/>
                  <a:gd name="connsiteY47" fmla="*/ 868710 h 1336787"/>
                  <a:gd name="connsiteX48" fmla="*/ 1856221 w 1938457"/>
                  <a:gd name="connsiteY48" fmla="*/ 892523 h 1336787"/>
                  <a:gd name="connsiteX49" fmla="*/ 1918134 w 1938457"/>
                  <a:gd name="connsiteY49" fmla="*/ 1252092 h 1336787"/>
                  <a:gd name="connsiteX50" fmla="*/ 1932422 w 1938457"/>
                  <a:gd name="connsiteY50" fmla="*/ 1287810 h 1336787"/>
                  <a:gd name="connsiteX51" fmla="*/ 1932420 w 1938457"/>
                  <a:gd name="connsiteY51" fmla="*/ 1333054 h 1336787"/>
                  <a:gd name="connsiteX52" fmla="*/ 1858603 w 1938457"/>
                  <a:gd name="connsiteY52" fmla="*/ 1333055 h 1336787"/>
                  <a:gd name="connsiteX53" fmla="*/ 1777640 w 1938457"/>
                  <a:gd name="connsiteY53" fmla="*/ 1323529 h 1336787"/>
                  <a:gd name="connsiteX54" fmla="*/ 1622859 w 1938457"/>
                  <a:gd name="connsiteY54" fmla="*/ 1297335 h 1336787"/>
                  <a:gd name="connsiteX55" fmla="*/ 1560946 w 1938457"/>
                  <a:gd name="connsiteY55" fmla="*/ 1294954 h 1336787"/>
                  <a:gd name="connsiteX56" fmla="*/ 1394259 w 1938457"/>
                  <a:gd name="connsiteY56" fmla="*/ 1061592 h 1336787"/>
                  <a:gd name="connsiteX57" fmla="*/ 1296627 w 1938457"/>
                  <a:gd name="connsiteY57" fmla="*/ 942529 h 1336787"/>
                  <a:gd name="connsiteX58" fmla="*/ 1198996 w 1938457"/>
                  <a:gd name="connsiteY58" fmla="*/ 859185 h 1336787"/>
                  <a:gd name="connsiteX59" fmla="*/ 1068027 w 1938457"/>
                  <a:gd name="connsiteY59" fmla="*/ 825848 h 1336787"/>
                  <a:gd name="connsiteX60" fmla="*/ 913246 w 1938457"/>
                  <a:gd name="connsiteY60" fmla="*/ 830610 h 1336787"/>
                  <a:gd name="connsiteX61" fmla="*/ 732271 w 1938457"/>
                  <a:gd name="connsiteY61" fmla="*/ 880617 h 1336787"/>
                  <a:gd name="connsiteX62" fmla="*/ 625115 w 1938457"/>
                  <a:gd name="connsiteY62" fmla="*/ 842517 h 1336787"/>
                  <a:gd name="connsiteX63" fmla="*/ 508434 w 1938457"/>
                  <a:gd name="connsiteY63" fmla="*/ 742504 h 1336787"/>
                  <a:gd name="connsiteX64" fmla="*/ 365559 w 1938457"/>
                  <a:gd name="connsiteY64" fmla="*/ 537717 h 1336787"/>
                  <a:gd name="connsiteX65" fmla="*/ 213159 w 1938457"/>
                  <a:gd name="connsiteY65" fmla="*/ 325785 h 1336787"/>
                  <a:gd name="connsiteX66" fmla="*/ 117909 w 1938457"/>
                  <a:gd name="connsiteY66" fmla="*/ 206723 h 1336787"/>
                  <a:gd name="connsiteX67" fmla="*/ 51234 w 1938457"/>
                  <a:gd name="connsiteY67" fmla="*/ 99567 h 1336787"/>
                  <a:gd name="connsiteX68" fmla="*/ 1227 w 1938457"/>
                  <a:gd name="connsiteY68" fmla="*/ 40035 h 133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38457" h="1336787">
                    <a:moveTo>
                      <a:pt x="1227" y="40035"/>
                    </a:moveTo>
                    <a:cubicBezTo>
                      <a:pt x="-4329" y="24160"/>
                      <a:pt x="10355" y="10270"/>
                      <a:pt x="17896" y="4317"/>
                    </a:cubicBezTo>
                    <a:cubicBezTo>
                      <a:pt x="25437" y="-1636"/>
                      <a:pt x="37740" y="-1239"/>
                      <a:pt x="46471" y="4317"/>
                    </a:cubicBezTo>
                    <a:cubicBezTo>
                      <a:pt x="55202" y="9873"/>
                      <a:pt x="63537" y="28526"/>
                      <a:pt x="70284" y="37654"/>
                    </a:cubicBezTo>
                    <a:cubicBezTo>
                      <a:pt x="77031" y="46782"/>
                      <a:pt x="77824" y="54719"/>
                      <a:pt x="86952" y="59085"/>
                    </a:cubicBezTo>
                    <a:cubicBezTo>
                      <a:pt x="96080" y="63451"/>
                      <a:pt x="110368" y="63054"/>
                      <a:pt x="125052" y="63848"/>
                    </a:cubicBezTo>
                    <a:cubicBezTo>
                      <a:pt x="139736" y="64642"/>
                      <a:pt x="159978" y="62261"/>
                      <a:pt x="175059" y="63848"/>
                    </a:cubicBezTo>
                    <a:cubicBezTo>
                      <a:pt x="190140" y="65435"/>
                      <a:pt x="201253" y="68214"/>
                      <a:pt x="215540" y="73373"/>
                    </a:cubicBezTo>
                    <a:cubicBezTo>
                      <a:pt x="229827" y="78532"/>
                      <a:pt x="245703" y="81310"/>
                      <a:pt x="260784" y="94804"/>
                    </a:cubicBezTo>
                    <a:cubicBezTo>
                      <a:pt x="275865" y="108298"/>
                      <a:pt x="292930" y="136873"/>
                      <a:pt x="306027" y="154335"/>
                    </a:cubicBezTo>
                    <a:cubicBezTo>
                      <a:pt x="319124" y="171798"/>
                      <a:pt x="328649" y="182514"/>
                      <a:pt x="339365" y="199579"/>
                    </a:cubicBezTo>
                    <a:cubicBezTo>
                      <a:pt x="350081" y="216644"/>
                      <a:pt x="357621" y="237679"/>
                      <a:pt x="370321" y="256729"/>
                    </a:cubicBezTo>
                    <a:cubicBezTo>
                      <a:pt x="383021" y="275779"/>
                      <a:pt x="405246" y="301973"/>
                      <a:pt x="415565" y="313879"/>
                    </a:cubicBezTo>
                    <a:cubicBezTo>
                      <a:pt x="425884" y="325785"/>
                      <a:pt x="423106" y="326580"/>
                      <a:pt x="432234" y="328167"/>
                    </a:cubicBezTo>
                    <a:cubicBezTo>
                      <a:pt x="441362" y="329755"/>
                      <a:pt x="461206" y="327373"/>
                      <a:pt x="470334" y="323404"/>
                    </a:cubicBezTo>
                    <a:cubicBezTo>
                      <a:pt x="479462" y="319435"/>
                      <a:pt x="477874" y="299195"/>
                      <a:pt x="487002" y="304354"/>
                    </a:cubicBezTo>
                    <a:cubicBezTo>
                      <a:pt x="496130" y="309513"/>
                      <a:pt x="516371" y="341263"/>
                      <a:pt x="525102" y="354360"/>
                    </a:cubicBezTo>
                    <a:cubicBezTo>
                      <a:pt x="533833" y="367457"/>
                      <a:pt x="530262" y="378569"/>
                      <a:pt x="539390" y="382935"/>
                    </a:cubicBezTo>
                    <a:cubicBezTo>
                      <a:pt x="548518" y="387301"/>
                      <a:pt x="571537" y="383729"/>
                      <a:pt x="579871" y="380554"/>
                    </a:cubicBezTo>
                    <a:cubicBezTo>
                      <a:pt x="588205" y="377379"/>
                      <a:pt x="580665" y="369441"/>
                      <a:pt x="589396" y="363885"/>
                    </a:cubicBezTo>
                    <a:cubicBezTo>
                      <a:pt x="598127" y="358329"/>
                      <a:pt x="615193" y="345630"/>
                      <a:pt x="632259" y="347217"/>
                    </a:cubicBezTo>
                    <a:cubicBezTo>
                      <a:pt x="649325" y="348804"/>
                      <a:pt x="675915" y="354360"/>
                      <a:pt x="691790" y="373410"/>
                    </a:cubicBezTo>
                    <a:cubicBezTo>
                      <a:pt x="707665" y="392460"/>
                      <a:pt x="717190" y="434926"/>
                      <a:pt x="727509" y="461517"/>
                    </a:cubicBezTo>
                    <a:cubicBezTo>
                      <a:pt x="737828" y="488108"/>
                      <a:pt x="745368" y="515492"/>
                      <a:pt x="753702" y="532954"/>
                    </a:cubicBezTo>
                    <a:cubicBezTo>
                      <a:pt x="762036" y="550416"/>
                      <a:pt x="770768" y="555576"/>
                      <a:pt x="777515" y="566292"/>
                    </a:cubicBezTo>
                    <a:cubicBezTo>
                      <a:pt x="784262" y="577008"/>
                      <a:pt x="788231" y="589707"/>
                      <a:pt x="794184" y="597248"/>
                    </a:cubicBezTo>
                    <a:cubicBezTo>
                      <a:pt x="800137" y="604789"/>
                      <a:pt x="804900" y="609551"/>
                      <a:pt x="813234" y="611535"/>
                    </a:cubicBezTo>
                    <a:cubicBezTo>
                      <a:pt x="821568" y="613519"/>
                      <a:pt x="834268" y="606773"/>
                      <a:pt x="844190" y="609154"/>
                    </a:cubicBezTo>
                    <a:cubicBezTo>
                      <a:pt x="854112" y="611535"/>
                      <a:pt x="865224" y="619076"/>
                      <a:pt x="872765" y="625823"/>
                    </a:cubicBezTo>
                    <a:cubicBezTo>
                      <a:pt x="880306" y="632570"/>
                      <a:pt x="882290" y="641301"/>
                      <a:pt x="889434" y="649635"/>
                    </a:cubicBezTo>
                    <a:cubicBezTo>
                      <a:pt x="896578" y="657969"/>
                      <a:pt x="906896" y="672257"/>
                      <a:pt x="915627" y="675829"/>
                    </a:cubicBezTo>
                    <a:cubicBezTo>
                      <a:pt x="924358" y="679401"/>
                      <a:pt x="930709" y="687339"/>
                      <a:pt x="941821" y="671067"/>
                    </a:cubicBezTo>
                    <a:cubicBezTo>
                      <a:pt x="952933" y="654795"/>
                      <a:pt x="972380" y="605979"/>
                      <a:pt x="982302" y="578198"/>
                    </a:cubicBezTo>
                    <a:cubicBezTo>
                      <a:pt x="992224" y="550417"/>
                      <a:pt x="991430" y="529382"/>
                      <a:pt x="1001352" y="504379"/>
                    </a:cubicBezTo>
                    <a:cubicBezTo>
                      <a:pt x="1011274" y="479376"/>
                      <a:pt x="1030325" y="446038"/>
                      <a:pt x="1041834" y="428179"/>
                    </a:cubicBezTo>
                    <a:cubicBezTo>
                      <a:pt x="1053343" y="410320"/>
                      <a:pt x="1060884" y="406748"/>
                      <a:pt x="1070409" y="397223"/>
                    </a:cubicBezTo>
                    <a:cubicBezTo>
                      <a:pt x="1079934" y="387698"/>
                      <a:pt x="1085094" y="377776"/>
                      <a:pt x="1098984" y="371029"/>
                    </a:cubicBezTo>
                    <a:cubicBezTo>
                      <a:pt x="1112875" y="364282"/>
                      <a:pt x="1134702" y="348408"/>
                      <a:pt x="1153752" y="356742"/>
                    </a:cubicBezTo>
                    <a:cubicBezTo>
                      <a:pt x="1172802" y="365076"/>
                      <a:pt x="1196218" y="400398"/>
                      <a:pt x="1213284" y="421035"/>
                    </a:cubicBezTo>
                    <a:cubicBezTo>
                      <a:pt x="1230350" y="441673"/>
                      <a:pt x="1256146" y="480567"/>
                      <a:pt x="1256146" y="480567"/>
                    </a:cubicBezTo>
                    <a:cubicBezTo>
                      <a:pt x="1272021" y="502792"/>
                      <a:pt x="1289881" y="530970"/>
                      <a:pt x="1308534" y="554385"/>
                    </a:cubicBezTo>
                    <a:cubicBezTo>
                      <a:pt x="1327187" y="577801"/>
                      <a:pt x="1335125" y="594073"/>
                      <a:pt x="1368065" y="621060"/>
                    </a:cubicBezTo>
                    <a:cubicBezTo>
                      <a:pt x="1401005" y="648047"/>
                      <a:pt x="1468871" y="694482"/>
                      <a:pt x="1506177" y="716310"/>
                    </a:cubicBezTo>
                    <a:cubicBezTo>
                      <a:pt x="1543483" y="738138"/>
                      <a:pt x="1561343" y="742901"/>
                      <a:pt x="1591902" y="752029"/>
                    </a:cubicBezTo>
                    <a:cubicBezTo>
                      <a:pt x="1622461" y="761157"/>
                      <a:pt x="1662150" y="768301"/>
                      <a:pt x="1689534" y="771079"/>
                    </a:cubicBezTo>
                    <a:cubicBezTo>
                      <a:pt x="1716918" y="773857"/>
                      <a:pt x="1737556" y="765523"/>
                      <a:pt x="1756209" y="768698"/>
                    </a:cubicBezTo>
                    <a:cubicBezTo>
                      <a:pt x="1774862" y="771873"/>
                      <a:pt x="1787165" y="773460"/>
                      <a:pt x="1801452" y="790129"/>
                    </a:cubicBezTo>
                    <a:cubicBezTo>
                      <a:pt x="1815739" y="806798"/>
                      <a:pt x="1832806" y="851644"/>
                      <a:pt x="1841934" y="868710"/>
                    </a:cubicBezTo>
                    <a:cubicBezTo>
                      <a:pt x="1851062" y="885776"/>
                      <a:pt x="1843521" y="828626"/>
                      <a:pt x="1856221" y="892523"/>
                    </a:cubicBezTo>
                    <a:cubicBezTo>
                      <a:pt x="1868921" y="956420"/>
                      <a:pt x="1905434" y="1186211"/>
                      <a:pt x="1918134" y="1252092"/>
                    </a:cubicBezTo>
                    <a:cubicBezTo>
                      <a:pt x="1930834" y="1317973"/>
                      <a:pt x="1930041" y="1274316"/>
                      <a:pt x="1932422" y="1287810"/>
                    </a:cubicBezTo>
                    <a:cubicBezTo>
                      <a:pt x="1934803" y="1301304"/>
                      <a:pt x="1944723" y="1325513"/>
                      <a:pt x="1932420" y="1333054"/>
                    </a:cubicBezTo>
                    <a:cubicBezTo>
                      <a:pt x="1920117" y="1340595"/>
                      <a:pt x="1884400" y="1334642"/>
                      <a:pt x="1858603" y="1333055"/>
                    </a:cubicBezTo>
                    <a:cubicBezTo>
                      <a:pt x="1832806" y="1331468"/>
                      <a:pt x="1816931" y="1329482"/>
                      <a:pt x="1777640" y="1323529"/>
                    </a:cubicBezTo>
                    <a:cubicBezTo>
                      <a:pt x="1738349" y="1317576"/>
                      <a:pt x="1658975" y="1302098"/>
                      <a:pt x="1622859" y="1297335"/>
                    </a:cubicBezTo>
                    <a:cubicBezTo>
                      <a:pt x="1586743" y="1292572"/>
                      <a:pt x="1599046" y="1334244"/>
                      <a:pt x="1560946" y="1294954"/>
                    </a:cubicBezTo>
                    <a:cubicBezTo>
                      <a:pt x="1522846" y="1255664"/>
                      <a:pt x="1438312" y="1120330"/>
                      <a:pt x="1394259" y="1061592"/>
                    </a:cubicBezTo>
                    <a:cubicBezTo>
                      <a:pt x="1350206" y="1002855"/>
                      <a:pt x="1329171" y="976263"/>
                      <a:pt x="1296627" y="942529"/>
                    </a:cubicBezTo>
                    <a:cubicBezTo>
                      <a:pt x="1264083" y="908795"/>
                      <a:pt x="1237096" y="878632"/>
                      <a:pt x="1198996" y="859185"/>
                    </a:cubicBezTo>
                    <a:cubicBezTo>
                      <a:pt x="1160896" y="839738"/>
                      <a:pt x="1115652" y="830610"/>
                      <a:pt x="1068027" y="825848"/>
                    </a:cubicBezTo>
                    <a:cubicBezTo>
                      <a:pt x="1020402" y="821086"/>
                      <a:pt x="969205" y="821482"/>
                      <a:pt x="913246" y="830610"/>
                    </a:cubicBezTo>
                    <a:cubicBezTo>
                      <a:pt x="857287" y="839738"/>
                      <a:pt x="780293" y="878633"/>
                      <a:pt x="732271" y="880617"/>
                    </a:cubicBezTo>
                    <a:cubicBezTo>
                      <a:pt x="684249" y="882601"/>
                      <a:pt x="662421" y="865536"/>
                      <a:pt x="625115" y="842517"/>
                    </a:cubicBezTo>
                    <a:cubicBezTo>
                      <a:pt x="587809" y="819498"/>
                      <a:pt x="551693" y="793304"/>
                      <a:pt x="508434" y="742504"/>
                    </a:cubicBezTo>
                    <a:cubicBezTo>
                      <a:pt x="465175" y="691704"/>
                      <a:pt x="414771" y="607170"/>
                      <a:pt x="365559" y="537717"/>
                    </a:cubicBezTo>
                    <a:cubicBezTo>
                      <a:pt x="316347" y="468264"/>
                      <a:pt x="254434" y="380951"/>
                      <a:pt x="213159" y="325785"/>
                    </a:cubicBezTo>
                    <a:cubicBezTo>
                      <a:pt x="171884" y="270619"/>
                      <a:pt x="144897" y="244426"/>
                      <a:pt x="117909" y="206723"/>
                    </a:cubicBezTo>
                    <a:cubicBezTo>
                      <a:pt x="90921" y="169020"/>
                      <a:pt x="70681" y="127348"/>
                      <a:pt x="51234" y="99567"/>
                    </a:cubicBezTo>
                    <a:cubicBezTo>
                      <a:pt x="31787" y="71786"/>
                      <a:pt x="6783" y="55910"/>
                      <a:pt x="1227" y="40035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9A54042-7C44-436C-A780-BDE5D1D34E00}"/>
                  </a:ext>
                </a:extLst>
              </p:cNvPr>
              <p:cNvSpPr/>
              <p:nvPr/>
            </p:nvSpPr>
            <p:spPr>
              <a:xfrm>
                <a:off x="1488244" y="2508676"/>
                <a:ext cx="711362" cy="648597"/>
              </a:xfrm>
              <a:custGeom>
                <a:avLst/>
                <a:gdLst>
                  <a:gd name="connsiteX0" fmla="*/ 758259 w 772476"/>
                  <a:gd name="connsiteY0" fmla="*/ 634160 h 634160"/>
                  <a:gd name="connsiteX1" fmla="*/ 296864 w 772476"/>
                  <a:gd name="connsiteY1" fmla="*/ 491548 h 634160"/>
                  <a:gd name="connsiteX2" fmla="*/ 53584 w 772476"/>
                  <a:gd name="connsiteY2" fmla="*/ 399269 h 634160"/>
                  <a:gd name="connsiteX3" fmla="*/ 11639 w 772476"/>
                  <a:gd name="connsiteY3" fmla="*/ 248267 h 634160"/>
                  <a:gd name="connsiteX4" fmla="*/ 212974 w 772476"/>
                  <a:gd name="connsiteY4" fmla="*/ 4986 h 634160"/>
                  <a:gd name="connsiteX5" fmla="*/ 741481 w 772476"/>
                  <a:gd name="connsiteY5" fmla="*/ 491548 h 634160"/>
                  <a:gd name="connsiteX6" fmla="*/ 691147 w 772476"/>
                  <a:gd name="connsiteY6" fmla="*/ 625771 h 634160"/>
                  <a:gd name="connsiteX7" fmla="*/ 531756 w 772476"/>
                  <a:gd name="connsiteY7" fmla="*/ 575438 h 634160"/>
                  <a:gd name="connsiteX8" fmla="*/ 363976 w 772476"/>
                  <a:gd name="connsiteY8" fmla="*/ 499937 h 634160"/>
                  <a:gd name="connsiteX0" fmla="*/ 753847 w 768064"/>
                  <a:gd name="connsiteY0" fmla="*/ 634145 h 634145"/>
                  <a:gd name="connsiteX1" fmla="*/ 292452 w 768064"/>
                  <a:gd name="connsiteY1" fmla="*/ 491533 h 634145"/>
                  <a:gd name="connsiteX2" fmla="*/ 68222 w 768064"/>
                  <a:gd name="connsiteY2" fmla="*/ 394491 h 634145"/>
                  <a:gd name="connsiteX3" fmla="*/ 7227 w 768064"/>
                  <a:gd name="connsiteY3" fmla="*/ 248252 h 634145"/>
                  <a:gd name="connsiteX4" fmla="*/ 208562 w 768064"/>
                  <a:gd name="connsiteY4" fmla="*/ 4971 h 634145"/>
                  <a:gd name="connsiteX5" fmla="*/ 737069 w 768064"/>
                  <a:gd name="connsiteY5" fmla="*/ 491533 h 634145"/>
                  <a:gd name="connsiteX6" fmla="*/ 686735 w 768064"/>
                  <a:gd name="connsiteY6" fmla="*/ 625756 h 634145"/>
                  <a:gd name="connsiteX7" fmla="*/ 527344 w 768064"/>
                  <a:gd name="connsiteY7" fmla="*/ 575423 h 634145"/>
                  <a:gd name="connsiteX8" fmla="*/ 359564 w 768064"/>
                  <a:gd name="connsiteY8" fmla="*/ 499922 h 634145"/>
                  <a:gd name="connsiteX0" fmla="*/ 752969 w 767186"/>
                  <a:gd name="connsiteY0" fmla="*/ 634145 h 634145"/>
                  <a:gd name="connsiteX1" fmla="*/ 236806 w 767186"/>
                  <a:gd name="connsiteY1" fmla="*/ 443908 h 634145"/>
                  <a:gd name="connsiteX2" fmla="*/ 67344 w 767186"/>
                  <a:gd name="connsiteY2" fmla="*/ 394491 h 634145"/>
                  <a:gd name="connsiteX3" fmla="*/ 6349 w 767186"/>
                  <a:gd name="connsiteY3" fmla="*/ 248252 h 634145"/>
                  <a:gd name="connsiteX4" fmla="*/ 207684 w 767186"/>
                  <a:gd name="connsiteY4" fmla="*/ 4971 h 634145"/>
                  <a:gd name="connsiteX5" fmla="*/ 736191 w 767186"/>
                  <a:gd name="connsiteY5" fmla="*/ 491533 h 634145"/>
                  <a:gd name="connsiteX6" fmla="*/ 685857 w 767186"/>
                  <a:gd name="connsiteY6" fmla="*/ 625756 h 634145"/>
                  <a:gd name="connsiteX7" fmla="*/ 526466 w 767186"/>
                  <a:gd name="connsiteY7" fmla="*/ 575423 h 634145"/>
                  <a:gd name="connsiteX8" fmla="*/ 358686 w 767186"/>
                  <a:gd name="connsiteY8" fmla="*/ 499922 h 634145"/>
                  <a:gd name="connsiteX0" fmla="*/ 752969 w 767051"/>
                  <a:gd name="connsiteY0" fmla="*/ 634145 h 634145"/>
                  <a:gd name="connsiteX1" fmla="*/ 236806 w 767051"/>
                  <a:gd name="connsiteY1" fmla="*/ 443908 h 634145"/>
                  <a:gd name="connsiteX2" fmla="*/ 67344 w 767051"/>
                  <a:gd name="connsiteY2" fmla="*/ 394491 h 634145"/>
                  <a:gd name="connsiteX3" fmla="*/ 6349 w 767051"/>
                  <a:gd name="connsiteY3" fmla="*/ 248252 h 634145"/>
                  <a:gd name="connsiteX4" fmla="*/ 207684 w 767051"/>
                  <a:gd name="connsiteY4" fmla="*/ 4971 h 634145"/>
                  <a:gd name="connsiteX5" fmla="*/ 736191 w 767051"/>
                  <a:gd name="connsiteY5" fmla="*/ 491533 h 634145"/>
                  <a:gd name="connsiteX6" fmla="*/ 685857 w 767051"/>
                  <a:gd name="connsiteY6" fmla="*/ 625756 h 634145"/>
                  <a:gd name="connsiteX7" fmla="*/ 531229 w 767051"/>
                  <a:gd name="connsiteY7" fmla="*/ 553992 h 634145"/>
                  <a:gd name="connsiteX8" fmla="*/ 358686 w 767051"/>
                  <a:gd name="connsiteY8" fmla="*/ 499922 h 634145"/>
                  <a:gd name="connsiteX0" fmla="*/ 752969 w 774887"/>
                  <a:gd name="connsiteY0" fmla="*/ 634145 h 634145"/>
                  <a:gd name="connsiteX1" fmla="*/ 236806 w 774887"/>
                  <a:gd name="connsiteY1" fmla="*/ 443908 h 634145"/>
                  <a:gd name="connsiteX2" fmla="*/ 67344 w 774887"/>
                  <a:gd name="connsiteY2" fmla="*/ 394491 h 634145"/>
                  <a:gd name="connsiteX3" fmla="*/ 6349 w 774887"/>
                  <a:gd name="connsiteY3" fmla="*/ 248252 h 634145"/>
                  <a:gd name="connsiteX4" fmla="*/ 207684 w 774887"/>
                  <a:gd name="connsiteY4" fmla="*/ 4971 h 634145"/>
                  <a:gd name="connsiteX5" fmla="*/ 736191 w 774887"/>
                  <a:gd name="connsiteY5" fmla="*/ 491533 h 634145"/>
                  <a:gd name="connsiteX6" fmla="*/ 712051 w 774887"/>
                  <a:gd name="connsiteY6" fmla="*/ 587656 h 634145"/>
                  <a:gd name="connsiteX7" fmla="*/ 531229 w 774887"/>
                  <a:gd name="connsiteY7" fmla="*/ 553992 h 634145"/>
                  <a:gd name="connsiteX8" fmla="*/ 358686 w 774887"/>
                  <a:gd name="connsiteY8" fmla="*/ 499922 h 634145"/>
                  <a:gd name="connsiteX0" fmla="*/ 752969 w 774887"/>
                  <a:gd name="connsiteY0" fmla="*/ 634145 h 634145"/>
                  <a:gd name="connsiteX1" fmla="*/ 236806 w 774887"/>
                  <a:gd name="connsiteY1" fmla="*/ 443908 h 634145"/>
                  <a:gd name="connsiteX2" fmla="*/ 67344 w 774887"/>
                  <a:gd name="connsiteY2" fmla="*/ 394491 h 634145"/>
                  <a:gd name="connsiteX3" fmla="*/ 6349 w 774887"/>
                  <a:gd name="connsiteY3" fmla="*/ 248252 h 634145"/>
                  <a:gd name="connsiteX4" fmla="*/ 207684 w 774887"/>
                  <a:gd name="connsiteY4" fmla="*/ 4971 h 634145"/>
                  <a:gd name="connsiteX5" fmla="*/ 736191 w 774887"/>
                  <a:gd name="connsiteY5" fmla="*/ 491533 h 634145"/>
                  <a:gd name="connsiteX6" fmla="*/ 712051 w 774887"/>
                  <a:gd name="connsiteY6" fmla="*/ 604325 h 634145"/>
                  <a:gd name="connsiteX7" fmla="*/ 531229 w 774887"/>
                  <a:gd name="connsiteY7" fmla="*/ 553992 h 634145"/>
                  <a:gd name="connsiteX8" fmla="*/ 358686 w 774887"/>
                  <a:gd name="connsiteY8" fmla="*/ 499922 h 634145"/>
                  <a:gd name="connsiteX0" fmla="*/ 752969 w 794073"/>
                  <a:gd name="connsiteY0" fmla="*/ 634145 h 634145"/>
                  <a:gd name="connsiteX1" fmla="*/ 236806 w 794073"/>
                  <a:gd name="connsiteY1" fmla="*/ 443908 h 634145"/>
                  <a:gd name="connsiteX2" fmla="*/ 67344 w 794073"/>
                  <a:gd name="connsiteY2" fmla="*/ 394491 h 634145"/>
                  <a:gd name="connsiteX3" fmla="*/ 6349 w 794073"/>
                  <a:gd name="connsiteY3" fmla="*/ 248252 h 634145"/>
                  <a:gd name="connsiteX4" fmla="*/ 207684 w 794073"/>
                  <a:gd name="connsiteY4" fmla="*/ 4971 h 634145"/>
                  <a:gd name="connsiteX5" fmla="*/ 736191 w 794073"/>
                  <a:gd name="connsiteY5" fmla="*/ 491533 h 634145"/>
                  <a:gd name="connsiteX6" fmla="*/ 757295 w 794073"/>
                  <a:gd name="connsiteY6" fmla="*/ 604325 h 634145"/>
                  <a:gd name="connsiteX7" fmla="*/ 531229 w 794073"/>
                  <a:gd name="connsiteY7" fmla="*/ 553992 h 634145"/>
                  <a:gd name="connsiteX8" fmla="*/ 358686 w 794073"/>
                  <a:gd name="connsiteY8" fmla="*/ 499922 h 634145"/>
                  <a:gd name="connsiteX0" fmla="*/ 752969 w 794073"/>
                  <a:gd name="connsiteY0" fmla="*/ 634145 h 634145"/>
                  <a:gd name="connsiteX1" fmla="*/ 236806 w 794073"/>
                  <a:gd name="connsiteY1" fmla="*/ 443908 h 634145"/>
                  <a:gd name="connsiteX2" fmla="*/ 67344 w 794073"/>
                  <a:gd name="connsiteY2" fmla="*/ 394491 h 634145"/>
                  <a:gd name="connsiteX3" fmla="*/ 6349 w 794073"/>
                  <a:gd name="connsiteY3" fmla="*/ 248252 h 634145"/>
                  <a:gd name="connsiteX4" fmla="*/ 207684 w 794073"/>
                  <a:gd name="connsiteY4" fmla="*/ 4971 h 634145"/>
                  <a:gd name="connsiteX5" fmla="*/ 736191 w 794073"/>
                  <a:gd name="connsiteY5" fmla="*/ 491533 h 634145"/>
                  <a:gd name="connsiteX6" fmla="*/ 757295 w 794073"/>
                  <a:gd name="connsiteY6" fmla="*/ 604325 h 634145"/>
                  <a:gd name="connsiteX7" fmla="*/ 531229 w 794073"/>
                  <a:gd name="connsiteY7" fmla="*/ 553992 h 634145"/>
                  <a:gd name="connsiteX8" fmla="*/ 358686 w 794073"/>
                  <a:gd name="connsiteY8" fmla="*/ 499922 h 634145"/>
                  <a:gd name="connsiteX0" fmla="*/ 752969 w 756844"/>
                  <a:gd name="connsiteY0" fmla="*/ 634145 h 634145"/>
                  <a:gd name="connsiteX1" fmla="*/ 236806 w 756844"/>
                  <a:gd name="connsiteY1" fmla="*/ 443908 h 634145"/>
                  <a:gd name="connsiteX2" fmla="*/ 67344 w 756844"/>
                  <a:gd name="connsiteY2" fmla="*/ 394491 h 634145"/>
                  <a:gd name="connsiteX3" fmla="*/ 6349 w 756844"/>
                  <a:gd name="connsiteY3" fmla="*/ 248252 h 634145"/>
                  <a:gd name="connsiteX4" fmla="*/ 207684 w 756844"/>
                  <a:gd name="connsiteY4" fmla="*/ 4971 h 634145"/>
                  <a:gd name="connsiteX5" fmla="*/ 736191 w 756844"/>
                  <a:gd name="connsiteY5" fmla="*/ 491533 h 634145"/>
                  <a:gd name="connsiteX6" fmla="*/ 638232 w 756844"/>
                  <a:gd name="connsiteY6" fmla="*/ 573368 h 634145"/>
                  <a:gd name="connsiteX7" fmla="*/ 531229 w 756844"/>
                  <a:gd name="connsiteY7" fmla="*/ 553992 h 634145"/>
                  <a:gd name="connsiteX8" fmla="*/ 358686 w 756844"/>
                  <a:gd name="connsiteY8" fmla="*/ 499922 h 634145"/>
                  <a:gd name="connsiteX0" fmla="*/ 752969 w 752969"/>
                  <a:gd name="connsiteY0" fmla="*/ 632289 h 632289"/>
                  <a:gd name="connsiteX1" fmla="*/ 236806 w 752969"/>
                  <a:gd name="connsiteY1" fmla="*/ 442052 h 632289"/>
                  <a:gd name="connsiteX2" fmla="*/ 67344 w 752969"/>
                  <a:gd name="connsiteY2" fmla="*/ 392635 h 632289"/>
                  <a:gd name="connsiteX3" fmla="*/ 6349 w 752969"/>
                  <a:gd name="connsiteY3" fmla="*/ 246396 h 632289"/>
                  <a:gd name="connsiteX4" fmla="*/ 207684 w 752969"/>
                  <a:gd name="connsiteY4" fmla="*/ 3115 h 632289"/>
                  <a:gd name="connsiteX5" fmla="*/ 526641 w 752969"/>
                  <a:gd name="connsiteY5" fmla="*/ 432527 h 632289"/>
                  <a:gd name="connsiteX6" fmla="*/ 638232 w 752969"/>
                  <a:gd name="connsiteY6" fmla="*/ 571512 h 632289"/>
                  <a:gd name="connsiteX7" fmla="*/ 531229 w 752969"/>
                  <a:gd name="connsiteY7" fmla="*/ 552136 h 632289"/>
                  <a:gd name="connsiteX8" fmla="*/ 358686 w 752969"/>
                  <a:gd name="connsiteY8" fmla="*/ 498066 h 632289"/>
                  <a:gd name="connsiteX0" fmla="*/ 750416 w 750416"/>
                  <a:gd name="connsiteY0" fmla="*/ 585305 h 585305"/>
                  <a:gd name="connsiteX1" fmla="*/ 234253 w 750416"/>
                  <a:gd name="connsiteY1" fmla="*/ 395068 h 585305"/>
                  <a:gd name="connsiteX2" fmla="*/ 64791 w 750416"/>
                  <a:gd name="connsiteY2" fmla="*/ 345651 h 585305"/>
                  <a:gd name="connsiteX3" fmla="*/ 3796 w 750416"/>
                  <a:gd name="connsiteY3" fmla="*/ 199412 h 585305"/>
                  <a:gd name="connsiteX4" fmla="*/ 162268 w 750416"/>
                  <a:gd name="connsiteY4" fmla="*/ 3756 h 585305"/>
                  <a:gd name="connsiteX5" fmla="*/ 524088 w 750416"/>
                  <a:gd name="connsiteY5" fmla="*/ 385543 h 585305"/>
                  <a:gd name="connsiteX6" fmla="*/ 635679 w 750416"/>
                  <a:gd name="connsiteY6" fmla="*/ 524528 h 585305"/>
                  <a:gd name="connsiteX7" fmla="*/ 528676 w 750416"/>
                  <a:gd name="connsiteY7" fmla="*/ 505152 h 585305"/>
                  <a:gd name="connsiteX8" fmla="*/ 356133 w 750416"/>
                  <a:gd name="connsiteY8" fmla="*/ 451082 h 585305"/>
                  <a:gd name="connsiteX0" fmla="*/ 747423 w 747423"/>
                  <a:gd name="connsiteY0" fmla="*/ 616086 h 616086"/>
                  <a:gd name="connsiteX1" fmla="*/ 231260 w 747423"/>
                  <a:gd name="connsiteY1" fmla="*/ 425849 h 616086"/>
                  <a:gd name="connsiteX2" fmla="*/ 61798 w 747423"/>
                  <a:gd name="connsiteY2" fmla="*/ 376432 h 616086"/>
                  <a:gd name="connsiteX3" fmla="*/ 803 w 747423"/>
                  <a:gd name="connsiteY3" fmla="*/ 230193 h 616086"/>
                  <a:gd name="connsiteX4" fmla="*/ 97933 w 747423"/>
                  <a:gd name="connsiteY4" fmla="*/ 40064 h 616086"/>
                  <a:gd name="connsiteX5" fmla="*/ 159275 w 747423"/>
                  <a:gd name="connsiteY5" fmla="*/ 34537 h 616086"/>
                  <a:gd name="connsiteX6" fmla="*/ 521095 w 747423"/>
                  <a:gd name="connsiteY6" fmla="*/ 416324 h 616086"/>
                  <a:gd name="connsiteX7" fmla="*/ 632686 w 747423"/>
                  <a:gd name="connsiteY7" fmla="*/ 555309 h 616086"/>
                  <a:gd name="connsiteX8" fmla="*/ 525683 w 747423"/>
                  <a:gd name="connsiteY8" fmla="*/ 535933 h 616086"/>
                  <a:gd name="connsiteX9" fmla="*/ 353140 w 747423"/>
                  <a:gd name="connsiteY9" fmla="*/ 481863 h 616086"/>
                  <a:gd name="connsiteX0" fmla="*/ 748220 w 748220"/>
                  <a:gd name="connsiteY0" fmla="*/ 661713 h 661713"/>
                  <a:gd name="connsiteX1" fmla="*/ 232057 w 748220"/>
                  <a:gd name="connsiteY1" fmla="*/ 471476 h 661713"/>
                  <a:gd name="connsiteX2" fmla="*/ 62595 w 748220"/>
                  <a:gd name="connsiteY2" fmla="*/ 422059 h 661713"/>
                  <a:gd name="connsiteX3" fmla="*/ 1600 w 748220"/>
                  <a:gd name="connsiteY3" fmla="*/ 275820 h 661713"/>
                  <a:gd name="connsiteX4" fmla="*/ 117780 w 748220"/>
                  <a:gd name="connsiteY4" fmla="*/ 14254 h 661713"/>
                  <a:gd name="connsiteX5" fmla="*/ 160072 w 748220"/>
                  <a:gd name="connsiteY5" fmla="*/ 80164 h 661713"/>
                  <a:gd name="connsiteX6" fmla="*/ 521892 w 748220"/>
                  <a:gd name="connsiteY6" fmla="*/ 461951 h 661713"/>
                  <a:gd name="connsiteX7" fmla="*/ 633483 w 748220"/>
                  <a:gd name="connsiteY7" fmla="*/ 600936 h 661713"/>
                  <a:gd name="connsiteX8" fmla="*/ 526480 w 748220"/>
                  <a:gd name="connsiteY8" fmla="*/ 581560 h 661713"/>
                  <a:gd name="connsiteX9" fmla="*/ 353937 w 748220"/>
                  <a:gd name="connsiteY9" fmla="*/ 527490 h 661713"/>
                  <a:gd name="connsiteX0" fmla="*/ 748220 w 748220"/>
                  <a:gd name="connsiteY0" fmla="*/ 654299 h 654299"/>
                  <a:gd name="connsiteX1" fmla="*/ 232057 w 748220"/>
                  <a:gd name="connsiteY1" fmla="*/ 464062 h 654299"/>
                  <a:gd name="connsiteX2" fmla="*/ 62595 w 748220"/>
                  <a:gd name="connsiteY2" fmla="*/ 414645 h 654299"/>
                  <a:gd name="connsiteX3" fmla="*/ 1600 w 748220"/>
                  <a:gd name="connsiteY3" fmla="*/ 268406 h 654299"/>
                  <a:gd name="connsiteX4" fmla="*/ 117780 w 748220"/>
                  <a:gd name="connsiteY4" fmla="*/ 6840 h 654299"/>
                  <a:gd name="connsiteX5" fmla="*/ 241035 w 748220"/>
                  <a:gd name="connsiteY5" fmla="*/ 139425 h 654299"/>
                  <a:gd name="connsiteX6" fmla="*/ 521892 w 748220"/>
                  <a:gd name="connsiteY6" fmla="*/ 454537 h 654299"/>
                  <a:gd name="connsiteX7" fmla="*/ 633483 w 748220"/>
                  <a:gd name="connsiteY7" fmla="*/ 593522 h 654299"/>
                  <a:gd name="connsiteX8" fmla="*/ 526480 w 748220"/>
                  <a:gd name="connsiteY8" fmla="*/ 574146 h 654299"/>
                  <a:gd name="connsiteX9" fmla="*/ 353937 w 748220"/>
                  <a:gd name="connsiteY9" fmla="*/ 520076 h 654299"/>
                  <a:gd name="connsiteX0" fmla="*/ 746627 w 746627"/>
                  <a:gd name="connsiteY0" fmla="*/ 647997 h 647997"/>
                  <a:gd name="connsiteX1" fmla="*/ 230464 w 746627"/>
                  <a:gd name="connsiteY1" fmla="*/ 457760 h 647997"/>
                  <a:gd name="connsiteX2" fmla="*/ 61002 w 746627"/>
                  <a:gd name="connsiteY2" fmla="*/ 408343 h 647997"/>
                  <a:gd name="connsiteX3" fmla="*/ 7 w 746627"/>
                  <a:gd name="connsiteY3" fmla="*/ 262104 h 647997"/>
                  <a:gd name="connsiteX4" fmla="*/ 63799 w 746627"/>
                  <a:gd name="connsiteY4" fmla="*/ 93408 h 647997"/>
                  <a:gd name="connsiteX5" fmla="*/ 116187 w 746627"/>
                  <a:gd name="connsiteY5" fmla="*/ 538 h 647997"/>
                  <a:gd name="connsiteX6" fmla="*/ 239442 w 746627"/>
                  <a:gd name="connsiteY6" fmla="*/ 133123 h 647997"/>
                  <a:gd name="connsiteX7" fmla="*/ 520299 w 746627"/>
                  <a:gd name="connsiteY7" fmla="*/ 448235 h 647997"/>
                  <a:gd name="connsiteX8" fmla="*/ 631890 w 746627"/>
                  <a:gd name="connsiteY8" fmla="*/ 587220 h 647997"/>
                  <a:gd name="connsiteX9" fmla="*/ 524887 w 746627"/>
                  <a:gd name="connsiteY9" fmla="*/ 567844 h 647997"/>
                  <a:gd name="connsiteX10" fmla="*/ 352344 w 746627"/>
                  <a:gd name="connsiteY10" fmla="*/ 513774 h 647997"/>
                  <a:gd name="connsiteX0" fmla="*/ 746622 w 746622"/>
                  <a:gd name="connsiteY0" fmla="*/ 648597 h 648597"/>
                  <a:gd name="connsiteX1" fmla="*/ 230459 w 746622"/>
                  <a:gd name="connsiteY1" fmla="*/ 458360 h 648597"/>
                  <a:gd name="connsiteX2" fmla="*/ 60997 w 746622"/>
                  <a:gd name="connsiteY2" fmla="*/ 408943 h 648597"/>
                  <a:gd name="connsiteX3" fmla="*/ 2 w 746622"/>
                  <a:gd name="connsiteY3" fmla="*/ 262704 h 648597"/>
                  <a:gd name="connsiteX4" fmla="*/ 59032 w 746622"/>
                  <a:gd name="connsiteY4" fmla="*/ 60671 h 648597"/>
                  <a:gd name="connsiteX5" fmla="*/ 116182 w 746622"/>
                  <a:gd name="connsiteY5" fmla="*/ 1138 h 648597"/>
                  <a:gd name="connsiteX6" fmla="*/ 239437 w 746622"/>
                  <a:gd name="connsiteY6" fmla="*/ 133723 h 648597"/>
                  <a:gd name="connsiteX7" fmla="*/ 520294 w 746622"/>
                  <a:gd name="connsiteY7" fmla="*/ 448835 h 648597"/>
                  <a:gd name="connsiteX8" fmla="*/ 631885 w 746622"/>
                  <a:gd name="connsiteY8" fmla="*/ 587820 h 648597"/>
                  <a:gd name="connsiteX9" fmla="*/ 524882 w 746622"/>
                  <a:gd name="connsiteY9" fmla="*/ 568444 h 648597"/>
                  <a:gd name="connsiteX10" fmla="*/ 352339 w 746622"/>
                  <a:gd name="connsiteY10" fmla="*/ 514374 h 648597"/>
                  <a:gd name="connsiteX0" fmla="*/ 691566 w 691566"/>
                  <a:gd name="connsiteY0" fmla="*/ 648597 h 648597"/>
                  <a:gd name="connsiteX1" fmla="*/ 175403 w 691566"/>
                  <a:gd name="connsiteY1" fmla="*/ 458360 h 648597"/>
                  <a:gd name="connsiteX2" fmla="*/ 5941 w 691566"/>
                  <a:gd name="connsiteY2" fmla="*/ 408943 h 648597"/>
                  <a:gd name="connsiteX3" fmla="*/ 42577 w 691566"/>
                  <a:gd name="connsiteY3" fmla="*/ 241273 h 648597"/>
                  <a:gd name="connsiteX4" fmla="*/ 3976 w 691566"/>
                  <a:gd name="connsiteY4" fmla="*/ 60671 h 648597"/>
                  <a:gd name="connsiteX5" fmla="*/ 61126 w 691566"/>
                  <a:gd name="connsiteY5" fmla="*/ 1138 h 648597"/>
                  <a:gd name="connsiteX6" fmla="*/ 184381 w 691566"/>
                  <a:gd name="connsiteY6" fmla="*/ 133723 h 648597"/>
                  <a:gd name="connsiteX7" fmla="*/ 465238 w 691566"/>
                  <a:gd name="connsiteY7" fmla="*/ 448835 h 648597"/>
                  <a:gd name="connsiteX8" fmla="*/ 576829 w 691566"/>
                  <a:gd name="connsiteY8" fmla="*/ 587820 h 648597"/>
                  <a:gd name="connsiteX9" fmla="*/ 469826 w 691566"/>
                  <a:gd name="connsiteY9" fmla="*/ 568444 h 648597"/>
                  <a:gd name="connsiteX10" fmla="*/ 297283 w 691566"/>
                  <a:gd name="connsiteY10" fmla="*/ 514374 h 648597"/>
                  <a:gd name="connsiteX0" fmla="*/ 695098 w 695098"/>
                  <a:gd name="connsiteY0" fmla="*/ 648597 h 648597"/>
                  <a:gd name="connsiteX1" fmla="*/ 178935 w 695098"/>
                  <a:gd name="connsiteY1" fmla="*/ 458360 h 648597"/>
                  <a:gd name="connsiteX2" fmla="*/ 9473 w 695098"/>
                  <a:gd name="connsiteY2" fmla="*/ 408943 h 648597"/>
                  <a:gd name="connsiteX3" fmla="*/ 24175 w 695098"/>
                  <a:gd name="connsiteY3" fmla="*/ 310701 h 648597"/>
                  <a:gd name="connsiteX4" fmla="*/ 46109 w 695098"/>
                  <a:gd name="connsiteY4" fmla="*/ 241273 h 648597"/>
                  <a:gd name="connsiteX5" fmla="*/ 7508 w 695098"/>
                  <a:gd name="connsiteY5" fmla="*/ 60671 h 648597"/>
                  <a:gd name="connsiteX6" fmla="*/ 64658 w 695098"/>
                  <a:gd name="connsiteY6" fmla="*/ 1138 h 648597"/>
                  <a:gd name="connsiteX7" fmla="*/ 187913 w 695098"/>
                  <a:gd name="connsiteY7" fmla="*/ 133723 h 648597"/>
                  <a:gd name="connsiteX8" fmla="*/ 468770 w 695098"/>
                  <a:gd name="connsiteY8" fmla="*/ 448835 h 648597"/>
                  <a:gd name="connsiteX9" fmla="*/ 580361 w 695098"/>
                  <a:gd name="connsiteY9" fmla="*/ 587820 h 648597"/>
                  <a:gd name="connsiteX10" fmla="*/ 473358 w 695098"/>
                  <a:gd name="connsiteY10" fmla="*/ 568444 h 648597"/>
                  <a:gd name="connsiteX11" fmla="*/ 300815 w 695098"/>
                  <a:gd name="connsiteY11" fmla="*/ 514374 h 648597"/>
                  <a:gd name="connsiteX0" fmla="*/ 692254 w 692254"/>
                  <a:gd name="connsiteY0" fmla="*/ 648597 h 648597"/>
                  <a:gd name="connsiteX1" fmla="*/ 176091 w 692254"/>
                  <a:gd name="connsiteY1" fmla="*/ 458360 h 648597"/>
                  <a:gd name="connsiteX2" fmla="*/ 6629 w 692254"/>
                  <a:gd name="connsiteY2" fmla="*/ 408943 h 648597"/>
                  <a:gd name="connsiteX3" fmla="*/ 73718 w 692254"/>
                  <a:gd name="connsiteY3" fmla="*/ 324989 h 648597"/>
                  <a:gd name="connsiteX4" fmla="*/ 43265 w 692254"/>
                  <a:gd name="connsiteY4" fmla="*/ 241273 h 648597"/>
                  <a:gd name="connsiteX5" fmla="*/ 4664 w 692254"/>
                  <a:gd name="connsiteY5" fmla="*/ 60671 h 648597"/>
                  <a:gd name="connsiteX6" fmla="*/ 61814 w 692254"/>
                  <a:gd name="connsiteY6" fmla="*/ 1138 h 648597"/>
                  <a:gd name="connsiteX7" fmla="*/ 185069 w 692254"/>
                  <a:gd name="connsiteY7" fmla="*/ 133723 h 648597"/>
                  <a:gd name="connsiteX8" fmla="*/ 465926 w 692254"/>
                  <a:gd name="connsiteY8" fmla="*/ 448835 h 648597"/>
                  <a:gd name="connsiteX9" fmla="*/ 577517 w 692254"/>
                  <a:gd name="connsiteY9" fmla="*/ 587820 h 648597"/>
                  <a:gd name="connsiteX10" fmla="*/ 470514 w 692254"/>
                  <a:gd name="connsiteY10" fmla="*/ 568444 h 648597"/>
                  <a:gd name="connsiteX11" fmla="*/ 297971 w 692254"/>
                  <a:gd name="connsiteY11" fmla="*/ 514374 h 648597"/>
                  <a:gd name="connsiteX0" fmla="*/ 711362 w 711362"/>
                  <a:gd name="connsiteY0" fmla="*/ 648597 h 648597"/>
                  <a:gd name="connsiteX1" fmla="*/ 195199 w 711362"/>
                  <a:gd name="connsiteY1" fmla="*/ 458360 h 648597"/>
                  <a:gd name="connsiteX2" fmla="*/ 1924 w 711362"/>
                  <a:gd name="connsiteY2" fmla="*/ 392275 h 648597"/>
                  <a:gd name="connsiteX3" fmla="*/ 92826 w 711362"/>
                  <a:gd name="connsiteY3" fmla="*/ 324989 h 648597"/>
                  <a:gd name="connsiteX4" fmla="*/ 62373 w 711362"/>
                  <a:gd name="connsiteY4" fmla="*/ 241273 h 648597"/>
                  <a:gd name="connsiteX5" fmla="*/ 23772 w 711362"/>
                  <a:gd name="connsiteY5" fmla="*/ 60671 h 648597"/>
                  <a:gd name="connsiteX6" fmla="*/ 80922 w 711362"/>
                  <a:gd name="connsiteY6" fmla="*/ 1138 h 648597"/>
                  <a:gd name="connsiteX7" fmla="*/ 204177 w 711362"/>
                  <a:gd name="connsiteY7" fmla="*/ 133723 h 648597"/>
                  <a:gd name="connsiteX8" fmla="*/ 485034 w 711362"/>
                  <a:gd name="connsiteY8" fmla="*/ 448835 h 648597"/>
                  <a:gd name="connsiteX9" fmla="*/ 596625 w 711362"/>
                  <a:gd name="connsiteY9" fmla="*/ 587820 h 648597"/>
                  <a:gd name="connsiteX10" fmla="*/ 489622 w 711362"/>
                  <a:gd name="connsiteY10" fmla="*/ 568444 h 648597"/>
                  <a:gd name="connsiteX11" fmla="*/ 317079 w 711362"/>
                  <a:gd name="connsiteY11" fmla="*/ 514374 h 64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1362" h="648597">
                    <a:moveTo>
                      <a:pt x="711362" y="648597"/>
                    </a:moveTo>
                    <a:cubicBezTo>
                      <a:pt x="557564" y="601060"/>
                      <a:pt x="313439" y="501080"/>
                      <a:pt x="195199" y="458360"/>
                    </a:cubicBezTo>
                    <a:cubicBezTo>
                      <a:pt x="76959" y="415640"/>
                      <a:pt x="18986" y="414504"/>
                      <a:pt x="1924" y="392275"/>
                    </a:cubicBezTo>
                    <a:cubicBezTo>
                      <a:pt x="-15138" y="370047"/>
                      <a:pt x="86720" y="352934"/>
                      <a:pt x="92826" y="324989"/>
                    </a:cubicBezTo>
                    <a:cubicBezTo>
                      <a:pt x="98932" y="297044"/>
                      <a:pt x="73882" y="285326"/>
                      <a:pt x="62373" y="241273"/>
                    </a:cubicBezTo>
                    <a:cubicBezTo>
                      <a:pt x="50864" y="197220"/>
                      <a:pt x="4409" y="104265"/>
                      <a:pt x="23772" y="60671"/>
                    </a:cubicBezTo>
                    <a:cubicBezTo>
                      <a:pt x="43135" y="17077"/>
                      <a:pt x="51648" y="-5481"/>
                      <a:pt x="80922" y="1138"/>
                    </a:cubicBezTo>
                    <a:cubicBezTo>
                      <a:pt x="110196" y="7757"/>
                      <a:pt x="136825" y="59107"/>
                      <a:pt x="204177" y="133723"/>
                    </a:cubicBezTo>
                    <a:cubicBezTo>
                      <a:pt x="271529" y="208339"/>
                      <a:pt x="419626" y="373152"/>
                      <a:pt x="485034" y="448835"/>
                    </a:cubicBezTo>
                    <a:cubicBezTo>
                      <a:pt x="550442" y="524518"/>
                      <a:pt x="630785" y="577410"/>
                      <a:pt x="596625" y="587820"/>
                    </a:cubicBezTo>
                    <a:cubicBezTo>
                      <a:pt x="562465" y="598230"/>
                      <a:pt x="536213" y="580685"/>
                      <a:pt x="489622" y="568444"/>
                    </a:cubicBezTo>
                    <a:cubicBezTo>
                      <a:pt x="443031" y="556203"/>
                      <a:pt x="373704" y="541638"/>
                      <a:pt x="317079" y="514374"/>
                    </a:cubicBezTo>
                  </a:path>
                </a:pathLst>
              </a:custGeom>
              <a:solidFill>
                <a:srgbClr val="C7A9B2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7514FFF-6CF0-4303-8A13-290B85052F1B}"/>
                </a:ext>
              </a:extLst>
            </p:cNvPr>
            <p:cNvSpPr/>
            <p:nvPr/>
          </p:nvSpPr>
          <p:spPr>
            <a:xfrm>
              <a:off x="5907240" y="2433335"/>
              <a:ext cx="7973883" cy="2292903"/>
            </a:xfrm>
            <a:custGeom>
              <a:avLst/>
              <a:gdLst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735179 w 3096126"/>
                <a:gd name="connsiteY26" fmla="*/ 721895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1909010 w 3096126"/>
                <a:gd name="connsiteY23" fmla="*/ 425116 h 2005263"/>
                <a:gd name="connsiteX24" fmla="*/ 2133600 w 3096126"/>
                <a:gd name="connsiteY24" fmla="*/ 513348 h 2005263"/>
                <a:gd name="connsiteX25" fmla="*/ 2502568 w 3096126"/>
                <a:gd name="connsiteY25" fmla="*/ 641684 h 2005263"/>
                <a:gd name="connsiteX26" fmla="*/ 2679031 w 3096126"/>
                <a:gd name="connsiteY26" fmla="*/ 713874 h 2005263"/>
                <a:gd name="connsiteX27" fmla="*/ 2807368 w 3096126"/>
                <a:gd name="connsiteY27" fmla="*/ 745958 h 2005263"/>
                <a:gd name="connsiteX28" fmla="*/ 3096126 w 3096126"/>
                <a:gd name="connsiteY28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58779 w 3096126"/>
                <a:gd name="connsiteY20" fmla="*/ 144379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82842 w 3096126"/>
                <a:gd name="connsiteY20" fmla="*/ 128337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05263 h 2005263"/>
                <a:gd name="connsiteX1" fmla="*/ 1756610 w 3096126"/>
                <a:gd name="connsiteY1" fmla="*/ 1812758 h 2005263"/>
                <a:gd name="connsiteX2" fmla="*/ 1604210 w 3096126"/>
                <a:gd name="connsiteY2" fmla="*/ 1620253 h 2005263"/>
                <a:gd name="connsiteX3" fmla="*/ 1467852 w 3096126"/>
                <a:gd name="connsiteY3" fmla="*/ 1564106 h 2005263"/>
                <a:gd name="connsiteX4" fmla="*/ 1203158 w 3096126"/>
                <a:gd name="connsiteY4" fmla="*/ 1580148 h 2005263"/>
                <a:gd name="connsiteX5" fmla="*/ 1098884 w 3096126"/>
                <a:gd name="connsiteY5" fmla="*/ 1596190 h 2005263"/>
                <a:gd name="connsiteX6" fmla="*/ 842210 w 3096126"/>
                <a:gd name="connsiteY6" fmla="*/ 1475874 h 2005263"/>
                <a:gd name="connsiteX7" fmla="*/ 697831 w 3096126"/>
                <a:gd name="connsiteY7" fmla="*/ 1299411 h 2005263"/>
                <a:gd name="connsiteX8" fmla="*/ 625642 w 3096126"/>
                <a:gd name="connsiteY8" fmla="*/ 1203158 h 2005263"/>
                <a:gd name="connsiteX9" fmla="*/ 505326 w 3096126"/>
                <a:gd name="connsiteY9" fmla="*/ 1042737 h 2005263"/>
                <a:gd name="connsiteX10" fmla="*/ 465221 w 3096126"/>
                <a:gd name="connsiteY10" fmla="*/ 978569 h 2005263"/>
                <a:gd name="connsiteX11" fmla="*/ 352926 w 3096126"/>
                <a:gd name="connsiteY11" fmla="*/ 834190 h 2005263"/>
                <a:gd name="connsiteX12" fmla="*/ 216568 w 3096126"/>
                <a:gd name="connsiteY12" fmla="*/ 665748 h 2005263"/>
                <a:gd name="connsiteX13" fmla="*/ 80210 w 3096126"/>
                <a:gd name="connsiteY13" fmla="*/ 529390 h 2005263"/>
                <a:gd name="connsiteX14" fmla="*/ 0 w 3096126"/>
                <a:gd name="connsiteY14" fmla="*/ 328863 h 2005263"/>
                <a:gd name="connsiteX15" fmla="*/ 0 w 3096126"/>
                <a:gd name="connsiteY15" fmla="*/ 248653 h 2005263"/>
                <a:gd name="connsiteX16" fmla="*/ 16042 w 3096126"/>
                <a:gd name="connsiteY16" fmla="*/ 168442 h 2005263"/>
                <a:gd name="connsiteX17" fmla="*/ 184484 w 3096126"/>
                <a:gd name="connsiteY17" fmla="*/ 24063 h 2005263"/>
                <a:gd name="connsiteX18" fmla="*/ 401052 w 3096126"/>
                <a:gd name="connsiteY18" fmla="*/ 0 h 2005263"/>
                <a:gd name="connsiteX19" fmla="*/ 721894 w 3096126"/>
                <a:gd name="connsiteY19" fmla="*/ 8021 h 2005263"/>
                <a:gd name="connsiteX20" fmla="*/ 1082842 w 3096126"/>
                <a:gd name="connsiteY20" fmla="*/ 128337 h 2005263"/>
                <a:gd name="connsiteX21" fmla="*/ 1427747 w 3096126"/>
                <a:gd name="connsiteY21" fmla="*/ 240632 h 2005263"/>
                <a:gd name="connsiteX22" fmla="*/ 1828800 w 3096126"/>
                <a:gd name="connsiteY22" fmla="*/ 385011 h 2005263"/>
                <a:gd name="connsiteX23" fmla="*/ 2133600 w 3096126"/>
                <a:gd name="connsiteY23" fmla="*/ 513348 h 2005263"/>
                <a:gd name="connsiteX24" fmla="*/ 2502568 w 3096126"/>
                <a:gd name="connsiteY24" fmla="*/ 641684 h 2005263"/>
                <a:gd name="connsiteX25" fmla="*/ 2679031 w 3096126"/>
                <a:gd name="connsiteY25" fmla="*/ 713874 h 2005263"/>
                <a:gd name="connsiteX26" fmla="*/ 2807368 w 3096126"/>
                <a:gd name="connsiteY26" fmla="*/ 745958 h 2005263"/>
                <a:gd name="connsiteX27" fmla="*/ 3096126 w 3096126"/>
                <a:gd name="connsiteY27" fmla="*/ 906379 h 200526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0 w 3096126"/>
                <a:gd name="connsiteY15" fmla="*/ 253693 h 2010303"/>
                <a:gd name="connsiteX16" fmla="*/ 16042 w 3096126"/>
                <a:gd name="connsiteY16" fmla="*/ 173482 h 2010303"/>
                <a:gd name="connsiteX17" fmla="*/ 184484 w 3096126"/>
                <a:gd name="connsiteY17" fmla="*/ 29103 h 2010303"/>
                <a:gd name="connsiteX18" fmla="*/ 401052 w 3096126"/>
                <a:gd name="connsiteY18" fmla="*/ 5040 h 2010303"/>
                <a:gd name="connsiteX19" fmla="*/ 721894 w 3096126"/>
                <a:gd name="connsiteY19" fmla="*/ 13061 h 2010303"/>
                <a:gd name="connsiteX20" fmla="*/ 1082842 w 3096126"/>
                <a:gd name="connsiteY20" fmla="*/ 133377 h 2010303"/>
                <a:gd name="connsiteX21" fmla="*/ 1427747 w 3096126"/>
                <a:gd name="connsiteY21" fmla="*/ 245672 h 2010303"/>
                <a:gd name="connsiteX22" fmla="*/ 1828800 w 3096126"/>
                <a:gd name="connsiteY22" fmla="*/ 390051 h 2010303"/>
                <a:gd name="connsiteX23" fmla="*/ 2133600 w 3096126"/>
                <a:gd name="connsiteY23" fmla="*/ 518388 h 2010303"/>
                <a:gd name="connsiteX24" fmla="*/ 2502568 w 3096126"/>
                <a:gd name="connsiteY24" fmla="*/ 646724 h 2010303"/>
                <a:gd name="connsiteX25" fmla="*/ 2679031 w 3096126"/>
                <a:gd name="connsiteY25" fmla="*/ 718914 h 2010303"/>
                <a:gd name="connsiteX26" fmla="*/ 2807368 w 3096126"/>
                <a:gd name="connsiteY26" fmla="*/ 750998 h 2010303"/>
                <a:gd name="connsiteX27" fmla="*/ 3096126 w 3096126"/>
                <a:gd name="connsiteY27" fmla="*/ 911419 h 2010303"/>
                <a:gd name="connsiteX0" fmla="*/ 1868905 w 3096126"/>
                <a:gd name="connsiteY0" fmla="*/ 2010303 h 2010303"/>
                <a:gd name="connsiteX1" fmla="*/ 1756610 w 3096126"/>
                <a:gd name="connsiteY1" fmla="*/ 1817798 h 2010303"/>
                <a:gd name="connsiteX2" fmla="*/ 1604210 w 3096126"/>
                <a:gd name="connsiteY2" fmla="*/ 1625293 h 2010303"/>
                <a:gd name="connsiteX3" fmla="*/ 1467852 w 3096126"/>
                <a:gd name="connsiteY3" fmla="*/ 1569146 h 2010303"/>
                <a:gd name="connsiteX4" fmla="*/ 1203158 w 3096126"/>
                <a:gd name="connsiteY4" fmla="*/ 1585188 h 2010303"/>
                <a:gd name="connsiteX5" fmla="*/ 1098884 w 3096126"/>
                <a:gd name="connsiteY5" fmla="*/ 1601230 h 2010303"/>
                <a:gd name="connsiteX6" fmla="*/ 842210 w 3096126"/>
                <a:gd name="connsiteY6" fmla="*/ 1480914 h 2010303"/>
                <a:gd name="connsiteX7" fmla="*/ 697831 w 3096126"/>
                <a:gd name="connsiteY7" fmla="*/ 1304451 h 2010303"/>
                <a:gd name="connsiteX8" fmla="*/ 625642 w 3096126"/>
                <a:gd name="connsiteY8" fmla="*/ 1208198 h 2010303"/>
                <a:gd name="connsiteX9" fmla="*/ 505326 w 3096126"/>
                <a:gd name="connsiteY9" fmla="*/ 1047777 h 2010303"/>
                <a:gd name="connsiteX10" fmla="*/ 465221 w 3096126"/>
                <a:gd name="connsiteY10" fmla="*/ 983609 h 2010303"/>
                <a:gd name="connsiteX11" fmla="*/ 352926 w 3096126"/>
                <a:gd name="connsiteY11" fmla="*/ 839230 h 2010303"/>
                <a:gd name="connsiteX12" fmla="*/ 216568 w 3096126"/>
                <a:gd name="connsiteY12" fmla="*/ 670788 h 2010303"/>
                <a:gd name="connsiteX13" fmla="*/ 80210 w 3096126"/>
                <a:gd name="connsiteY13" fmla="*/ 534430 h 2010303"/>
                <a:gd name="connsiteX14" fmla="*/ 0 w 3096126"/>
                <a:gd name="connsiteY14" fmla="*/ 333903 h 2010303"/>
                <a:gd name="connsiteX15" fmla="*/ 16042 w 3096126"/>
                <a:gd name="connsiteY15" fmla="*/ 173482 h 2010303"/>
                <a:gd name="connsiteX16" fmla="*/ 184484 w 3096126"/>
                <a:gd name="connsiteY16" fmla="*/ 29103 h 2010303"/>
                <a:gd name="connsiteX17" fmla="*/ 401052 w 3096126"/>
                <a:gd name="connsiteY17" fmla="*/ 5040 h 2010303"/>
                <a:gd name="connsiteX18" fmla="*/ 721894 w 3096126"/>
                <a:gd name="connsiteY18" fmla="*/ 13061 h 2010303"/>
                <a:gd name="connsiteX19" fmla="*/ 1082842 w 3096126"/>
                <a:gd name="connsiteY19" fmla="*/ 133377 h 2010303"/>
                <a:gd name="connsiteX20" fmla="*/ 1427747 w 3096126"/>
                <a:gd name="connsiteY20" fmla="*/ 245672 h 2010303"/>
                <a:gd name="connsiteX21" fmla="*/ 1828800 w 3096126"/>
                <a:gd name="connsiteY21" fmla="*/ 390051 h 2010303"/>
                <a:gd name="connsiteX22" fmla="*/ 2133600 w 3096126"/>
                <a:gd name="connsiteY22" fmla="*/ 518388 h 2010303"/>
                <a:gd name="connsiteX23" fmla="*/ 2502568 w 3096126"/>
                <a:gd name="connsiteY23" fmla="*/ 646724 h 2010303"/>
                <a:gd name="connsiteX24" fmla="*/ 2679031 w 3096126"/>
                <a:gd name="connsiteY24" fmla="*/ 718914 h 2010303"/>
                <a:gd name="connsiteX25" fmla="*/ 2807368 w 3096126"/>
                <a:gd name="connsiteY25" fmla="*/ 750998 h 2010303"/>
                <a:gd name="connsiteX26" fmla="*/ 3096126 w 3096126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47777 h 2010303"/>
                <a:gd name="connsiteX10" fmla="*/ 473079 w 3103984"/>
                <a:gd name="connsiteY10" fmla="*/ 983609 h 2010303"/>
                <a:gd name="connsiteX11" fmla="*/ 360784 w 3103984"/>
                <a:gd name="connsiteY11" fmla="*/ 839230 h 2010303"/>
                <a:gd name="connsiteX12" fmla="*/ 224426 w 3103984"/>
                <a:gd name="connsiteY12" fmla="*/ 670788 h 2010303"/>
                <a:gd name="connsiteX13" fmla="*/ 88068 w 3103984"/>
                <a:gd name="connsiteY13" fmla="*/ 534430 h 2010303"/>
                <a:gd name="connsiteX14" fmla="*/ 7858 w 3103984"/>
                <a:gd name="connsiteY14" fmla="*/ 333903 h 2010303"/>
                <a:gd name="connsiteX15" fmla="*/ 23900 w 3103984"/>
                <a:gd name="connsiteY15" fmla="*/ 173482 h 2010303"/>
                <a:gd name="connsiteX16" fmla="*/ 192342 w 3103984"/>
                <a:gd name="connsiteY16" fmla="*/ 29103 h 2010303"/>
                <a:gd name="connsiteX17" fmla="*/ 408910 w 3103984"/>
                <a:gd name="connsiteY17" fmla="*/ 5040 h 2010303"/>
                <a:gd name="connsiteX18" fmla="*/ 729752 w 3103984"/>
                <a:gd name="connsiteY18" fmla="*/ 13061 h 2010303"/>
                <a:gd name="connsiteX19" fmla="*/ 1090700 w 3103984"/>
                <a:gd name="connsiteY19" fmla="*/ 133377 h 2010303"/>
                <a:gd name="connsiteX20" fmla="*/ 1435605 w 3103984"/>
                <a:gd name="connsiteY20" fmla="*/ 245672 h 2010303"/>
                <a:gd name="connsiteX21" fmla="*/ 1836658 w 3103984"/>
                <a:gd name="connsiteY21" fmla="*/ 390051 h 2010303"/>
                <a:gd name="connsiteX22" fmla="*/ 2141458 w 3103984"/>
                <a:gd name="connsiteY22" fmla="*/ 518388 h 2010303"/>
                <a:gd name="connsiteX23" fmla="*/ 2510426 w 3103984"/>
                <a:gd name="connsiteY23" fmla="*/ 646724 h 2010303"/>
                <a:gd name="connsiteX24" fmla="*/ 2686889 w 3103984"/>
                <a:gd name="connsiteY24" fmla="*/ 718914 h 2010303"/>
                <a:gd name="connsiteX25" fmla="*/ 2815226 w 3103984"/>
                <a:gd name="connsiteY25" fmla="*/ 750998 h 2010303"/>
                <a:gd name="connsiteX26" fmla="*/ 3103984 w 3103984"/>
                <a:gd name="connsiteY26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473079 w 3103984"/>
                <a:gd name="connsiteY9" fmla="*/ 983609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11016 w 3103984"/>
                <a:gd name="connsiteY4" fmla="*/ 1585188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3103984"/>
                <a:gd name="connsiteY0" fmla="*/ 2010303 h 2010303"/>
                <a:gd name="connsiteX1" fmla="*/ 1764468 w 3103984"/>
                <a:gd name="connsiteY1" fmla="*/ 1817798 h 2010303"/>
                <a:gd name="connsiteX2" fmla="*/ 1612068 w 3103984"/>
                <a:gd name="connsiteY2" fmla="*/ 1625293 h 2010303"/>
                <a:gd name="connsiteX3" fmla="*/ 1475710 w 3103984"/>
                <a:gd name="connsiteY3" fmla="*/ 1569146 h 2010303"/>
                <a:gd name="connsiteX4" fmla="*/ 1267163 w 3103984"/>
                <a:gd name="connsiteY4" fmla="*/ 1577167 h 2010303"/>
                <a:gd name="connsiteX5" fmla="*/ 1106742 w 3103984"/>
                <a:gd name="connsiteY5" fmla="*/ 1601230 h 2010303"/>
                <a:gd name="connsiteX6" fmla="*/ 850068 w 3103984"/>
                <a:gd name="connsiteY6" fmla="*/ 1480914 h 2010303"/>
                <a:gd name="connsiteX7" fmla="*/ 705689 w 3103984"/>
                <a:gd name="connsiteY7" fmla="*/ 1304451 h 2010303"/>
                <a:gd name="connsiteX8" fmla="*/ 633500 w 3103984"/>
                <a:gd name="connsiteY8" fmla="*/ 1208198 h 2010303"/>
                <a:gd name="connsiteX9" fmla="*/ 513184 w 3103984"/>
                <a:gd name="connsiteY9" fmla="*/ 1039756 h 2010303"/>
                <a:gd name="connsiteX10" fmla="*/ 360784 w 3103984"/>
                <a:gd name="connsiteY10" fmla="*/ 839230 h 2010303"/>
                <a:gd name="connsiteX11" fmla="*/ 224426 w 3103984"/>
                <a:gd name="connsiteY11" fmla="*/ 670788 h 2010303"/>
                <a:gd name="connsiteX12" fmla="*/ 88068 w 3103984"/>
                <a:gd name="connsiteY12" fmla="*/ 534430 h 2010303"/>
                <a:gd name="connsiteX13" fmla="*/ 7858 w 3103984"/>
                <a:gd name="connsiteY13" fmla="*/ 333903 h 2010303"/>
                <a:gd name="connsiteX14" fmla="*/ 23900 w 3103984"/>
                <a:gd name="connsiteY14" fmla="*/ 173482 h 2010303"/>
                <a:gd name="connsiteX15" fmla="*/ 192342 w 3103984"/>
                <a:gd name="connsiteY15" fmla="*/ 29103 h 2010303"/>
                <a:gd name="connsiteX16" fmla="*/ 408910 w 3103984"/>
                <a:gd name="connsiteY16" fmla="*/ 5040 h 2010303"/>
                <a:gd name="connsiteX17" fmla="*/ 729752 w 3103984"/>
                <a:gd name="connsiteY17" fmla="*/ 13061 h 2010303"/>
                <a:gd name="connsiteX18" fmla="*/ 1090700 w 3103984"/>
                <a:gd name="connsiteY18" fmla="*/ 133377 h 2010303"/>
                <a:gd name="connsiteX19" fmla="*/ 1435605 w 3103984"/>
                <a:gd name="connsiteY19" fmla="*/ 245672 h 2010303"/>
                <a:gd name="connsiteX20" fmla="*/ 1836658 w 3103984"/>
                <a:gd name="connsiteY20" fmla="*/ 390051 h 2010303"/>
                <a:gd name="connsiteX21" fmla="*/ 2141458 w 3103984"/>
                <a:gd name="connsiteY21" fmla="*/ 518388 h 2010303"/>
                <a:gd name="connsiteX22" fmla="*/ 2510426 w 3103984"/>
                <a:gd name="connsiteY22" fmla="*/ 646724 h 2010303"/>
                <a:gd name="connsiteX23" fmla="*/ 2686889 w 3103984"/>
                <a:gd name="connsiteY23" fmla="*/ 718914 h 2010303"/>
                <a:gd name="connsiteX24" fmla="*/ 2815226 w 3103984"/>
                <a:gd name="connsiteY24" fmla="*/ 750998 h 2010303"/>
                <a:gd name="connsiteX25" fmla="*/ 3103984 w 3103984"/>
                <a:gd name="connsiteY25" fmla="*/ 911419 h 2010303"/>
                <a:gd name="connsiteX0" fmla="*/ 1876763 w 2815226"/>
                <a:gd name="connsiteY0" fmla="*/ 2010303 h 2010303"/>
                <a:gd name="connsiteX1" fmla="*/ 1764468 w 2815226"/>
                <a:gd name="connsiteY1" fmla="*/ 1817798 h 2010303"/>
                <a:gd name="connsiteX2" fmla="*/ 1612068 w 2815226"/>
                <a:gd name="connsiteY2" fmla="*/ 1625293 h 2010303"/>
                <a:gd name="connsiteX3" fmla="*/ 1475710 w 2815226"/>
                <a:gd name="connsiteY3" fmla="*/ 1569146 h 2010303"/>
                <a:gd name="connsiteX4" fmla="*/ 1267163 w 2815226"/>
                <a:gd name="connsiteY4" fmla="*/ 1577167 h 2010303"/>
                <a:gd name="connsiteX5" fmla="*/ 1106742 w 2815226"/>
                <a:gd name="connsiteY5" fmla="*/ 1601230 h 2010303"/>
                <a:gd name="connsiteX6" fmla="*/ 850068 w 2815226"/>
                <a:gd name="connsiteY6" fmla="*/ 1480914 h 2010303"/>
                <a:gd name="connsiteX7" fmla="*/ 705689 w 2815226"/>
                <a:gd name="connsiteY7" fmla="*/ 1304451 h 2010303"/>
                <a:gd name="connsiteX8" fmla="*/ 633500 w 2815226"/>
                <a:gd name="connsiteY8" fmla="*/ 1208198 h 2010303"/>
                <a:gd name="connsiteX9" fmla="*/ 513184 w 2815226"/>
                <a:gd name="connsiteY9" fmla="*/ 1039756 h 2010303"/>
                <a:gd name="connsiteX10" fmla="*/ 360784 w 2815226"/>
                <a:gd name="connsiteY10" fmla="*/ 839230 h 2010303"/>
                <a:gd name="connsiteX11" fmla="*/ 224426 w 2815226"/>
                <a:gd name="connsiteY11" fmla="*/ 670788 h 2010303"/>
                <a:gd name="connsiteX12" fmla="*/ 88068 w 2815226"/>
                <a:gd name="connsiteY12" fmla="*/ 534430 h 2010303"/>
                <a:gd name="connsiteX13" fmla="*/ 7858 w 2815226"/>
                <a:gd name="connsiteY13" fmla="*/ 333903 h 2010303"/>
                <a:gd name="connsiteX14" fmla="*/ 23900 w 2815226"/>
                <a:gd name="connsiteY14" fmla="*/ 173482 h 2010303"/>
                <a:gd name="connsiteX15" fmla="*/ 192342 w 2815226"/>
                <a:gd name="connsiteY15" fmla="*/ 29103 h 2010303"/>
                <a:gd name="connsiteX16" fmla="*/ 408910 w 2815226"/>
                <a:gd name="connsiteY16" fmla="*/ 5040 h 2010303"/>
                <a:gd name="connsiteX17" fmla="*/ 729752 w 2815226"/>
                <a:gd name="connsiteY17" fmla="*/ 13061 h 2010303"/>
                <a:gd name="connsiteX18" fmla="*/ 1090700 w 2815226"/>
                <a:gd name="connsiteY18" fmla="*/ 133377 h 2010303"/>
                <a:gd name="connsiteX19" fmla="*/ 1435605 w 2815226"/>
                <a:gd name="connsiteY19" fmla="*/ 245672 h 2010303"/>
                <a:gd name="connsiteX20" fmla="*/ 1836658 w 2815226"/>
                <a:gd name="connsiteY20" fmla="*/ 390051 h 2010303"/>
                <a:gd name="connsiteX21" fmla="*/ 2141458 w 2815226"/>
                <a:gd name="connsiteY21" fmla="*/ 518388 h 2010303"/>
                <a:gd name="connsiteX22" fmla="*/ 2510426 w 2815226"/>
                <a:gd name="connsiteY22" fmla="*/ 646724 h 2010303"/>
                <a:gd name="connsiteX23" fmla="*/ 2686889 w 2815226"/>
                <a:gd name="connsiteY23" fmla="*/ 718914 h 2010303"/>
                <a:gd name="connsiteX24" fmla="*/ 2815226 w 2815226"/>
                <a:gd name="connsiteY24" fmla="*/ 750998 h 2010303"/>
                <a:gd name="connsiteX0" fmla="*/ 1876763 w 2686889"/>
                <a:gd name="connsiteY0" fmla="*/ 2010303 h 2010303"/>
                <a:gd name="connsiteX1" fmla="*/ 1764468 w 2686889"/>
                <a:gd name="connsiteY1" fmla="*/ 1817798 h 2010303"/>
                <a:gd name="connsiteX2" fmla="*/ 1612068 w 2686889"/>
                <a:gd name="connsiteY2" fmla="*/ 1625293 h 2010303"/>
                <a:gd name="connsiteX3" fmla="*/ 1475710 w 2686889"/>
                <a:gd name="connsiteY3" fmla="*/ 1569146 h 2010303"/>
                <a:gd name="connsiteX4" fmla="*/ 1267163 w 2686889"/>
                <a:gd name="connsiteY4" fmla="*/ 1577167 h 2010303"/>
                <a:gd name="connsiteX5" fmla="*/ 1106742 w 2686889"/>
                <a:gd name="connsiteY5" fmla="*/ 1601230 h 2010303"/>
                <a:gd name="connsiteX6" fmla="*/ 850068 w 2686889"/>
                <a:gd name="connsiteY6" fmla="*/ 1480914 h 2010303"/>
                <a:gd name="connsiteX7" fmla="*/ 705689 w 2686889"/>
                <a:gd name="connsiteY7" fmla="*/ 1304451 h 2010303"/>
                <a:gd name="connsiteX8" fmla="*/ 633500 w 2686889"/>
                <a:gd name="connsiteY8" fmla="*/ 1208198 h 2010303"/>
                <a:gd name="connsiteX9" fmla="*/ 513184 w 2686889"/>
                <a:gd name="connsiteY9" fmla="*/ 1039756 h 2010303"/>
                <a:gd name="connsiteX10" fmla="*/ 360784 w 2686889"/>
                <a:gd name="connsiteY10" fmla="*/ 839230 h 2010303"/>
                <a:gd name="connsiteX11" fmla="*/ 224426 w 2686889"/>
                <a:gd name="connsiteY11" fmla="*/ 670788 h 2010303"/>
                <a:gd name="connsiteX12" fmla="*/ 88068 w 2686889"/>
                <a:gd name="connsiteY12" fmla="*/ 534430 h 2010303"/>
                <a:gd name="connsiteX13" fmla="*/ 7858 w 2686889"/>
                <a:gd name="connsiteY13" fmla="*/ 333903 h 2010303"/>
                <a:gd name="connsiteX14" fmla="*/ 23900 w 2686889"/>
                <a:gd name="connsiteY14" fmla="*/ 173482 h 2010303"/>
                <a:gd name="connsiteX15" fmla="*/ 192342 w 2686889"/>
                <a:gd name="connsiteY15" fmla="*/ 29103 h 2010303"/>
                <a:gd name="connsiteX16" fmla="*/ 408910 w 2686889"/>
                <a:gd name="connsiteY16" fmla="*/ 5040 h 2010303"/>
                <a:gd name="connsiteX17" fmla="*/ 729752 w 2686889"/>
                <a:gd name="connsiteY17" fmla="*/ 13061 h 2010303"/>
                <a:gd name="connsiteX18" fmla="*/ 1090700 w 2686889"/>
                <a:gd name="connsiteY18" fmla="*/ 133377 h 2010303"/>
                <a:gd name="connsiteX19" fmla="*/ 1435605 w 2686889"/>
                <a:gd name="connsiteY19" fmla="*/ 245672 h 2010303"/>
                <a:gd name="connsiteX20" fmla="*/ 1836658 w 2686889"/>
                <a:gd name="connsiteY20" fmla="*/ 390051 h 2010303"/>
                <a:gd name="connsiteX21" fmla="*/ 2141458 w 2686889"/>
                <a:gd name="connsiteY21" fmla="*/ 518388 h 2010303"/>
                <a:gd name="connsiteX22" fmla="*/ 2510426 w 2686889"/>
                <a:gd name="connsiteY22" fmla="*/ 646724 h 2010303"/>
                <a:gd name="connsiteX23" fmla="*/ 2686889 w 2686889"/>
                <a:gd name="connsiteY23" fmla="*/ 718914 h 2010303"/>
                <a:gd name="connsiteX0" fmla="*/ 1876763 w 2510426"/>
                <a:gd name="connsiteY0" fmla="*/ 2010303 h 2010303"/>
                <a:gd name="connsiteX1" fmla="*/ 1764468 w 2510426"/>
                <a:gd name="connsiteY1" fmla="*/ 1817798 h 2010303"/>
                <a:gd name="connsiteX2" fmla="*/ 1612068 w 2510426"/>
                <a:gd name="connsiteY2" fmla="*/ 1625293 h 2010303"/>
                <a:gd name="connsiteX3" fmla="*/ 1475710 w 2510426"/>
                <a:gd name="connsiteY3" fmla="*/ 1569146 h 2010303"/>
                <a:gd name="connsiteX4" fmla="*/ 1267163 w 2510426"/>
                <a:gd name="connsiteY4" fmla="*/ 1577167 h 2010303"/>
                <a:gd name="connsiteX5" fmla="*/ 1106742 w 2510426"/>
                <a:gd name="connsiteY5" fmla="*/ 1601230 h 2010303"/>
                <a:gd name="connsiteX6" fmla="*/ 850068 w 2510426"/>
                <a:gd name="connsiteY6" fmla="*/ 1480914 h 2010303"/>
                <a:gd name="connsiteX7" fmla="*/ 705689 w 2510426"/>
                <a:gd name="connsiteY7" fmla="*/ 1304451 h 2010303"/>
                <a:gd name="connsiteX8" fmla="*/ 633500 w 2510426"/>
                <a:gd name="connsiteY8" fmla="*/ 1208198 h 2010303"/>
                <a:gd name="connsiteX9" fmla="*/ 513184 w 2510426"/>
                <a:gd name="connsiteY9" fmla="*/ 1039756 h 2010303"/>
                <a:gd name="connsiteX10" fmla="*/ 360784 w 2510426"/>
                <a:gd name="connsiteY10" fmla="*/ 839230 h 2010303"/>
                <a:gd name="connsiteX11" fmla="*/ 224426 w 2510426"/>
                <a:gd name="connsiteY11" fmla="*/ 670788 h 2010303"/>
                <a:gd name="connsiteX12" fmla="*/ 88068 w 2510426"/>
                <a:gd name="connsiteY12" fmla="*/ 534430 h 2010303"/>
                <a:gd name="connsiteX13" fmla="*/ 7858 w 2510426"/>
                <a:gd name="connsiteY13" fmla="*/ 333903 h 2010303"/>
                <a:gd name="connsiteX14" fmla="*/ 23900 w 2510426"/>
                <a:gd name="connsiteY14" fmla="*/ 173482 h 2010303"/>
                <a:gd name="connsiteX15" fmla="*/ 192342 w 2510426"/>
                <a:gd name="connsiteY15" fmla="*/ 29103 h 2010303"/>
                <a:gd name="connsiteX16" fmla="*/ 408910 w 2510426"/>
                <a:gd name="connsiteY16" fmla="*/ 5040 h 2010303"/>
                <a:gd name="connsiteX17" fmla="*/ 729752 w 2510426"/>
                <a:gd name="connsiteY17" fmla="*/ 13061 h 2010303"/>
                <a:gd name="connsiteX18" fmla="*/ 1090700 w 2510426"/>
                <a:gd name="connsiteY18" fmla="*/ 133377 h 2010303"/>
                <a:gd name="connsiteX19" fmla="*/ 1435605 w 2510426"/>
                <a:gd name="connsiteY19" fmla="*/ 245672 h 2010303"/>
                <a:gd name="connsiteX20" fmla="*/ 1836658 w 2510426"/>
                <a:gd name="connsiteY20" fmla="*/ 390051 h 2010303"/>
                <a:gd name="connsiteX21" fmla="*/ 2141458 w 2510426"/>
                <a:gd name="connsiteY21" fmla="*/ 518388 h 2010303"/>
                <a:gd name="connsiteX22" fmla="*/ 2510426 w 2510426"/>
                <a:gd name="connsiteY22" fmla="*/ 646724 h 2010303"/>
                <a:gd name="connsiteX0" fmla="*/ 1876763 w 2141458"/>
                <a:gd name="connsiteY0" fmla="*/ 2010303 h 2010303"/>
                <a:gd name="connsiteX1" fmla="*/ 1764468 w 2141458"/>
                <a:gd name="connsiteY1" fmla="*/ 1817798 h 2010303"/>
                <a:gd name="connsiteX2" fmla="*/ 1612068 w 2141458"/>
                <a:gd name="connsiteY2" fmla="*/ 1625293 h 2010303"/>
                <a:gd name="connsiteX3" fmla="*/ 1475710 w 2141458"/>
                <a:gd name="connsiteY3" fmla="*/ 1569146 h 2010303"/>
                <a:gd name="connsiteX4" fmla="*/ 1267163 w 2141458"/>
                <a:gd name="connsiteY4" fmla="*/ 1577167 h 2010303"/>
                <a:gd name="connsiteX5" fmla="*/ 1106742 w 2141458"/>
                <a:gd name="connsiteY5" fmla="*/ 1601230 h 2010303"/>
                <a:gd name="connsiteX6" fmla="*/ 850068 w 2141458"/>
                <a:gd name="connsiteY6" fmla="*/ 1480914 h 2010303"/>
                <a:gd name="connsiteX7" fmla="*/ 705689 w 2141458"/>
                <a:gd name="connsiteY7" fmla="*/ 1304451 h 2010303"/>
                <a:gd name="connsiteX8" fmla="*/ 633500 w 2141458"/>
                <a:gd name="connsiteY8" fmla="*/ 1208198 h 2010303"/>
                <a:gd name="connsiteX9" fmla="*/ 513184 w 2141458"/>
                <a:gd name="connsiteY9" fmla="*/ 1039756 h 2010303"/>
                <a:gd name="connsiteX10" fmla="*/ 360784 w 2141458"/>
                <a:gd name="connsiteY10" fmla="*/ 839230 h 2010303"/>
                <a:gd name="connsiteX11" fmla="*/ 224426 w 2141458"/>
                <a:gd name="connsiteY11" fmla="*/ 670788 h 2010303"/>
                <a:gd name="connsiteX12" fmla="*/ 88068 w 2141458"/>
                <a:gd name="connsiteY12" fmla="*/ 534430 h 2010303"/>
                <a:gd name="connsiteX13" fmla="*/ 7858 w 2141458"/>
                <a:gd name="connsiteY13" fmla="*/ 333903 h 2010303"/>
                <a:gd name="connsiteX14" fmla="*/ 23900 w 2141458"/>
                <a:gd name="connsiteY14" fmla="*/ 173482 h 2010303"/>
                <a:gd name="connsiteX15" fmla="*/ 192342 w 2141458"/>
                <a:gd name="connsiteY15" fmla="*/ 29103 h 2010303"/>
                <a:gd name="connsiteX16" fmla="*/ 408910 w 2141458"/>
                <a:gd name="connsiteY16" fmla="*/ 5040 h 2010303"/>
                <a:gd name="connsiteX17" fmla="*/ 729752 w 2141458"/>
                <a:gd name="connsiteY17" fmla="*/ 13061 h 2010303"/>
                <a:gd name="connsiteX18" fmla="*/ 1090700 w 2141458"/>
                <a:gd name="connsiteY18" fmla="*/ 133377 h 2010303"/>
                <a:gd name="connsiteX19" fmla="*/ 1435605 w 2141458"/>
                <a:gd name="connsiteY19" fmla="*/ 245672 h 2010303"/>
                <a:gd name="connsiteX20" fmla="*/ 1836658 w 2141458"/>
                <a:gd name="connsiteY20" fmla="*/ 390051 h 2010303"/>
                <a:gd name="connsiteX21" fmla="*/ 2141458 w 2141458"/>
                <a:gd name="connsiteY21" fmla="*/ 518388 h 2010303"/>
                <a:gd name="connsiteX0" fmla="*/ 1876763 w 2098928"/>
                <a:gd name="connsiteY0" fmla="*/ 2010303 h 2010303"/>
                <a:gd name="connsiteX1" fmla="*/ 1764468 w 2098928"/>
                <a:gd name="connsiteY1" fmla="*/ 1817798 h 2010303"/>
                <a:gd name="connsiteX2" fmla="*/ 1612068 w 2098928"/>
                <a:gd name="connsiteY2" fmla="*/ 1625293 h 2010303"/>
                <a:gd name="connsiteX3" fmla="*/ 1475710 w 2098928"/>
                <a:gd name="connsiteY3" fmla="*/ 1569146 h 2010303"/>
                <a:gd name="connsiteX4" fmla="*/ 1267163 w 2098928"/>
                <a:gd name="connsiteY4" fmla="*/ 1577167 h 2010303"/>
                <a:gd name="connsiteX5" fmla="*/ 1106742 w 2098928"/>
                <a:gd name="connsiteY5" fmla="*/ 1601230 h 2010303"/>
                <a:gd name="connsiteX6" fmla="*/ 850068 w 2098928"/>
                <a:gd name="connsiteY6" fmla="*/ 1480914 h 2010303"/>
                <a:gd name="connsiteX7" fmla="*/ 705689 w 2098928"/>
                <a:gd name="connsiteY7" fmla="*/ 1304451 h 2010303"/>
                <a:gd name="connsiteX8" fmla="*/ 633500 w 2098928"/>
                <a:gd name="connsiteY8" fmla="*/ 1208198 h 2010303"/>
                <a:gd name="connsiteX9" fmla="*/ 513184 w 2098928"/>
                <a:gd name="connsiteY9" fmla="*/ 1039756 h 2010303"/>
                <a:gd name="connsiteX10" fmla="*/ 360784 w 2098928"/>
                <a:gd name="connsiteY10" fmla="*/ 839230 h 2010303"/>
                <a:gd name="connsiteX11" fmla="*/ 224426 w 2098928"/>
                <a:gd name="connsiteY11" fmla="*/ 670788 h 2010303"/>
                <a:gd name="connsiteX12" fmla="*/ 88068 w 2098928"/>
                <a:gd name="connsiteY12" fmla="*/ 534430 h 2010303"/>
                <a:gd name="connsiteX13" fmla="*/ 7858 w 2098928"/>
                <a:gd name="connsiteY13" fmla="*/ 333903 h 2010303"/>
                <a:gd name="connsiteX14" fmla="*/ 23900 w 2098928"/>
                <a:gd name="connsiteY14" fmla="*/ 173482 h 2010303"/>
                <a:gd name="connsiteX15" fmla="*/ 192342 w 2098928"/>
                <a:gd name="connsiteY15" fmla="*/ 29103 h 2010303"/>
                <a:gd name="connsiteX16" fmla="*/ 408910 w 2098928"/>
                <a:gd name="connsiteY16" fmla="*/ 5040 h 2010303"/>
                <a:gd name="connsiteX17" fmla="*/ 729752 w 2098928"/>
                <a:gd name="connsiteY17" fmla="*/ 13061 h 2010303"/>
                <a:gd name="connsiteX18" fmla="*/ 1090700 w 2098928"/>
                <a:gd name="connsiteY18" fmla="*/ 133377 h 2010303"/>
                <a:gd name="connsiteX19" fmla="*/ 1435605 w 2098928"/>
                <a:gd name="connsiteY19" fmla="*/ 245672 h 2010303"/>
                <a:gd name="connsiteX20" fmla="*/ 1836658 w 2098928"/>
                <a:gd name="connsiteY20" fmla="*/ 390051 h 2010303"/>
                <a:gd name="connsiteX21" fmla="*/ 2098928 w 2098928"/>
                <a:gd name="connsiteY21" fmla="*/ 497123 h 2010303"/>
                <a:gd name="connsiteX0" fmla="*/ 1876763 w 6979272"/>
                <a:gd name="connsiteY0" fmla="*/ 2010303 h 2081374"/>
                <a:gd name="connsiteX1" fmla="*/ 1764468 w 6979272"/>
                <a:gd name="connsiteY1" fmla="*/ 1817798 h 2081374"/>
                <a:gd name="connsiteX2" fmla="*/ 1612068 w 6979272"/>
                <a:gd name="connsiteY2" fmla="*/ 1625293 h 2081374"/>
                <a:gd name="connsiteX3" fmla="*/ 1475710 w 6979272"/>
                <a:gd name="connsiteY3" fmla="*/ 1569146 h 2081374"/>
                <a:gd name="connsiteX4" fmla="*/ 1267163 w 6979272"/>
                <a:gd name="connsiteY4" fmla="*/ 1577167 h 2081374"/>
                <a:gd name="connsiteX5" fmla="*/ 1106742 w 6979272"/>
                <a:gd name="connsiteY5" fmla="*/ 1601230 h 2081374"/>
                <a:gd name="connsiteX6" fmla="*/ 850068 w 6979272"/>
                <a:gd name="connsiteY6" fmla="*/ 1480914 h 2081374"/>
                <a:gd name="connsiteX7" fmla="*/ 705689 w 6979272"/>
                <a:gd name="connsiteY7" fmla="*/ 1304451 h 2081374"/>
                <a:gd name="connsiteX8" fmla="*/ 633500 w 6979272"/>
                <a:gd name="connsiteY8" fmla="*/ 1208198 h 2081374"/>
                <a:gd name="connsiteX9" fmla="*/ 513184 w 6979272"/>
                <a:gd name="connsiteY9" fmla="*/ 1039756 h 2081374"/>
                <a:gd name="connsiteX10" fmla="*/ 360784 w 6979272"/>
                <a:gd name="connsiteY10" fmla="*/ 839230 h 2081374"/>
                <a:gd name="connsiteX11" fmla="*/ 224426 w 6979272"/>
                <a:gd name="connsiteY11" fmla="*/ 670788 h 2081374"/>
                <a:gd name="connsiteX12" fmla="*/ 88068 w 6979272"/>
                <a:gd name="connsiteY12" fmla="*/ 534430 h 2081374"/>
                <a:gd name="connsiteX13" fmla="*/ 7858 w 6979272"/>
                <a:gd name="connsiteY13" fmla="*/ 333903 h 2081374"/>
                <a:gd name="connsiteX14" fmla="*/ 23900 w 6979272"/>
                <a:gd name="connsiteY14" fmla="*/ 173482 h 2081374"/>
                <a:gd name="connsiteX15" fmla="*/ 192342 w 6979272"/>
                <a:gd name="connsiteY15" fmla="*/ 29103 h 2081374"/>
                <a:gd name="connsiteX16" fmla="*/ 408910 w 6979272"/>
                <a:gd name="connsiteY16" fmla="*/ 5040 h 2081374"/>
                <a:gd name="connsiteX17" fmla="*/ 729752 w 6979272"/>
                <a:gd name="connsiteY17" fmla="*/ 13061 h 2081374"/>
                <a:gd name="connsiteX18" fmla="*/ 1090700 w 6979272"/>
                <a:gd name="connsiteY18" fmla="*/ 133377 h 2081374"/>
                <a:gd name="connsiteX19" fmla="*/ 1435605 w 6979272"/>
                <a:gd name="connsiteY19" fmla="*/ 245672 h 2081374"/>
                <a:gd name="connsiteX20" fmla="*/ 1836658 w 6979272"/>
                <a:gd name="connsiteY20" fmla="*/ 390051 h 2081374"/>
                <a:gd name="connsiteX21" fmla="*/ 6979272 w 6979272"/>
                <a:gd name="connsiteY21" fmla="*/ 2081374 h 208137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435605 w 6979272"/>
                <a:gd name="connsiteY19" fmla="*/ 240632 h 2076334"/>
                <a:gd name="connsiteX20" fmla="*/ 1836658 w 6979272"/>
                <a:gd name="connsiteY20" fmla="*/ 385011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1836658 w 6979272"/>
                <a:gd name="connsiteY20" fmla="*/ 385011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6979272 w 6979272"/>
                <a:gd name="connsiteY21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78183 w 6979272"/>
                <a:gd name="connsiteY21" fmla="*/ 768837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6979272 w 6979272"/>
                <a:gd name="connsiteY22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843458 w 6979272"/>
                <a:gd name="connsiteY22" fmla="*/ 1311098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843458 w 6979272"/>
                <a:gd name="connsiteY22" fmla="*/ 1311098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510032 w 6979272"/>
                <a:gd name="connsiteY19" fmla="*/ 155572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6979272 w 6979272"/>
                <a:gd name="connsiteY23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736400 h 2076334"/>
                <a:gd name="connsiteX24" fmla="*/ 6979272 w 6979272"/>
                <a:gd name="connsiteY24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842726 h 2076334"/>
                <a:gd name="connsiteX24" fmla="*/ 6979272 w 6979272"/>
                <a:gd name="connsiteY24" fmla="*/ 2076334 h 2076334"/>
                <a:gd name="connsiteX0" fmla="*/ 1876763 w 6979272"/>
                <a:gd name="connsiteY0" fmla="*/ 2005263 h 2076334"/>
                <a:gd name="connsiteX1" fmla="*/ 1764468 w 6979272"/>
                <a:gd name="connsiteY1" fmla="*/ 1812758 h 2076334"/>
                <a:gd name="connsiteX2" fmla="*/ 1612068 w 6979272"/>
                <a:gd name="connsiteY2" fmla="*/ 1620253 h 2076334"/>
                <a:gd name="connsiteX3" fmla="*/ 1475710 w 6979272"/>
                <a:gd name="connsiteY3" fmla="*/ 1564106 h 2076334"/>
                <a:gd name="connsiteX4" fmla="*/ 1267163 w 6979272"/>
                <a:gd name="connsiteY4" fmla="*/ 1572127 h 2076334"/>
                <a:gd name="connsiteX5" fmla="*/ 1106742 w 6979272"/>
                <a:gd name="connsiteY5" fmla="*/ 1596190 h 2076334"/>
                <a:gd name="connsiteX6" fmla="*/ 850068 w 6979272"/>
                <a:gd name="connsiteY6" fmla="*/ 1475874 h 2076334"/>
                <a:gd name="connsiteX7" fmla="*/ 705689 w 6979272"/>
                <a:gd name="connsiteY7" fmla="*/ 1299411 h 2076334"/>
                <a:gd name="connsiteX8" fmla="*/ 633500 w 6979272"/>
                <a:gd name="connsiteY8" fmla="*/ 1203158 h 2076334"/>
                <a:gd name="connsiteX9" fmla="*/ 513184 w 6979272"/>
                <a:gd name="connsiteY9" fmla="*/ 1034716 h 2076334"/>
                <a:gd name="connsiteX10" fmla="*/ 360784 w 6979272"/>
                <a:gd name="connsiteY10" fmla="*/ 834190 h 2076334"/>
                <a:gd name="connsiteX11" fmla="*/ 224426 w 6979272"/>
                <a:gd name="connsiteY11" fmla="*/ 665748 h 2076334"/>
                <a:gd name="connsiteX12" fmla="*/ 88068 w 6979272"/>
                <a:gd name="connsiteY12" fmla="*/ 529390 h 2076334"/>
                <a:gd name="connsiteX13" fmla="*/ 7858 w 6979272"/>
                <a:gd name="connsiteY13" fmla="*/ 328863 h 2076334"/>
                <a:gd name="connsiteX14" fmla="*/ 23900 w 6979272"/>
                <a:gd name="connsiteY14" fmla="*/ 168442 h 2076334"/>
                <a:gd name="connsiteX15" fmla="*/ 192342 w 6979272"/>
                <a:gd name="connsiteY15" fmla="*/ 24063 h 2076334"/>
                <a:gd name="connsiteX16" fmla="*/ 408910 w 6979272"/>
                <a:gd name="connsiteY16" fmla="*/ 0 h 2076334"/>
                <a:gd name="connsiteX17" fmla="*/ 729752 w 6979272"/>
                <a:gd name="connsiteY17" fmla="*/ 8021 h 2076334"/>
                <a:gd name="connsiteX18" fmla="*/ 1154495 w 6979272"/>
                <a:gd name="connsiteY18" fmla="*/ 22012 h 2076334"/>
                <a:gd name="connsiteX19" fmla="*/ 1669520 w 6979272"/>
                <a:gd name="connsiteY19" fmla="*/ 134306 h 2076334"/>
                <a:gd name="connsiteX20" fmla="*/ 2485244 w 6979272"/>
                <a:gd name="connsiteY20" fmla="*/ 374378 h 2076334"/>
                <a:gd name="connsiteX21" fmla="*/ 3525020 w 6979272"/>
                <a:gd name="connsiteY21" fmla="*/ 864530 h 2076334"/>
                <a:gd name="connsiteX22" fmla="*/ 4790295 w 6979272"/>
                <a:gd name="connsiteY22" fmla="*/ 1449321 h 2076334"/>
                <a:gd name="connsiteX23" fmla="*/ 5832286 w 6979272"/>
                <a:gd name="connsiteY23" fmla="*/ 1842726 h 2076334"/>
                <a:gd name="connsiteX24" fmla="*/ 6979272 w 6979272"/>
                <a:gd name="connsiteY24" fmla="*/ 2076334 h 2076334"/>
                <a:gd name="connsiteX0" fmla="*/ 1876763 w 7973883"/>
                <a:gd name="connsiteY0" fmla="*/ 2005263 h 2292903"/>
                <a:gd name="connsiteX1" fmla="*/ 1764468 w 7973883"/>
                <a:gd name="connsiteY1" fmla="*/ 1812758 h 2292903"/>
                <a:gd name="connsiteX2" fmla="*/ 1612068 w 7973883"/>
                <a:gd name="connsiteY2" fmla="*/ 1620253 h 2292903"/>
                <a:gd name="connsiteX3" fmla="*/ 1475710 w 7973883"/>
                <a:gd name="connsiteY3" fmla="*/ 1564106 h 2292903"/>
                <a:gd name="connsiteX4" fmla="*/ 1267163 w 7973883"/>
                <a:gd name="connsiteY4" fmla="*/ 1572127 h 2292903"/>
                <a:gd name="connsiteX5" fmla="*/ 1106742 w 7973883"/>
                <a:gd name="connsiteY5" fmla="*/ 1596190 h 2292903"/>
                <a:gd name="connsiteX6" fmla="*/ 850068 w 7973883"/>
                <a:gd name="connsiteY6" fmla="*/ 1475874 h 2292903"/>
                <a:gd name="connsiteX7" fmla="*/ 705689 w 7973883"/>
                <a:gd name="connsiteY7" fmla="*/ 1299411 h 2292903"/>
                <a:gd name="connsiteX8" fmla="*/ 633500 w 7973883"/>
                <a:gd name="connsiteY8" fmla="*/ 1203158 h 2292903"/>
                <a:gd name="connsiteX9" fmla="*/ 513184 w 7973883"/>
                <a:gd name="connsiteY9" fmla="*/ 1034716 h 2292903"/>
                <a:gd name="connsiteX10" fmla="*/ 360784 w 7973883"/>
                <a:gd name="connsiteY10" fmla="*/ 834190 h 2292903"/>
                <a:gd name="connsiteX11" fmla="*/ 224426 w 7973883"/>
                <a:gd name="connsiteY11" fmla="*/ 665748 h 2292903"/>
                <a:gd name="connsiteX12" fmla="*/ 88068 w 7973883"/>
                <a:gd name="connsiteY12" fmla="*/ 529390 h 2292903"/>
                <a:gd name="connsiteX13" fmla="*/ 7858 w 7973883"/>
                <a:gd name="connsiteY13" fmla="*/ 328863 h 2292903"/>
                <a:gd name="connsiteX14" fmla="*/ 23900 w 7973883"/>
                <a:gd name="connsiteY14" fmla="*/ 168442 h 2292903"/>
                <a:gd name="connsiteX15" fmla="*/ 192342 w 7973883"/>
                <a:gd name="connsiteY15" fmla="*/ 24063 h 2292903"/>
                <a:gd name="connsiteX16" fmla="*/ 408910 w 7973883"/>
                <a:gd name="connsiteY16" fmla="*/ 0 h 2292903"/>
                <a:gd name="connsiteX17" fmla="*/ 729752 w 7973883"/>
                <a:gd name="connsiteY17" fmla="*/ 8021 h 2292903"/>
                <a:gd name="connsiteX18" fmla="*/ 1154495 w 7973883"/>
                <a:gd name="connsiteY18" fmla="*/ 22012 h 2292903"/>
                <a:gd name="connsiteX19" fmla="*/ 1669520 w 7973883"/>
                <a:gd name="connsiteY19" fmla="*/ 134306 h 2292903"/>
                <a:gd name="connsiteX20" fmla="*/ 2485244 w 7973883"/>
                <a:gd name="connsiteY20" fmla="*/ 374378 h 2292903"/>
                <a:gd name="connsiteX21" fmla="*/ 3525020 w 7973883"/>
                <a:gd name="connsiteY21" fmla="*/ 864530 h 2292903"/>
                <a:gd name="connsiteX22" fmla="*/ 4790295 w 7973883"/>
                <a:gd name="connsiteY22" fmla="*/ 1449321 h 2292903"/>
                <a:gd name="connsiteX23" fmla="*/ 5832286 w 7973883"/>
                <a:gd name="connsiteY23" fmla="*/ 1842726 h 2292903"/>
                <a:gd name="connsiteX24" fmla="*/ 7973883 w 7973883"/>
                <a:gd name="connsiteY24" fmla="*/ 2292903 h 229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3883" h="2292903">
                  <a:moveTo>
                    <a:pt x="1876763" y="2005263"/>
                  </a:moveTo>
                  <a:cubicBezTo>
                    <a:pt x="1839331" y="1941095"/>
                    <a:pt x="1808584" y="1876926"/>
                    <a:pt x="1764468" y="1812758"/>
                  </a:cubicBezTo>
                  <a:cubicBezTo>
                    <a:pt x="1720352" y="1748590"/>
                    <a:pt x="1660194" y="1661695"/>
                    <a:pt x="1612068" y="1620253"/>
                  </a:cubicBezTo>
                  <a:cubicBezTo>
                    <a:pt x="1563942" y="1578811"/>
                    <a:pt x="1533194" y="1572127"/>
                    <a:pt x="1475710" y="1564106"/>
                  </a:cubicBezTo>
                  <a:cubicBezTo>
                    <a:pt x="1418226" y="1556085"/>
                    <a:pt x="1328658" y="1566780"/>
                    <a:pt x="1267163" y="1572127"/>
                  </a:cubicBezTo>
                  <a:cubicBezTo>
                    <a:pt x="1205668" y="1577474"/>
                    <a:pt x="1176258" y="1612232"/>
                    <a:pt x="1106742" y="1596190"/>
                  </a:cubicBezTo>
                  <a:cubicBezTo>
                    <a:pt x="1037226" y="1580148"/>
                    <a:pt x="916910" y="1525337"/>
                    <a:pt x="850068" y="1475874"/>
                  </a:cubicBezTo>
                  <a:cubicBezTo>
                    <a:pt x="783226" y="1426411"/>
                    <a:pt x="741784" y="1344864"/>
                    <a:pt x="705689" y="1299411"/>
                  </a:cubicBezTo>
                  <a:cubicBezTo>
                    <a:pt x="669594" y="1253958"/>
                    <a:pt x="665584" y="1247274"/>
                    <a:pt x="633500" y="1203158"/>
                  </a:cubicBezTo>
                  <a:cubicBezTo>
                    <a:pt x="601416" y="1159042"/>
                    <a:pt x="538584" y="1069474"/>
                    <a:pt x="513184" y="1034716"/>
                  </a:cubicBezTo>
                  <a:cubicBezTo>
                    <a:pt x="487784" y="999958"/>
                    <a:pt x="408910" y="895685"/>
                    <a:pt x="360784" y="834190"/>
                  </a:cubicBezTo>
                  <a:cubicBezTo>
                    <a:pt x="312658" y="772695"/>
                    <a:pt x="269879" y="716548"/>
                    <a:pt x="224426" y="665748"/>
                  </a:cubicBezTo>
                  <a:cubicBezTo>
                    <a:pt x="178973" y="614948"/>
                    <a:pt x="124163" y="585537"/>
                    <a:pt x="88068" y="529390"/>
                  </a:cubicBezTo>
                  <a:cubicBezTo>
                    <a:pt x="51973" y="473243"/>
                    <a:pt x="18553" y="389021"/>
                    <a:pt x="7858" y="328863"/>
                  </a:cubicBezTo>
                  <a:cubicBezTo>
                    <a:pt x="-2837" y="268705"/>
                    <a:pt x="-6847" y="219242"/>
                    <a:pt x="23900" y="168442"/>
                  </a:cubicBezTo>
                  <a:cubicBezTo>
                    <a:pt x="54647" y="117642"/>
                    <a:pt x="128174" y="52137"/>
                    <a:pt x="192342" y="24063"/>
                  </a:cubicBezTo>
                  <a:cubicBezTo>
                    <a:pt x="256510" y="-4011"/>
                    <a:pt x="319342" y="2674"/>
                    <a:pt x="408910" y="0"/>
                  </a:cubicBezTo>
                  <a:lnTo>
                    <a:pt x="729752" y="8021"/>
                  </a:lnTo>
                  <a:lnTo>
                    <a:pt x="1154495" y="22012"/>
                  </a:lnTo>
                  <a:cubicBezTo>
                    <a:pt x="1311123" y="43059"/>
                    <a:pt x="1447729" y="75578"/>
                    <a:pt x="1669520" y="134306"/>
                  </a:cubicBezTo>
                  <a:cubicBezTo>
                    <a:pt x="1891311" y="193034"/>
                    <a:pt x="2140552" y="272167"/>
                    <a:pt x="2485244" y="374378"/>
                  </a:cubicBezTo>
                  <a:lnTo>
                    <a:pt x="3525020" y="864530"/>
                  </a:lnTo>
                  <a:cubicBezTo>
                    <a:pt x="3909195" y="1043687"/>
                    <a:pt x="4405751" y="1286288"/>
                    <a:pt x="4790295" y="1449321"/>
                  </a:cubicBezTo>
                  <a:cubicBezTo>
                    <a:pt x="5174839" y="1612354"/>
                    <a:pt x="5301688" y="1702129"/>
                    <a:pt x="5832286" y="1842726"/>
                  </a:cubicBezTo>
                  <a:cubicBezTo>
                    <a:pt x="6362884" y="1983323"/>
                    <a:pt x="7260017" y="2142844"/>
                    <a:pt x="7973883" y="2292903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1086E61-68CF-4BE7-9CBE-03ECA934ACF7}"/>
                </a:ext>
              </a:extLst>
            </p:cNvPr>
            <p:cNvSpPr/>
            <p:nvPr/>
          </p:nvSpPr>
          <p:spPr>
            <a:xfrm>
              <a:off x="5002889" y="1575117"/>
              <a:ext cx="8952119" cy="2262095"/>
            </a:xfrm>
            <a:custGeom>
              <a:avLst/>
              <a:gdLst>
                <a:gd name="connsiteX0" fmla="*/ 2622884 w 2622884"/>
                <a:gd name="connsiteY0" fmla="*/ 280737 h 2141621"/>
                <a:gd name="connsiteX1" fmla="*/ 2269958 w 2622884"/>
                <a:gd name="connsiteY1" fmla="*/ 104274 h 2141621"/>
                <a:gd name="connsiteX2" fmla="*/ 1868905 w 2622884"/>
                <a:gd name="connsiteY2" fmla="*/ 56148 h 2141621"/>
                <a:gd name="connsiteX3" fmla="*/ 1355558 w 2622884"/>
                <a:gd name="connsiteY3" fmla="*/ 0 h 2141621"/>
                <a:gd name="connsiteX4" fmla="*/ 1187116 w 2622884"/>
                <a:gd name="connsiteY4" fmla="*/ 8021 h 2141621"/>
                <a:gd name="connsiteX5" fmla="*/ 930442 w 2622884"/>
                <a:gd name="connsiteY5" fmla="*/ 104274 h 2141621"/>
                <a:gd name="connsiteX6" fmla="*/ 858253 w 2622884"/>
                <a:gd name="connsiteY6" fmla="*/ 128337 h 2141621"/>
                <a:gd name="connsiteX7" fmla="*/ 521368 w 2622884"/>
                <a:gd name="connsiteY7" fmla="*/ 264695 h 2141621"/>
                <a:gd name="connsiteX8" fmla="*/ 152400 w 2622884"/>
                <a:gd name="connsiteY8" fmla="*/ 489284 h 2141621"/>
                <a:gd name="connsiteX9" fmla="*/ 16042 w 2622884"/>
                <a:gd name="connsiteY9" fmla="*/ 737937 h 2141621"/>
                <a:gd name="connsiteX10" fmla="*/ 0 w 2622884"/>
                <a:gd name="connsiteY10" fmla="*/ 938463 h 2141621"/>
                <a:gd name="connsiteX11" fmla="*/ 56147 w 2622884"/>
                <a:gd name="connsiteY11" fmla="*/ 1307432 h 2141621"/>
                <a:gd name="connsiteX12" fmla="*/ 128337 w 2622884"/>
                <a:gd name="connsiteY12" fmla="*/ 1532021 h 2141621"/>
                <a:gd name="connsiteX13" fmla="*/ 240631 w 2622884"/>
                <a:gd name="connsiteY13" fmla="*/ 1844842 h 2141621"/>
                <a:gd name="connsiteX14" fmla="*/ 328863 w 2622884"/>
                <a:gd name="connsiteY14" fmla="*/ 1973179 h 2141621"/>
                <a:gd name="connsiteX15" fmla="*/ 449179 w 2622884"/>
                <a:gd name="connsiteY15" fmla="*/ 2141621 h 2141621"/>
                <a:gd name="connsiteX0" fmla="*/ 2622884 w 2622884"/>
                <a:gd name="connsiteY0" fmla="*/ 280737 h 2141621"/>
                <a:gd name="connsiteX1" fmla="*/ 2269958 w 2622884"/>
                <a:gd name="connsiteY1" fmla="*/ 104274 h 2141621"/>
                <a:gd name="connsiteX2" fmla="*/ 1868905 w 2622884"/>
                <a:gd name="connsiteY2" fmla="*/ 56148 h 2141621"/>
                <a:gd name="connsiteX3" fmla="*/ 1355558 w 2622884"/>
                <a:gd name="connsiteY3" fmla="*/ 0 h 2141621"/>
                <a:gd name="connsiteX4" fmla="*/ 1187116 w 2622884"/>
                <a:gd name="connsiteY4" fmla="*/ 8021 h 2141621"/>
                <a:gd name="connsiteX5" fmla="*/ 930442 w 2622884"/>
                <a:gd name="connsiteY5" fmla="*/ 104274 h 2141621"/>
                <a:gd name="connsiteX6" fmla="*/ 521368 w 2622884"/>
                <a:gd name="connsiteY6" fmla="*/ 264695 h 2141621"/>
                <a:gd name="connsiteX7" fmla="*/ 152400 w 2622884"/>
                <a:gd name="connsiteY7" fmla="*/ 489284 h 2141621"/>
                <a:gd name="connsiteX8" fmla="*/ 16042 w 2622884"/>
                <a:gd name="connsiteY8" fmla="*/ 737937 h 2141621"/>
                <a:gd name="connsiteX9" fmla="*/ 0 w 2622884"/>
                <a:gd name="connsiteY9" fmla="*/ 938463 h 2141621"/>
                <a:gd name="connsiteX10" fmla="*/ 56147 w 2622884"/>
                <a:gd name="connsiteY10" fmla="*/ 1307432 h 2141621"/>
                <a:gd name="connsiteX11" fmla="*/ 128337 w 2622884"/>
                <a:gd name="connsiteY11" fmla="*/ 1532021 h 2141621"/>
                <a:gd name="connsiteX12" fmla="*/ 240631 w 2622884"/>
                <a:gd name="connsiteY12" fmla="*/ 1844842 h 2141621"/>
                <a:gd name="connsiteX13" fmla="*/ 328863 w 2622884"/>
                <a:gd name="connsiteY13" fmla="*/ 1973179 h 2141621"/>
                <a:gd name="connsiteX14" fmla="*/ 449179 w 2622884"/>
                <a:gd name="connsiteY14" fmla="*/ 2141621 h 2141621"/>
                <a:gd name="connsiteX0" fmla="*/ 2627447 w 2627447"/>
                <a:gd name="connsiteY0" fmla="*/ 280737 h 2141621"/>
                <a:gd name="connsiteX1" fmla="*/ 2274521 w 2627447"/>
                <a:gd name="connsiteY1" fmla="*/ 104274 h 2141621"/>
                <a:gd name="connsiteX2" fmla="*/ 1873468 w 2627447"/>
                <a:gd name="connsiteY2" fmla="*/ 56148 h 2141621"/>
                <a:gd name="connsiteX3" fmla="*/ 1360121 w 2627447"/>
                <a:gd name="connsiteY3" fmla="*/ 0 h 2141621"/>
                <a:gd name="connsiteX4" fmla="*/ 1191679 w 2627447"/>
                <a:gd name="connsiteY4" fmla="*/ 8021 h 2141621"/>
                <a:gd name="connsiteX5" fmla="*/ 935005 w 2627447"/>
                <a:gd name="connsiteY5" fmla="*/ 104274 h 2141621"/>
                <a:gd name="connsiteX6" fmla="*/ 525931 w 2627447"/>
                <a:gd name="connsiteY6" fmla="*/ 264695 h 2141621"/>
                <a:gd name="connsiteX7" fmla="*/ 156963 w 2627447"/>
                <a:gd name="connsiteY7" fmla="*/ 489284 h 2141621"/>
                <a:gd name="connsiteX8" fmla="*/ 20605 w 2627447"/>
                <a:gd name="connsiteY8" fmla="*/ 737937 h 2141621"/>
                <a:gd name="connsiteX9" fmla="*/ 4563 w 2627447"/>
                <a:gd name="connsiteY9" fmla="*/ 938463 h 2141621"/>
                <a:gd name="connsiteX10" fmla="*/ 60710 w 2627447"/>
                <a:gd name="connsiteY10" fmla="*/ 1307432 h 2141621"/>
                <a:gd name="connsiteX11" fmla="*/ 132900 w 2627447"/>
                <a:gd name="connsiteY11" fmla="*/ 1532021 h 2141621"/>
                <a:gd name="connsiteX12" fmla="*/ 245194 w 2627447"/>
                <a:gd name="connsiteY12" fmla="*/ 1844842 h 2141621"/>
                <a:gd name="connsiteX13" fmla="*/ 333426 w 2627447"/>
                <a:gd name="connsiteY13" fmla="*/ 1973179 h 2141621"/>
                <a:gd name="connsiteX14" fmla="*/ 453742 w 2627447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940301 w 2632743"/>
                <a:gd name="connsiteY5" fmla="*/ 104274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0737 h 2141621"/>
                <a:gd name="connsiteX1" fmla="*/ 2279817 w 2632743"/>
                <a:gd name="connsiteY1" fmla="*/ 104274 h 2141621"/>
                <a:gd name="connsiteX2" fmla="*/ 1878764 w 2632743"/>
                <a:gd name="connsiteY2" fmla="*/ 56148 h 2141621"/>
                <a:gd name="connsiteX3" fmla="*/ 1365417 w 2632743"/>
                <a:gd name="connsiteY3" fmla="*/ 0 h 2141621"/>
                <a:gd name="connsiteX4" fmla="*/ 1196975 w 2632743"/>
                <a:gd name="connsiteY4" fmla="*/ 8021 h 2141621"/>
                <a:gd name="connsiteX5" fmla="*/ 855240 w 2632743"/>
                <a:gd name="connsiteY5" fmla="*/ 83009 h 2141621"/>
                <a:gd name="connsiteX6" fmla="*/ 531227 w 2632743"/>
                <a:gd name="connsiteY6" fmla="*/ 264695 h 2141621"/>
                <a:gd name="connsiteX7" fmla="*/ 162259 w 2632743"/>
                <a:gd name="connsiteY7" fmla="*/ 489284 h 2141621"/>
                <a:gd name="connsiteX8" fmla="*/ 25901 w 2632743"/>
                <a:gd name="connsiteY8" fmla="*/ 737937 h 2141621"/>
                <a:gd name="connsiteX9" fmla="*/ 9859 w 2632743"/>
                <a:gd name="connsiteY9" fmla="*/ 938463 h 2141621"/>
                <a:gd name="connsiteX10" fmla="*/ 66006 w 2632743"/>
                <a:gd name="connsiteY10" fmla="*/ 1307432 h 2141621"/>
                <a:gd name="connsiteX11" fmla="*/ 138196 w 2632743"/>
                <a:gd name="connsiteY11" fmla="*/ 1532021 h 2141621"/>
                <a:gd name="connsiteX12" fmla="*/ 250490 w 2632743"/>
                <a:gd name="connsiteY12" fmla="*/ 1844842 h 2141621"/>
                <a:gd name="connsiteX13" fmla="*/ 338722 w 2632743"/>
                <a:gd name="connsiteY13" fmla="*/ 1973179 h 2141621"/>
                <a:gd name="connsiteX14" fmla="*/ 459038 w 2632743"/>
                <a:gd name="connsiteY14" fmla="*/ 2141621 h 2141621"/>
                <a:gd name="connsiteX0" fmla="*/ 2632743 w 2632743"/>
                <a:gd name="connsiteY0" fmla="*/ 289110 h 2149994"/>
                <a:gd name="connsiteX1" fmla="*/ 2279817 w 2632743"/>
                <a:gd name="connsiteY1" fmla="*/ 112647 h 2149994"/>
                <a:gd name="connsiteX2" fmla="*/ 1878764 w 2632743"/>
                <a:gd name="connsiteY2" fmla="*/ 64521 h 2149994"/>
                <a:gd name="connsiteX3" fmla="*/ 1365417 w 2632743"/>
                <a:gd name="connsiteY3" fmla="*/ 8373 h 2149994"/>
                <a:gd name="connsiteX4" fmla="*/ 1196975 w 2632743"/>
                <a:gd name="connsiteY4" fmla="*/ 16394 h 2149994"/>
                <a:gd name="connsiteX5" fmla="*/ 855240 w 2632743"/>
                <a:gd name="connsiteY5" fmla="*/ 91382 h 2149994"/>
                <a:gd name="connsiteX6" fmla="*/ 531227 w 2632743"/>
                <a:gd name="connsiteY6" fmla="*/ 273068 h 2149994"/>
                <a:gd name="connsiteX7" fmla="*/ 162259 w 2632743"/>
                <a:gd name="connsiteY7" fmla="*/ 497657 h 2149994"/>
                <a:gd name="connsiteX8" fmla="*/ 25901 w 2632743"/>
                <a:gd name="connsiteY8" fmla="*/ 746310 h 2149994"/>
                <a:gd name="connsiteX9" fmla="*/ 9859 w 2632743"/>
                <a:gd name="connsiteY9" fmla="*/ 946836 h 2149994"/>
                <a:gd name="connsiteX10" fmla="*/ 66006 w 2632743"/>
                <a:gd name="connsiteY10" fmla="*/ 1315805 h 2149994"/>
                <a:gd name="connsiteX11" fmla="*/ 138196 w 2632743"/>
                <a:gd name="connsiteY11" fmla="*/ 1540394 h 2149994"/>
                <a:gd name="connsiteX12" fmla="*/ 250490 w 2632743"/>
                <a:gd name="connsiteY12" fmla="*/ 1853215 h 2149994"/>
                <a:gd name="connsiteX13" fmla="*/ 338722 w 2632743"/>
                <a:gd name="connsiteY13" fmla="*/ 1981552 h 2149994"/>
                <a:gd name="connsiteX14" fmla="*/ 459038 w 2632743"/>
                <a:gd name="connsiteY14" fmla="*/ 2149994 h 2149994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32743 w 2632743"/>
                <a:gd name="connsiteY0" fmla="*/ 285374 h 2146258"/>
                <a:gd name="connsiteX1" fmla="*/ 2279817 w 2632743"/>
                <a:gd name="connsiteY1" fmla="*/ 108911 h 2146258"/>
                <a:gd name="connsiteX2" fmla="*/ 1878764 w 2632743"/>
                <a:gd name="connsiteY2" fmla="*/ 60785 h 2146258"/>
                <a:gd name="connsiteX3" fmla="*/ 1365417 w 2632743"/>
                <a:gd name="connsiteY3" fmla="*/ 4637 h 2146258"/>
                <a:gd name="connsiteX4" fmla="*/ 1196975 w 2632743"/>
                <a:gd name="connsiteY4" fmla="*/ 12658 h 2146258"/>
                <a:gd name="connsiteX5" fmla="*/ 855240 w 2632743"/>
                <a:gd name="connsiteY5" fmla="*/ 87646 h 2146258"/>
                <a:gd name="connsiteX6" fmla="*/ 531227 w 2632743"/>
                <a:gd name="connsiteY6" fmla="*/ 269332 h 2146258"/>
                <a:gd name="connsiteX7" fmla="*/ 162259 w 2632743"/>
                <a:gd name="connsiteY7" fmla="*/ 493921 h 2146258"/>
                <a:gd name="connsiteX8" fmla="*/ 25901 w 2632743"/>
                <a:gd name="connsiteY8" fmla="*/ 742574 h 2146258"/>
                <a:gd name="connsiteX9" fmla="*/ 9859 w 2632743"/>
                <a:gd name="connsiteY9" fmla="*/ 943100 h 2146258"/>
                <a:gd name="connsiteX10" fmla="*/ 66006 w 2632743"/>
                <a:gd name="connsiteY10" fmla="*/ 1312069 h 2146258"/>
                <a:gd name="connsiteX11" fmla="*/ 138196 w 2632743"/>
                <a:gd name="connsiteY11" fmla="*/ 1536658 h 2146258"/>
                <a:gd name="connsiteX12" fmla="*/ 250490 w 2632743"/>
                <a:gd name="connsiteY12" fmla="*/ 1849479 h 2146258"/>
                <a:gd name="connsiteX13" fmla="*/ 338722 w 2632743"/>
                <a:gd name="connsiteY13" fmla="*/ 1977816 h 2146258"/>
                <a:gd name="connsiteX14" fmla="*/ 459038 w 2632743"/>
                <a:gd name="connsiteY14" fmla="*/ 2146258 h 2146258"/>
                <a:gd name="connsiteX0" fmla="*/ 2659941 w 2659941"/>
                <a:gd name="connsiteY0" fmla="*/ 285374 h 2146258"/>
                <a:gd name="connsiteX1" fmla="*/ 2307015 w 2659941"/>
                <a:gd name="connsiteY1" fmla="*/ 108911 h 2146258"/>
                <a:gd name="connsiteX2" fmla="*/ 1905962 w 2659941"/>
                <a:gd name="connsiteY2" fmla="*/ 60785 h 2146258"/>
                <a:gd name="connsiteX3" fmla="*/ 1392615 w 2659941"/>
                <a:gd name="connsiteY3" fmla="*/ 4637 h 2146258"/>
                <a:gd name="connsiteX4" fmla="*/ 1224173 w 2659941"/>
                <a:gd name="connsiteY4" fmla="*/ 12658 h 2146258"/>
                <a:gd name="connsiteX5" fmla="*/ 882438 w 2659941"/>
                <a:gd name="connsiteY5" fmla="*/ 87646 h 2146258"/>
                <a:gd name="connsiteX6" fmla="*/ 558425 w 2659941"/>
                <a:gd name="connsiteY6" fmla="*/ 269332 h 2146258"/>
                <a:gd name="connsiteX7" fmla="*/ 189457 w 2659941"/>
                <a:gd name="connsiteY7" fmla="*/ 493921 h 2146258"/>
                <a:gd name="connsiteX8" fmla="*/ 53099 w 2659941"/>
                <a:gd name="connsiteY8" fmla="*/ 742574 h 2146258"/>
                <a:gd name="connsiteX9" fmla="*/ 5159 w 2659941"/>
                <a:gd name="connsiteY9" fmla="*/ 1038793 h 2146258"/>
                <a:gd name="connsiteX10" fmla="*/ 93204 w 2659941"/>
                <a:gd name="connsiteY10" fmla="*/ 1312069 h 2146258"/>
                <a:gd name="connsiteX11" fmla="*/ 165394 w 2659941"/>
                <a:gd name="connsiteY11" fmla="*/ 1536658 h 2146258"/>
                <a:gd name="connsiteX12" fmla="*/ 277688 w 2659941"/>
                <a:gd name="connsiteY12" fmla="*/ 1849479 h 2146258"/>
                <a:gd name="connsiteX13" fmla="*/ 365920 w 2659941"/>
                <a:gd name="connsiteY13" fmla="*/ 1977816 h 2146258"/>
                <a:gd name="connsiteX14" fmla="*/ 486236 w 2659941"/>
                <a:gd name="connsiteY14" fmla="*/ 2146258 h 2146258"/>
                <a:gd name="connsiteX0" fmla="*/ 2668837 w 2668837"/>
                <a:gd name="connsiteY0" fmla="*/ 285374 h 2146258"/>
                <a:gd name="connsiteX1" fmla="*/ 2315911 w 2668837"/>
                <a:gd name="connsiteY1" fmla="*/ 108911 h 2146258"/>
                <a:gd name="connsiteX2" fmla="*/ 1914858 w 2668837"/>
                <a:gd name="connsiteY2" fmla="*/ 60785 h 2146258"/>
                <a:gd name="connsiteX3" fmla="*/ 1401511 w 2668837"/>
                <a:gd name="connsiteY3" fmla="*/ 4637 h 2146258"/>
                <a:gd name="connsiteX4" fmla="*/ 1233069 w 2668837"/>
                <a:gd name="connsiteY4" fmla="*/ 12658 h 2146258"/>
                <a:gd name="connsiteX5" fmla="*/ 891334 w 2668837"/>
                <a:gd name="connsiteY5" fmla="*/ 87646 h 2146258"/>
                <a:gd name="connsiteX6" fmla="*/ 567321 w 2668837"/>
                <a:gd name="connsiteY6" fmla="*/ 269332 h 2146258"/>
                <a:gd name="connsiteX7" fmla="*/ 198353 w 2668837"/>
                <a:gd name="connsiteY7" fmla="*/ 493921 h 2146258"/>
                <a:gd name="connsiteX8" fmla="*/ 19465 w 2668837"/>
                <a:gd name="connsiteY8" fmla="*/ 710676 h 2146258"/>
                <a:gd name="connsiteX9" fmla="*/ 14055 w 2668837"/>
                <a:gd name="connsiteY9" fmla="*/ 1038793 h 2146258"/>
                <a:gd name="connsiteX10" fmla="*/ 102100 w 2668837"/>
                <a:gd name="connsiteY10" fmla="*/ 1312069 h 2146258"/>
                <a:gd name="connsiteX11" fmla="*/ 174290 w 2668837"/>
                <a:gd name="connsiteY11" fmla="*/ 1536658 h 2146258"/>
                <a:gd name="connsiteX12" fmla="*/ 286584 w 2668837"/>
                <a:gd name="connsiteY12" fmla="*/ 1849479 h 2146258"/>
                <a:gd name="connsiteX13" fmla="*/ 374816 w 2668837"/>
                <a:gd name="connsiteY13" fmla="*/ 1977816 h 2146258"/>
                <a:gd name="connsiteX14" fmla="*/ 495132 w 2668837"/>
                <a:gd name="connsiteY14" fmla="*/ 2146258 h 2146258"/>
                <a:gd name="connsiteX0" fmla="*/ 8133972 w 8133972"/>
                <a:gd name="connsiteY0" fmla="*/ 2132304 h 2196285"/>
                <a:gd name="connsiteX1" fmla="*/ 2315911 w 8133972"/>
                <a:gd name="connsiteY1" fmla="*/ 158938 h 2196285"/>
                <a:gd name="connsiteX2" fmla="*/ 1914858 w 8133972"/>
                <a:gd name="connsiteY2" fmla="*/ 110812 h 2196285"/>
                <a:gd name="connsiteX3" fmla="*/ 1401511 w 8133972"/>
                <a:gd name="connsiteY3" fmla="*/ 54664 h 2196285"/>
                <a:gd name="connsiteX4" fmla="*/ 1233069 w 8133972"/>
                <a:gd name="connsiteY4" fmla="*/ 62685 h 2196285"/>
                <a:gd name="connsiteX5" fmla="*/ 891334 w 8133972"/>
                <a:gd name="connsiteY5" fmla="*/ 137673 h 2196285"/>
                <a:gd name="connsiteX6" fmla="*/ 567321 w 8133972"/>
                <a:gd name="connsiteY6" fmla="*/ 319359 h 2196285"/>
                <a:gd name="connsiteX7" fmla="*/ 198353 w 8133972"/>
                <a:gd name="connsiteY7" fmla="*/ 543948 h 2196285"/>
                <a:gd name="connsiteX8" fmla="*/ 19465 w 8133972"/>
                <a:gd name="connsiteY8" fmla="*/ 760703 h 2196285"/>
                <a:gd name="connsiteX9" fmla="*/ 14055 w 8133972"/>
                <a:gd name="connsiteY9" fmla="*/ 1088820 h 2196285"/>
                <a:gd name="connsiteX10" fmla="*/ 102100 w 8133972"/>
                <a:gd name="connsiteY10" fmla="*/ 1362096 h 2196285"/>
                <a:gd name="connsiteX11" fmla="*/ 174290 w 8133972"/>
                <a:gd name="connsiteY11" fmla="*/ 1586685 h 2196285"/>
                <a:gd name="connsiteX12" fmla="*/ 286584 w 8133972"/>
                <a:gd name="connsiteY12" fmla="*/ 1899506 h 2196285"/>
                <a:gd name="connsiteX13" fmla="*/ 374816 w 8133972"/>
                <a:gd name="connsiteY13" fmla="*/ 2027843 h 2196285"/>
                <a:gd name="connsiteX14" fmla="*/ 495132 w 8133972"/>
                <a:gd name="connsiteY14" fmla="*/ 2196285 h 2196285"/>
                <a:gd name="connsiteX0" fmla="*/ 8133972 w 8133972"/>
                <a:gd name="connsiteY0" fmla="*/ 2155074 h 2219055"/>
                <a:gd name="connsiteX1" fmla="*/ 2315911 w 8133972"/>
                <a:gd name="connsiteY1" fmla="*/ 181708 h 2219055"/>
                <a:gd name="connsiteX2" fmla="*/ 1401511 w 8133972"/>
                <a:gd name="connsiteY2" fmla="*/ 77434 h 2219055"/>
                <a:gd name="connsiteX3" fmla="*/ 1233069 w 8133972"/>
                <a:gd name="connsiteY3" fmla="*/ 85455 h 2219055"/>
                <a:gd name="connsiteX4" fmla="*/ 891334 w 8133972"/>
                <a:gd name="connsiteY4" fmla="*/ 160443 h 2219055"/>
                <a:gd name="connsiteX5" fmla="*/ 567321 w 8133972"/>
                <a:gd name="connsiteY5" fmla="*/ 342129 h 2219055"/>
                <a:gd name="connsiteX6" fmla="*/ 198353 w 8133972"/>
                <a:gd name="connsiteY6" fmla="*/ 566718 h 2219055"/>
                <a:gd name="connsiteX7" fmla="*/ 19465 w 8133972"/>
                <a:gd name="connsiteY7" fmla="*/ 783473 h 2219055"/>
                <a:gd name="connsiteX8" fmla="*/ 14055 w 8133972"/>
                <a:gd name="connsiteY8" fmla="*/ 1111590 h 2219055"/>
                <a:gd name="connsiteX9" fmla="*/ 102100 w 8133972"/>
                <a:gd name="connsiteY9" fmla="*/ 1384866 h 2219055"/>
                <a:gd name="connsiteX10" fmla="*/ 174290 w 8133972"/>
                <a:gd name="connsiteY10" fmla="*/ 1609455 h 2219055"/>
                <a:gd name="connsiteX11" fmla="*/ 286584 w 8133972"/>
                <a:gd name="connsiteY11" fmla="*/ 1922276 h 2219055"/>
                <a:gd name="connsiteX12" fmla="*/ 374816 w 8133972"/>
                <a:gd name="connsiteY12" fmla="*/ 2050613 h 2219055"/>
                <a:gd name="connsiteX13" fmla="*/ 495132 w 8133972"/>
                <a:gd name="connsiteY13" fmla="*/ 2219055 h 2219055"/>
                <a:gd name="connsiteX0" fmla="*/ 8133972 w 8133972"/>
                <a:gd name="connsiteY0" fmla="*/ 2082277 h 2146258"/>
                <a:gd name="connsiteX1" fmla="*/ 3908376 w 8133972"/>
                <a:gd name="connsiteY1" fmla="*/ 610998 h 2146258"/>
                <a:gd name="connsiteX2" fmla="*/ 2315911 w 8133972"/>
                <a:gd name="connsiteY2" fmla="*/ 108911 h 2146258"/>
                <a:gd name="connsiteX3" fmla="*/ 1401511 w 8133972"/>
                <a:gd name="connsiteY3" fmla="*/ 4637 h 2146258"/>
                <a:gd name="connsiteX4" fmla="*/ 1233069 w 8133972"/>
                <a:gd name="connsiteY4" fmla="*/ 12658 h 2146258"/>
                <a:gd name="connsiteX5" fmla="*/ 891334 w 8133972"/>
                <a:gd name="connsiteY5" fmla="*/ 87646 h 2146258"/>
                <a:gd name="connsiteX6" fmla="*/ 567321 w 8133972"/>
                <a:gd name="connsiteY6" fmla="*/ 269332 h 2146258"/>
                <a:gd name="connsiteX7" fmla="*/ 198353 w 8133972"/>
                <a:gd name="connsiteY7" fmla="*/ 493921 h 2146258"/>
                <a:gd name="connsiteX8" fmla="*/ 19465 w 8133972"/>
                <a:gd name="connsiteY8" fmla="*/ 710676 h 2146258"/>
                <a:gd name="connsiteX9" fmla="*/ 14055 w 8133972"/>
                <a:gd name="connsiteY9" fmla="*/ 1038793 h 2146258"/>
                <a:gd name="connsiteX10" fmla="*/ 102100 w 8133972"/>
                <a:gd name="connsiteY10" fmla="*/ 1312069 h 2146258"/>
                <a:gd name="connsiteX11" fmla="*/ 174290 w 8133972"/>
                <a:gd name="connsiteY11" fmla="*/ 1536658 h 2146258"/>
                <a:gd name="connsiteX12" fmla="*/ 286584 w 8133972"/>
                <a:gd name="connsiteY12" fmla="*/ 1849479 h 2146258"/>
                <a:gd name="connsiteX13" fmla="*/ 374816 w 8133972"/>
                <a:gd name="connsiteY13" fmla="*/ 1977816 h 2146258"/>
                <a:gd name="connsiteX14" fmla="*/ 495132 w 8133972"/>
                <a:gd name="connsiteY14" fmla="*/ 2146258 h 2146258"/>
                <a:gd name="connsiteX0" fmla="*/ 8133972 w 8133972"/>
                <a:gd name="connsiteY0" fmla="*/ 2082277 h 2146258"/>
                <a:gd name="connsiteX1" fmla="*/ 6385762 w 8133972"/>
                <a:gd name="connsiteY1" fmla="*/ 1450969 h 2146258"/>
                <a:gd name="connsiteX2" fmla="*/ 3908376 w 8133972"/>
                <a:gd name="connsiteY2" fmla="*/ 610998 h 2146258"/>
                <a:gd name="connsiteX3" fmla="*/ 2315911 w 8133972"/>
                <a:gd name="connsiteY3" fmla="*/ 108911 h 2146258"/>
                <a:gd name="connsiteX4" fmla="*/ 1401511 w 8133972"/>
                <a:gd name="connsiteY4" fmla="*/ 4637 h 2146258"/>
                <a:gd name="connsiteX5" fmla="*/ 1233069 w 8133972"/>
                <a:gd name="connsiteY5" fmla="*/ 12658 h 2146258"/>
                <a:gd name="connsiteX6" fmla="*/ 891334 w 8133972"/>
                <a:gd name="connsiteY6" fmla="*/ 87646 h 2146258"/>
                <a:gd name="connsiteX7" fmla="*/ 567321 w 8133972"/>
                <a:gd name="connsiteY7" fmla="*/ 269332 h 2146258"/>
                <a:gd name="connsiteX8" fmla="*/ 198353 w 8133972"/>
                <a:gd name="connsiteY8" fmla="*/ 493921 h 2146258"/>
                <a:gd name="connsiteX9" fmla="*/ 19465 w 8133972"/>
                <a:gd name="connsiteY9" fmla="*/ 710676 h 2146258"/>
                <a:gd name="connsiteX10" fmla="*/ 14055 w 8133972"/>
                <a:gd name="connsiteY10" fmla="*/ 1038793 h 2146258"/>
                <a:gd name="connsiteX11" fmla="*/ 102100 w 8133972"/>
                <a:gd name="connsiteY11" fmla="*/ 1312069 h 2146258"/>
                <a:gd name="connsiteX12" fmla="*/ 174290 w 8133972"/>
                <a:gd name="connsiteY12" fmla="*/ 1536658 h 2146258"/>
                <a:gd name="connsiteX13" fmla="*/ 286584 w 8133972"/>
                <a:gd name="connsiteY13" fmla="*/ 1849479 h 2146258"/>
                <a:gd name="connsiteX14" fmla="*/ 374816 w 8133972"/>
                <a:gd name="connsiteY14" fmla="*/ 1977816 h 2146258"/>
                <a:gd name="connsiteX15" fmla="*/ 495132 w 8133972"/>
                <a:gd name="connsiteY15" fmla="*/ 2146258 h 2146258"/>
                <a:gd name="connsiteX0" fmla="*/ 8133972 w 8133972"/>
                <a:gd name="connsiteY0" fmla="*/ 2076222 h 2140203"/>
                <a:gd name="connsiteX1" fmla="*/ 6385762 w 8133972"/>
                <a:gd name="connsiteY1" fmla="*/ 1444914 h 2140203"/>
                <a:gd name="connsiteX2" fmla="*/ 3908376 w 8133972"/>
                <a:gd name="connsiteY2" fmla="*/ 604943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85762 w 8133972"/>
                <a:gd name="connsiteY1" fmla="*/ 1444914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6222 h 2140203"/>
                <a:gd name="connsiteX1" fmla="*/ 6364497 w 8133972"/>
                <a:gd name="connsiteY1" fmla="*/ 1615035 h 2140203"/>
                <a:gd name="connsiteX2" fmla="*/ 3940273 w 8133972"/>
                <a:gd name="connsiteY2" fmla="*/ 498618 h 2140203"/>
                <a:gd name="connsiteX3" fmla="*/ 2315911 w 8133972"/>
                <a:gd name="connsiteY3" fmla="*/ 102856 h 2140203"/>
                <a:gd name="connsiteX4" fmla="*/ 1720488 w 8133972"/>
                <a:gd name="connsiteY4" fmla="*/ 9215 h 2140203"/>
                <a:gd name="connsiteX5" fmla="*/ 1233069 w 8133972"/>
                <a:gd name="connsiteY5" fmla="*/ 6603 h 2140203"/>
                <a:gd name="connsiteX6" fmla="*/ 891334 w 8133972"/>
                <a:gd name="connsiteY6" fmla="*/ 81591 h 2140203"/>
                <a:gd name="connsiteX7" fmla="*/ 567321 w 8133972"/>
                <a:gd name="connsiteY7" fmla="*/ 263277 h 2140203"/>
                <a:gd name="connsiteX8" fmla="*/ 198353 w 8133972"/>
                <a:gd name="connsiteY8" fmla="*/ 487866 h 2140203"/>
                <a:gd name="connsiteX9" fmla="*/ 19465 w 8133972"/>
                <a:gd name="connsiteY9" fmla="*/ 704621 h 2140203"/>
                <a:gd name="connsiteX10" fmla="*/ 14055 w 8133972"/>
                <a:gd name="connsiteY10" fmla="*/ 1032738 h 2140203"/>
                <a:gd name="connsiteX11" fmla="*/ 102100 w 8133972"/>
                <a:gd name="connsiteY11" fmla="*/ 1306014 h 2140203"/>
                <a:gd name="connsiteX12" fmla="*/ 174290 w 8133972"/>
                <a:gd name="connsiteY12" fmla="*/ 1530603 h 2140203"/>
                <a:gd name="connsiteX13" fmla="*/ 286584 w 8133972"/>
                <a:gd name="connsiteY13" fmla="*/ 1843424 h 2140203"/>
                <a:gd name="connsiteX14" fmla="*/ 374816 w 8133972"/>
                <a:gd name="connsiteY14" fmla="*/ 1971761 h 2140203"/>
                <a:gd name="connsiteX15" fmla="*/ 495132 w 8133972"/>
                <a:gd name="connsiteY15" fmla="*/ 2140203 h 2140203"/>
                <a:gd name="connsiteX0" fmla="*/ 8133972 w 8133972"/>
                <a:gd name="connsiteY0" fmla="*/ 2077610 h 2141591"/>
                <a:gd name="connsiteX1" fmla="*/ 6364497 w 8133972"/>
                <a:gd name="connsiteY1" fmla="*/ 1616423 h 2141591"/>
                <a:gd name="connsiteX2" fmla="*/ 3940273 w 8133972"/>
                <a:gd name="connsiteY2" fmla="*/ 500006 h 2141591"/>
                <a:gd name="connsiteX3" fmla="*/ 2379707 w 8133972"/>
                <a:gd name="connsiteY3" fmla="*/ 82979 h 2141591"/>
                <a:gd name="connsiteX4" fmla="*/ 1720488 w 8133972"/>
                <a:gd name="connsiteY4" fmla="*/ 10603 h 2141591"/>
                <a:gd name="connsiteX5" fmla="*/ 1233069 w 8133972"/>
                <a:gd name="connsiteY5" fmla="*/ 7991 h 2141591"/>
                <a:gd name="connsiteX6" fmla="*/ 891334 w 8133972"/>
                <a:gd name="connsiteY6" fmla="*/ 82979 h 2141591"/>
                <a:gd name="connsiteX7" fmla="*/ 567321 w 8133972"/>
                <a:gd name="connsiteY7" fmla="*/ 264665 h 2141591"/>
                <a:gd name="connsiteX8" fmla="*/ 198353 w 8133972"/>
                <a:gd name="connsiteY8" fmla="*/ 489254 h 2141591"/>
                <a:gd name="connsiteX9" fmla="*/ 19465 w 8133972"/>
                <a:gd name="connsiteY9" fmla="*/ 706009 h 2141591"/>
                <a:gd name="connsiteX10" fmla="*/ 14055 w 8133972"/>
                <a:gd name="connsiteY10" fmla="*/ 1034126 h 2141591"/>
                <a:gd name="connsiteX11" fmla="*/ 102100 w 8133972"/>
                <a:gd name="connsiteY11" fmla="*/ 1307402 h 2141591"/>
                <a:gd name="connsiteX12" fmla="*/ 174290 w 8133972"/>
                <a:gd name="connsiteY12" fmla="*/ 1531991 h 2141591"/>
                <a:gd name="connsiteX13" fmla="*/ 286584 w 8133972"/>
                <a:gd name="connsiteY13" fmla="*/ 1844812 h 2141591"/>
                <a:gd name="connsiteX14" fmla="*/ 374816 w 8133972"/>
                <a:gd name="connsiteY14" fmla="*/ 1973149 h 2141591"/>
                <a:gd name="connsiteX15" fmla="*/ 495132 w 8133972"/>
                <a:gd name="connsiteY15" fmla="*/ 2141591 h 2141591"/>
                <a:gd name="connsiteX0" fmla="*/ 8133972 w 8133972"/>
                <a:gd name="connsiteY0" fmla="*/ 2077610 h 2141591"/>
                <a:gd name="connsiteX1" fmla="*/ 6364497 w 8133972"/>
                <a:gd name="connsiteY1" fmla="*/ 1616423 h 2141591"/>
                <a:gd name="connsiteX2" fmla="*/ 4386841 w 8133972"/>
                <a:gd name="connsiteY2" fmla="*/ 595699 h 2141591"/>
                <a:gd name="connsiteX3" fmla="*/ 2379707 w 8133972"/>
                <a:gd name="connsiteY3" fmla="*/ 82979 h 2141591"/>
                <a:gd name="connsiteX4" fmla="*/ 1720488 w 8133972"/>
                <a:gd name="connsiteY4" fmla="*/ 10603 h 2141591"/>
                <a:gd name="connsiteX5" fmla="*/ 1233069 w 8133972"/>
                <a:gd name="connsiteY5" fmla="*/ 7991 h 2141591"/>
                <a:gd name="connsiteX6" fmla="*/ 891334 w 8133972"/>
                <a:gd name="connsiteY6" fmla="*/ 82979 h 2141591"/>
                <a:gd name="connsiteX7" fmla="*/ 567321 w 8133972"/>
                <a:gd name="connsiteY7" fmla="*/ 264665 h 2141591"/>
                <a:gd name="connsiteX8" fmla="*/ 198353 w 8133972"/>
                <a:gd name="connsiteY8" fmla="*/ 489254 h 2141591"/>
                <a:gd name="connsiteX9" fmla="*/ 19465 w 8133972"/>
                <a:gd name="connsiteY9" fmla="*/ 706009 h 2141591"/>
                <a:gd name="connsiteX10" fmla="*/ 14055 w 8133972"/>
                <a:gd name="connsiteY10" fmla="*/ 1034126 h 2141591"/>
                <a:gd name="connsiteX11" fmla="*/ 102100 w 8133972"/>
                <a:gd name="connsiteY11" fmla="*/ 1307402 h 2141591"/>
                <a:gd name="connsiteX12" fmla="*/ 174290 w 8133972"/>
                <a:gd name="connsiteY12" fmla="*/ 1531991 h 2141591"/>
                <a:gd name="connsiteX13" fmla="*/ 286584 w 8133972"/>
                <a:gd name="connsiteY13" fmla="*/ 1844812 h 2141591"/>
                <a:gd name="connsiteX14" fmla="*/ 374816 w 8133972"/>
                <a:gd name="connsiteY14" fmla="*/ 1973149 h 2141591"/>
                <a:gd name="connsiteX15" fmla="*/ 495132 w 8133972"/>
                <a:gd name="connsiteY15" fmla="*/ 2141591 h 2141591"/>
                <a:gd name="connsiteX0" fmla="*/ 8952119 w 8952119"/>
                <a:gd name="connsiteY0" fmla="*/ 2262095 h 2262095"/>
                <a:gd name="connsiteX1" fmla="*/ 6364497 w 8952119"/>
                <a:gd name="connsiteY1" fmla="*/ 1616423 h 2262095"/>
                <a:gd name="connsiteX2" fmla="*/ 4386841 w 8952119"/>
                <a:gd name="connsiteY2" fmla="*/ 595699 h 2262095"/>
                <a:gd name="connsiteX3" fmla="*/ 2379707 w 8952119"/>
                <a:gd name="connsiteY3" fmla="*/ 82979 h 2262095"/>
                <a:gd name="connsiteX4" fmla="*/ 1720488 w 8952119"/>
                <a:gd name="connsiteY4" fmla="*/ 10603 h 2262095"/>
                <a:gd name="connsiteX5" fmla="*/ 1233069 w 8952119"/>
                <a:gd name="connsiteY5" fmla="*/ 7991 h 2262095"/>
                <a:gd name="connsiteX6" fmla="*/ 891334 w 8952119"/>
                <a:gd name="connsiteY6" fmla="*/ 82979 h 2262095"/>
                <a:gd name="connsiteX7" fmla="*/ 567321 w 8952119"/>
                <a:gd name="connsiteY7" fmla="*/ 264665 h 2262095"/>
                <a:gd name="connsiteX8" fmla="*/ 198353 w 8952119"/>
                <a:gd name="connsiteY8" fmla="*/ 489254 h 2262095"/>
                <a:gd name="connsiteX9" fmla="*/ 19465 w 8952119"/>
                <a:gd name="connsiteY9" fmla="*/ 706009 h 2262095"/>
                <a:gd name="connsiteX10" fmla="*/ 14055 w 8952119"/>
                <a:gd name="connsiteY10" fmla="*/ 1034126 h 2262095"/>
                <a:gd name="connsiteX11" fmla="*/ 102100 w 8952119"/>
                <a:gd name="connsiteY11" fmla="*/ 1307402 h 2262095"/>
                <a:gd name="connsiteX12" fmla="*/ 174290 w 8952119"/>
                <a:gd name="connsiteY12" fmla="*/ 1531991 h 2262095"/>
                <a:gd name="connsiteX13" fmla="*/ 286584 w 8952119"/>
                <a:gd name="connsiteY13" fmla="*/ 1844812 h 2262095"/>
                <a:gd name="connsiteX14" fmla="*/ 374816 w 8952119"/>
                <a:gd name="connsiteY14" fmla="*/ 1973149 h 2262095"/>
                <a:gd name="connsiteX15" fmla="*/ 495132 w 8952119"/>
                <a:gd name="connsiteY15" fmla="*/ 2141591 h 226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2119" h="2262095">
                  <a:moveTo>
                    <a:pt x="8952119" y="2262095"/>
                  </a:moveTo>
                  <a:cubicBezTo>
                    <a:pt x="8362294" y="2108366"/>
                    <a:pt x="7125377" y="1894156"/>
                    <a:pt x="6364497" y="1616423"/>
                  </a:cubicBezTo>
                  <a:cubicBezTo>
                    <a:pt x="5603617" y="1338690"/>
                    <a:pt x="5050973" y="851273"/>
                    <a:pt x="4386841" y="595699"/>
                  </a:cubicBezTo>
                  <a:cubicBezTo>
                    <a:pt x="3722709" y="340125"/>
                    <a:pt x="2824099" y="180495"/>
                    <a:pt x="2379707" y="82979"/>
                  </a:cubicBezTo>
                  <a:cubicBezTo>
                    <a:pt x="1935315" y="-14537"/>
                    <a:pt x="1911594" y="23101"/>
                    <a:pt x="1720488" y="10603"/>
                  </a:cubicBezTo>
                  <a:cubicBezTo>
                    <a:pt x="1529382" y="-1895"/>
                    <a:pt x="1371261" y="-4072"/>
                    <a:pt x="1233069" y="7991"/>
                  </a:cubicBezTo>
                  <a:cubicBezTo>
                    <a:pt x="1094877" y="20054"/>
                    <a:pt x="1005246" y="57983"/>
                    <a:pt x="891334" y="82979"/>
                  </a:cubicBezTo>
                  <a:cubicBezTo>
                    <a:pt x="805776" y="115063"/>
                    <a:pt x="682818" y="196953"/>
                    <a:pt x="567321" y="264665"/>
                  </a:cubicBezTo>
                  <a:cubicBezTo>
                    <a:pt x="451824" y="332377"/>
                    <a:pt x="289662" y="415697"/>
                    <a:pt x="198353" y="489254"/>
                  </a:cubicBezTo>
                  <a:cubicBezTo>
                    <a:pt x="107044" y="562811"/>
                    <a:pt x="50181" y="615197"/>
                    <a:pt x="19465" y="706009"/>
                  </a:cubicBezTo>
                  <a:cubicBezTo>
                    <a:pt x="-11251" y="796821"/>
                    <a:pt x="283" y="933894"/>
                    <a:pt x="14055" y="1034126"/>
                  </a:cubicBezTo>
                  <a:cubicBezTo>
                    <a:pt x="27827" y="1134358"/>
                    <a:pt x="72752" y="1216310"/>
                    <a:pt x="102100" y="1307402"/>
                  </a:cubicBezTo>
                  <a:cubicBezTo>
                    <a:pt x="128806" y="1390379"/>
                    <a:pt x="143543" y="1442423"/>
                    <a:pt x="174290" y="1531991"/>
                  </a:cubicBezTo>
                  <a:lnTo>
                    <a:pt x="286584" y="1844812"/>
                  </a:lnTo>
                  <a:lnTo>
                    <a:pt x="374816" y="1973149"/>
                  </a:lnTo>
                  <a:lnTo>
                    <a:pt x="495132" y="2141591"/>
                  </a:lnTo>
                </a:path>
              </a:pathLst>
            </a:custGeom>
            <a:noFill/>
            <a:ln w="6350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C3D903A-E191-40D6-8E4D-2645F5FC6658}"/>
                </a:ext>
              </a:extLst>
            </p:cNvPr>
            <p:cNvSpPr/>
            <p:nvPr/>
          </p:nvSpPr>
          <p:spPr>
            <a:xfrm>
              <a:off x="2584568" y="-600529"/>
              <a:ext cx="5987933" cy="3670300"/>
            </a:xfrm>
            <a:custGeom>
              <a:avLst/>
              <a:gdLst>
                <a:gd name="connsiteX0" fmla="*/ 0 w 9207500"/>
                <a:gd name="connsiteY0" fmla="*/ 5168900 h 5232400"/>
                <a:gd name="connsiteX1" fmla="*/ 266700 w 9207500"/>
                <a:gd name="connsiteY1" fmla="*/ 5232400 h 5232400"/>
                <a:gd name="connsiteX2" fmla="*/ 711200 w 9207500"/>
                <a:gd name="connsiteY2" fmla="*/ 5041900 h 5232400"/>
                <a:gd name="connsiteX3" fmla="*/ 1117600 w 9207500"/>
                <a:gd name="connsiteY3" fmla="*/ 4838700 h 5232400"/>
                <a:gd name="connsiteX4" fmla="*/ 1714500 w 9207500"/>
                <a:gd name="connsiteY4" fmla="*/ 4432300 h 5232400"/>
                <a:gd name="connsiteX5" fmla="*/ 2197100 w 9207500"/>
                <a:gd name="connsiteY5" fmla="*/ 4152900 h 5232400"/>
                <a:gd name="connsiteX6" fmla="*/ 2413000 w 9207500"/>
                <a:gd name="connsiteY6" fmla="*/ 3886200 h 5232400"/>
                <a:gd name="connsiteX7" fmla="*/ 3009900 w 9207500"/>
                <a:gd name="connsiteY7" fmla="*/ 3670300 h 5232400"/>
                <a:gd name="connsiteX8" fmla="*/ 3378200 w 9207500"/>
                <a:gd name="connsiteY8" fmla="*/ 3632200 h 5232400"/>
                <a:gd name="connsiteX9" fmla="*/ 3594100 w 9207500"/>
                <a:gd name="connsiteY9" fmla="*/ 3606800 h 5232400"/>
                <a:gd name="connsiteX10" fmla="*/ 3657600 w 9207500"/>
                <a:gd name="connsiteY10" fmla="*/ 3581400 h 5232400"/>
                <a:gd name="connsiteX11" fmla="*/ 3429000 w 9207500"/>
                <a:gd name="connsiteY11" fmla="*/ 2844800 h 5232400"/>
                <a:gd name="connsiteX12" fmla="*/ 3429000 w 9207500"/>
                <a:gd name="connsiteY12" fmla="*/ 2616200 h 5232400"/>
                <a:gd name="connsiteX13" fmla="*/ 3225800 w 9207500"/>
                <a:gd name="connsiteY13" fmla="*/ 2095500 h 5232400"/>
                <a:gd name="connsiteX14" fmla="*/ 3251200 w 9207500"/>
                <a:gd name="connsiteY14" fmla="*/ 1968500 h 5232400"/>
                <a:gd name="connsiteX15" fmla="*/ 3263900 w 9207500"/>
                <a:gd name="connsiteY15" fmla="*/ 1917700 h 5232400"/>
                <a:gd name="connsiteX16" fmla="*/ 3467100 w 9207500"/>
                <a:gd name="connsiteY16" fmla="*/ 1460500 h 5232400"/>
                <a:gd name="connsiteX17" fmla="*/ 3683000 w 9207500"/>
                <a:gd name="connsiteY17" fmla="*/ 1346200 h 5232400"/>
                <a:gd name="connsiteX18" fmla="*/ 3721100 w 9207500"/>
                <a:gd name="connsiteY18" fmla="*/ 1308100 h 5232400"/>
                <a:gd name="connsiteX19" fmla="*/ 3746500 w 9207500"/>
                <a:gd name="connsiteY19" fmla="*/ 1270000 h 5232400"/>
                <a:gd name="connsiteX20" fmla="*/ 4178300 w 9207500"/>
                <a:gd name="connsiteY20" fmla="*/ 812800 h 5232400"/>
                <a:gd name="connsiteX21" fmla="*/ 4406900 w 9207500"/>
                <a:gd name="connsiteY21" fmla="*/ 800100 h 5232400"/>
                <a:gd name="connsiteX22" fmla="*/ 4445000 w 9207500"/>
                <a:gd name="connsiteY22" fmla="*/ 774700 h 5232400"/>
                <a:gd name="connsiteX23" fmla="*/ 4483100 w 9207500"/>
                <a:gd name="connsiteY23" fmla="*/ 723900 h 5232400"/>
                <a:gd name="connsiteX24" fmla="*/ 5232400 w 9207500"/>
                <a:gd name="connsiteY24" fmla="*/ 368300 h 5232400"/>
                <a:gd name="connsiteX25" fmla="*/ 5981700 w 9207500"/>
                <a:gd name="connsiteY25" fmla="*/ 0 h 5232400"/>
                <a:gd name="connsiteX26" fmla="*/ 6210300 w 9207500"/>
                <a:gd name="connsiteY26" fmla="*/ 0 h 5232400"/>
                <a:gd name="connsiteX27" fmla="*/ 7086600 w 9207500"/>
                <a:gd name="connsiteY27" fmla="*/ 152400 h 5232400"/>
                <a:gd name="connsiteX28" fmla="*/ 7213600 w 9207500"/>
                <a:gd name="connsiteY28" fmla="*/ 177800 h 5232400"/>
                <a:gd name="connsiteX29" fmla="*/ 8051800 w 9207500"/>
                <a:gd name="connsiteY29" fmla="*/ 317500 h 5232400"/>
                <a:gd name="connsiteX30" fmla="*/ 8470900 w 9207500"/>
                <a:gd name="connsiteY30" fmla="*/ 368300 h 5232400"/>
                <a:gd name="connsiteX31" fmla="*/ 9207500 w 9207500"/>
                <a:gd name="connsiteY31" fmla="*/ 647700 h 5232400"/>
                <a:gd name="connsiteX32" fmla="*/ 9207500 w 9207500"/>
                <a:gd name="connsiteY32" fmla="*/ 647700 h 523240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4178300 w 9207500"/>
                <a:gd name="connsiteY17" fmla="*/ 812800 h 5236660"/>
                <a:gd name="connsiteX18" fmla="*/ 4406900 w 9207500"/>
                <a:gd name="connsiteY18" fmla="*/ 800100 h 5236660"/>
                <a:gd name="connsiteX19" fmla="*/ 4445000 w 9207500"/>
                <a:gd name="connsiteY19" fmla="*/ 774700 h 5236660"/>
                <a:gd name="connsiteX20" fmla="*/ 4483100 w 9207500"/>
                <a:gd name="connsiteY20" fmla="*/ 723900 h 5236660"/>
                <a:gd name="connsiteX21" fmla="*/ 5232400 w 9207500"/>
                <a:gd name="connsiteY21" fmla="*/ 368300 h 5236660"/>
                <a:gd name="connsiteX22" fmla="*/ 5981700 w 9207500"/>
                <a:gd name="connsiteY22" fmla="*/ 0 h 5236660"/>
                <a:gd name="connsiteX23" fmla="*/ 6210300 w 9207500"/>
                <a:gd name="connsiteY23" fmla="*/ 0 h 5236660"/>
                <a:gd name="connsiteX24" fmla="*/ 7086600 w 9207500"/>
                <a:gd name="connsiteY24" fmla="*/ 152400 h 5236660"/>
                <a:gd name="connsiteX25" fmla="*/ 7213600 w 9207500"/>
                <a:gd name="connsiteY25" fmla="*/ 177800 h 5236660"/>
                <a:gd name="connsiteX26" fmla="*/ 8051800 w 9207500"/>
                <a:gd name="connsiteY26" fmla="*/ 317500 h 5236660"/>
                <a:gd name="connsiteX27" fmla="*/ 8470900 w 9207500"/>
                <a:gd name="connsiteY27" fmla="*/ 368300 h 5236660"/>
                <a:gd name="connsiteX28" fmla="*/ 9207500 w 9207500"/>
                <a:gd name="connsiteY28" fmla="*/ 647700 h 5236660"/>
                <a:gd name="connsiteX29" fmla="*/ 9207500 w 9207500"/>
                <a:gd name="connsiteY29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168900 w 9207500"/>
                <a:gd name="connsiteY19" fmla="*/ 2159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8940800"/>
                <a:gd name="connsiteY0" fmla="*/ 5232400 h 5232400"/>
                <a:gd name="connsiteX1" fmla="*/ 444500 w 8940800"/>
                <a:gd name="connsiteY1" fmla="*/ 5041900 h 5232400"/>
                <a:gd name="connsiteX2" fmla="*/ 850900 w 8940800"/>
                <a:gd name="connsiteY2" fmla="*/ 4838700 h 5232400"/>
                <a:gd name="connsiteX3" fmla="*/ 1447800 w 8940800"/>
                <a:gd name="connsiteY3" fmla="*/ 4432300 h 5232400"/>
                <a:gd name="connsiteX4" fmla="*/ 1816100 w 8940800"/>
                <a:gd name="connsiteY4" fmla="*/ 4114800 h 5232400"/>
                <a:gd name="connsiteX5" fmla="*/ 2146300 w 8940800"/>
                <a:gd name="connsiteY5" fmla="*/ 3886200 h 5232400"/>
                <a:gd name="connsiteX6" fmla="*/ 2501900 w 8940800"/>
                <a:gd name="connsiteY6" fmla="*/ 3670300 h 5232400"/>
                <a:gd name="connsiteX7" fmla="*/ 2832100 w 8940800"/>
                <a:gd name="connsiteY7" fmla="*/ 3632200 h 5232400"/>
                <a:gd name="connsiteX8" fmla="*/ 3327400 w 8940800"/>
                <a:gd name="connsiteY8" fmla="*/ 3606800 h 5232400"/>
                <a:gd name="connsiteX9" fmla="*/ 3746500 w 8940800"/>
                <a:gd name="connsiteY9" fmla="*/ 3670300 h 5232400"/>
                <a:gd name="connsiteX10" fmla="*/ 3454400 w 8940800"/>
                <a:gd name="connsiteY10" fmla="*/ 3276600 h 5232400"/>
                <a:gd name="connsiteX11" fmla="*/ 3162300 w 8940800"/>
                <a:gd name="connsiteY11" fmla="*/ 2844800 h 5232400"/>
                <a:gd name="connsiteX12" fmla="*/ 2959100 w 8940800"/>
                <a:gd name="connsiteY12" fmla="*/ 2247900 h 5232400"/>
                <a:gd name="connsiteX13" fmla="*/ 3022600 w 8940800"/>
                <a:gd name="connsiteY13" fmla="*/ 1866900 h 5232400"/>
                <a:gd name="connsiteX14" fmla="*/ 3200400 w 8940800"/>
                <a:gd name="connsiteY14" fmla="*/ 1460500 h 5232400"/>
                <a:gd name="connsiteX15" fmla="*/ 3467100 w 8940800"/>
                <a:gd name="connsiteY15" fmla="*/ 1181100 h 5232400"/>
                <a:gd name="connsiteX16" fmla="*/ 3911600 w 8940800"/>
                <a:gd name="connsiteY16" fmla="*/ 812800 h 5232400"/>
                <a:gd name="connsiteX17" fmla="*/ 4305300 w 8940800"/>
                <a:gd name="connsiteY17" fmla="*/ 520700 h 5232400"/>
                <a:gd name="connsiteX18" fmla="*/ 4902200 w 8940800"/>
                <a:gd name="connsiteY18" fmla="*/ 215900 h 5232400"/>
                <a:gd name="connsiteX19" fmla="*/ 5715000 w 8940800"/>
                <a:gd name="connsiteY19" fmla="*/ 0 h 5232400"/>
                <a:gd name="connsiteX20" fmla="*/ 5943600 w 8940800"/>
                <a:gd name="connsiteY20" fmla="*/ 0 h 5232400"/>
                <a:gd name="connsiteX21" fmla="*/ 6819900 w 8940800"/>
                <a:gd name="connsiteY21" fmla="*/ 152400 h 5232400"/>
                <a:gd name="connsiteX22" fmla="*/ 6946900 w 8940800"/>
                <a:gd name="connsiteY22" fmla="*/ 177800 h 5232400"/>
                <a:gd name="connsiteX23" fmla="*/ 7785100 w 8940800"/>
                <a:gd name="connsiteY23" fmla="*/ 317500 h 5232400"/>
                <a:gd name="connsiteX24" fmla="*/ 8204200 w 8940800"/>
                <a:gd name="connsiteY24" fmla="*/ 368300 h 5232400"/>
                <a:gd name="connsiteX25" fmla="*/ 8940800 w 8940800"/>
                <a:gd name="connsiteY25" fmla="*/ 647700 h 5232400"/>
                <a:gd name="connsiteX26" fmla="*/ 8940800 w 8940800"/>
                <a:gd name="connsiteY26" fmla="*/ 647700 h 5232400"/>
                <a:gd name="connsiteX0" fmla="*/ 0 w 8496300"/>
                <a:gd name="connsiteY0" fmla="*/ 5041900 h 5041900"/>
                <a:gd name="connsiteX1" fmla="*/ 406400 w 8496300"/>
                <a:gd name="connsiteY1" fmla="*/ 4838700 h 5041900"/>
                <a:gd name="connsiteX2" fmla="*/ 1003300 w 8496300"/>
                <a:gd name="connsiteY2" fmla="*/ 4432300 h 5041900"/>
                <a:gd name="connsiteX3" fmla="*/ 1371600 w 8496300"/>
                <a:gd name="connsiteY3" fmla="*/ 4114800 h 5041900"/>
                <a:gd name="connsiteX4" fmla="*/ 1701800 w 8496300"/>
                <a:gd name="connsiteY4" fmla="*/ 3886200 h 5041900"/>
                <a:gd name="connsiteX5" fmla="*/ 2057400 w 8496300"/>
                <a:gd name="connsiteY5" fmla="*/ 3670300 h 5041900"/>
                <a:gd name="connsiteX6" fmla="*/ 2387600 w 8496300"/>
                <a:gd name="connsiteY6" fmla="*/ 3632200 h 5041900"/>
                <a:gd name="connsiteX7" fmla="*/ 2882900 w 8496300"/>
                <a:gd name="connsiteY7" fmla="*/ 3606800 h 5041900"/>
                <a:gd name="connsiteX8" fmla="*/ 3302000 w 8496300"/>
                <a:gd name="connsiteY8" fmla="*/ 3670300 h 5041900"/>
                <a:gd name="connsiteX9" fmla="*/ 3009900 w 8496300"/>
                <a:gd name="connsiteY9" fmla="*/ 3276600 h 5041900"/>
                <a:gd name="connsiteX10" fmla="*/ 2717800 w 8496300"/>
                <a:gd name="connsiteY10" fmla="*/ 2844800 h 5041900"/>
                <a:gd name="connsiteX11" fmla="*/ 2514600 w 8496300"/>
                <a:gd name="connsiteY11" fmla="*/ 2247900 h 5041900"/>
                <a:gd name="connsiteX12" fmla="*/ 2578100 w 8496300"/>
                <a:gd name="connsiteY12" fmla="*/ 1866900 h 5041900"/>
                <a:gd name="connsiteX13" fmla="*/ 2755900 w 8496300"/>
                <a:gd name="connsiteY13" fmla="*/ 1460500 h 5041900"/>
                <a:gd name="connsiteX14" fmla="*/ 3022600 w 8496300"/>
                <a:gd name="connsiteY14" fmla="*/ 1181100 h 5041900"/>
                <a:gd name="connsiteX15" fmla="*/ 3467100 w 8496300"/>
                <a:gd name="connsiteY15" fmla="*/ 812800 h 5041900"/>
                <a:gd name="connsiteX16" fmla="*/ 3860800 w 8496300"/>
                <a:gd name="connsiteY16" fmla="*/ 520700 h 5041900"/>
                <a:gd name="connsiteX17" fmla="*/ 4457700 w 8496300"/>
                <a:gd name="connsiteY17" fmla="*/ 215900 h 5041900"/>
                <a:gd name="connsiteX18" fmla="*/ 5270500 w 8496300"/>
                <a:gd name="connsiteY18" fmla="*/ 0 h 5041900"/>
                <a:gd name="connsiteX19" fmla="*/ 5499100 w 8496300"/>
                <a:gd name="connsiteY19" fmla="*/ 0 h 5041900"/>
                <a:gd name="connsiteX20" fmla="*/ 6375400 w 8496300"/>
                <a:gd name="connsiteY20" fmla="*/ 152400 h 5041900"/>
                <a:gd name="connsiteX21" fmla="*/ 6502400 w 8496300"/>
                <a:gd name="connsiteY21" fmla="*/ 177800 h 5041900"/>
                <a:gd name="connsiteX22" fmla="*/ 7340600 w 8496300"/>
                <a:gd name="connsiteY22" fmla="*/ 317500 h 5041900"/>
                <a:gd name="connsiteX23" fmla="*/ 7759700 w 8496300"/>
                <a:gd name="connsiteY23" fmla="*/ 368300 h 5041900"/>
                <a:gd name="connsiteX24" fmla="*/ 8496300 w 8496300"/>
                <a:gd name="connsiteY24" fmla="*/ 647700 h 5041900"/>
                <a:gd name="connsiteX25" fmla="*/ 8496300 w 8496300"/>
                <a:gd name="connsiteY25" fmla="*/ 647700 h 5041900"/>
                <a:gd name="connsiteX0" fmla="*/ 0 w 8089900"/>
                <a:gd name="connsiteY0" fmla="*/ 4838700 h 4838700"/>
                <a:gd name="connsiteX1" fmla="*/ 596900 w 8089900"/>
                <a:gd name="connsiteY1" fmla="*/ 4432300 h 4838700"/>
                <a:gd name="connsiteX2" fmla="*/ 965200 w 8089900"/>
                <a:gd name="connsiteY2" fmla="*/ 4114800 h 4838700"/>
                <a:gd name="connsiteX3" fmla="*/ 1295400 w 8089900"/>
                <a:gd name="connsiteY3" fmla="*/ 3886200 h 4838700"/>
                <a:gd name="connsiteX4" fmla="*/ 1651000 w 8089900"/>
                <a:gd name="connsiteY4" fmla="*/ 3670300 h 4838700"/>
                <a:gd name="connsiteX5" fmla="*/ 1981200 w 8089900"/>
                <a:gd name="connsiteY5" fmla="*/ 3632200 h 4838700"/>
                <a:gd name="connsiteX6" fmla="*/ 2476500 w 8089900"/>
                <a:gd name="connsiteY6" fmla="*/ 3606800 h 4838700"/>
                <a:gd name="connsiteX7" fmla="*/ 2895600 w 8089900"/>
                <a:gd name="connsiteY7" fmla="*/ 3670300 h 4838700"/>
                <a:gd name="connsiteX8" fmla="*/ 2603500 w 8089900"/>
                <a:gd name="connsiteY8" fmla="*/ 3276600 h 4838700"/>
                <a:gd name="connsiteX9" fmla="*/ 2311400 w 8089900"/>
                <a:gd name="connsiteY9" fmla="*/ 2844800 h 4838700"/>
                <a:gd name="connsiteX10" fmla="*/ 2108200 w 8089900"/>
                <a:gd name="connsiteY10" fmla="*/ 2247900 h 4838700"/>
                <a:gd name="connsiteX11" fmla="*/ 2171700 w 8089900"/>
                <a:gd name="connsiteY11" fmla="*/ 1866900 h 4838700"/>
                <a:gd name="connsiteX12" fmla="*/ 2349500 w 8089900"/>
                <a:gd name="connsiteY12" fmla="*/ 1460500 h 4838700"/>
                <a:gd name="connsiteX13" fmla="*/ 2616200 w 8089900"/>
                <a:gd name="connsiteY13" fmla="*/ 1181100 h 4838700"/>
                <a:gd name="connsiteX14" fmla="*/ 3060700 w 8089900"/>
                <a:gd name="connsiteY14" fmla="*/ 812800 h 4838700"/>
                <a:gd name="connsiteX15" fmla="*/ 3454400 w 8089900"/>
                <a:gd name="connsiteY15" fmla="*/ 520700 h 4838700"/>
                <a:gd name="connsiteX16" fmla="*/ 4051300 w 8089900"/>
                <a:gd name="connsiteY16" fmla="*/ 215900 h 4838700"/>
                <a:gd name="connsiteX17" fmla="*/ 4864100 w 8089900"/>
                <a:gd name="connsiteY17" fmla="*/ 0 h 4838700"/>
                <a:gd name="connsiteX18" fmla="*/ 5092700 w 8089900"/>
                <a:gd name="connsiteY18" fmla="*/ 0 h 4838700"/>
                <a:gd name="connsiteX19" fmla="*/ 5969000 w 8089900"/>
                <a:gd name="connsiteY19" fmla="*/ 152400 h 4838700"/>
                <a:gd name="connsiteX20" fmla="*/ 6096000 w 8089900"/>
                <a:gd name="connsiteY20" fmla="*/ 177800 h 4838700"/>
                <a:gd name="connsiteX21" fmla="*/ 6934200 w 8089900"/>
                <a:gd name="connsiteY21" fmla="*/ 317500 h 4838700"/>
                <a:gd name="connsiteX22" fmla="*/ 7353300 w 8089900"/>
                <a:gd name="connsiteY22" fmla="*/ 368300 h 4838700"/>
                <a:gd name="connsiteX23" fmla="*/ 8089900 w 8089900"/>
                <a:gd name="connsiteY23" fmla="*/ 647700 h 4838700"/>
                <a:gd name="connsiteX24" fmla="*/ 8089900 w 8089900"/>
                <a:gd name="connsiteY24" fmla="*/ 647700 h 4838700"/>
                <a:gd name="connsiteX0" fmla="*/ 0 w 7493000"/>
                <a:gd name="connsiteY0" fmla="*/ 4432300 h 4432300"/>
                <a:gd name="connsiteX1" fmla="*/ 368300 w 7493000"/>
                <a:gd name="connsiteY1" fmla="*/ 4114800 h 4432300"/>
                <a:gd name="connsiteX2" fmla="*/ 698500 w 7493000"/>
                <a:gd name="connsiteY2" fmla="*/ 3886200 h 4432300"/>
                <a:gd name="connsiteX3" fmla="*/ 1054100 w 7493000"/>
                <a:gd name="connsiteY3" fmla="*/ 3670300 h 4432300"/>
                <a:gd name="connsiteX4" fmla="*/ 1384300 w 7493000"/>
                <a:gd name="connsiteY4" fmla="*/ 3632200 h 4432300"/>
                <a:gd name="connsiteX5" fmla="*/ 1879600 w 7493000"/>
                <a:gd name="connsiteY5" fmla="*/ 3606800 h 4432300"/>
                <a:gd name="connsiteX6" fmla="*/ 2298700 w 7493000"/>
                <a:gd name="connsiteY6" fmla="*/ 3670300 h 4432300"/>
                <a:gd name="connsiteX7" fmla="*/ 2006600 w 7493000"/>
                <a:gd name="connsiteY7" fmla="*/ 3276600 h 4432300"/>
                <a:gd name="connsiteX8" fmla="*/ 1714500 w 7493000"/>
                <a:gd name="connsiteY8" fmla="*/ 2844800 h 4432300"/>
                <a:gd name="connsiteX9" fmla="*/ 1511300 w 7493000"/>
                <a:gd name="connsiteY9" fmla="*/ 2247900 h 4432300"/>
                <a:gd name="connsiteX10" fmla="*/ 1574800 w 7493000"/>
                <a:gd name="connsiteY10" fmla="*/ 1866900 h 4432300"/>
                <a:gd name="connsiteX11" fmla="*/ 1752600 w 7493000"/>
                <a:gd name="connsiteY11" fmla="*/ 1460500 h 4432300"/>
                <a:gd name="connsiteX12" fmla="*/ 2019300 w 7493000"/>
                <a:gd name="connsiteY12" fmla="*/ 1181100 h 4432300"/>
                <a:gd name="connsiteX13" fmla="*/ 2463800 w 7493000"/>
                <a:gd name="connsiteY13" fmla="*/ 812800 h 4432300"/>
                <a:gd name="connsiteX14" fmla="*/ 2857500 w 7493000"/>
                <a:gd name="connsiteY14" fmla="*/ 520700 h 4432300"/>
                <a:gd name="connsiteX15" fmla="*/ 3454400 w 7493000"/>
                <a:gd name="connsiteY15" fmla="*/ 215900 h 4432300"/>
                <a:gd name="connsiteX16" fmla="*/ 4267200 w 7493000"/>
                <a:gd name="connsiteY16" fmla="*/ 0 h 4432300"/>
                <a:gd name="connsiteX17" fmla="*/ 4495800 w 7493000"/>
                <a:gd name="connsiteY17" fmla="*/ 0 h 4432300"/>
                <a:gd name="connsiteX18" fmla="*/ 5372100 w 7493000"/>
                <a:gd name="connsiteY18" fmla="*/ 152400 h 4432300"/>
                <a:gd name="connsiteX19" fmla="*/ 5499100 w 7493000"/>
                <a:gd name="connsiteY19" fmla="*/ 177800 h 4432300"/>
                <a:gd name="connsiteX20" fmla="*/ 6337300 w 7493000"/>
                <a:gd name="connsiteY20" fmla="*/ 317500 h 4432300"/>
                <a:gd name="connsiteX21" fmla="*/ 6756400 w 7493000"/>
                <a:gd name="connsiteY21" fmla="*/ 368300 h 4432300"/>
                <a:gd name="connsiteX22" fmla="*/ 7493000 w 7493000"/>
                <a:gd name="connsiteY22" fmla="*/ 647700 h 4432300"/>
                <a:gd name="connsiteX23" fmla="*/ 7493000 w 7493000"/>
                <a:gd name="connsiteY23" fmla="*/ 647700 h 4432300"/>
                <a:gd name="connsiteX0" fmla="*/ 0 w 7124700"/>
                <a:gd name="connsiteY0" fmla="*/ 4114800 h 4114800"/>
                <a:gd name="connsiteX1" fmla="*/ 330200 w 7124700"/>
                <a:gd name="connsiteY1" fmla="*/ 3886200 h 4114800"/>
                <a:gd name="connsiteX2" fmla="*/ 685800 w 7124700"/>
                <a:gd name="connsiteY2" fmla="*/ 3670300 h 4114800"/>
                <a:gd name="connsiteX3" fmla="*/ 1016000 w 7124700"/>
                <a:gd name="connsiteY3" fmla="*/ 3632200 h 4114800"/>
                <a:gd name="connsiteX4" fmla="*/ 1511300 w 7124700"/>
                <a:gd name="connsiteY4" fmla="*/ 3606800 h 4114800"/>
                <a:gd name="connsiteX5" fmla="*/ 1930400 w 7124700"/>
                <a:gd name="connsiteY5" fmla="*/ 3670300 h 4114800"/>
                <a:gd name="connsiteX6" fmla="*/ 1638300 w 7124700"/>
                <a:gd name="connsiteY6" fmla="*/ 3276600 h 4114800"/>
                <a:gd name="connsiteX7" fmla="*/ 1346200 w 7124700"/>
                <a:gd name="connsiteY7" fmla="*/ 2844800 h 4114800"/>
                <a:gd name="connsiteX8" fmla="*/ 1143000 w 7124700"/>
                <a:gd name="connsiteY8" fmla="*/ 2247900 h 4114800"/>
                <a:gd name="connsiteX9" fmla="*/ 1206500 w 7124700"/>
                <a:gd name="connsiteY9" fmla="*/ 1866900 h 4114800"/>
                <a:gd name="connsiteX10" fmla="*/ 1384300 w 7124700"/>
                <a:gd name="connsiteY10" fmla="*/ 1460500 h 4114800"/>
                <a:gd name="connsiteX11" fmla="*/ 1651000 w 7124700"/>
                <a:gd name="connsiteY11" fmla="*/ 1181100 h 4114800"/>
                <a:gd name="connsiteX12" fmla="*/ 2095500 w 7124700"/>
                <a:gd name="connsiteY12" fmla="*/ 812800 h 4114800"/>
                <a:gd name="connsiteX13" fmla="*/ 2489200 w 7124700"/>
                <a:gd name="connsiteY13" fmla="*/ 520700 h 4114800"/>
                <a:gd name="connsiteX14" fmla="*/ 3086100 w 7124700"/>
                <a:gd name="connsiteY14" fmla="*/ 215900 h 4114800"/>
                <a:gd name="connsiteX15" fmla="*/ 3898900 w 7124700"/>
                <a:gd name="connsiteY15" fmla="*/ 0 h 4114800"/>
                <a:gd name="connsiteX16" fmla="*/ 4127500 w 7124700"/>
                <a:gd name="connsiteY16" fmla="*/ 0 h 4114800"/>
                <a:gd name="connsiteX17" fmla="*/ 5003800 w 7124700"/>
                <a:gd name="connsiteY17" fmla="*/ 152400 h 4114800"/>
                <a:gd name="connsiteX18" fmla="*/ 5130800 w 7124700"/>
                <a:gd name="connsiteY18" fmla="*/ 177800 h 4114800"/>
                <a:gd name="connsiteX19" fmla="*/ 5969000 w 7124700"/>
                <a:gd name="connsiteY19" fmla="*/ 317500 h 4114800"/>
                <a:gd name="connsiteX20" fmla="*/ 6388100 w 7124700"/>
                <a:gd name="connsiteY20" fmla="*/ 368300 h 4114800"/>
                <a:gd name="connsiteX21" fmla="*/ 7124700 w 7124700"/>
                <a:gd name="connsiteY21" fmla="*/ 647700 h 4114800"/>
                <a:gd name="connsiteX22" fmla="*/ 7124700 w 7124700"/>
                <a:gd name="connsiteY22" fmla="*/ 647700 h 4114800"/>
                <a:gd name="connsiteX0" fmla="*/ 0 w 6794500"/>
                <a:gd name="connsiteY0" fmla="*/ 3886200 h 3886200"/>
                <a:gd name="connsiteX1" fmla="*/ 355600 w 6794500"/>
                <a:gd name="connsiteY1" fmla="*/ 3670300 h 3886200"/>
                <a:gd name="connsiteX2" fmla="*/ 685800 w 6794500"/>
                <a:gd name="connsiteY2" fmla="*/ 3632200 h 3886200"/>
                <a:gd name="connsiteX3" fmla="*/ 1181100 w 6794500"/>
                <a:gd name="connsiteY3" fmla="*/ 3606800 h 3886200"/>
                <a:gd name="connsiteX4" fmla="*/ 1600200 w 6794500"/>
                <a:gd name="connsiteY4" fmla="*/ 3670300 h 3886200"/>
                <a:gd name="connsiteX5" fmla="*/ 1308100 w 6794500"/>
                <a:gd name="connsiteY5" fmla="*/ 3276600 h 3886200"/>
                <a:gd name="connsiteX6" fmla="*/ 1016000 w 6794500"/>
                <a:gd name="connsiteY6" fmla="*/ 2844800 h 3886200"/>
                <a:gd name="connsiteX7" fmla="*/ 812800 w 6794500"/>
                <a:gd name="connsiteY7" fmla="*/ 2247900 h 3886200"/>
                <a:gd name="connsiteX8" fmla="*/ 876300 w 6794500"/>
                <a:gd name="connsiteY8" fmla="*/ 1866900 h 3886200"/>
                <a:gd name="connsiteX9" fmla="*/ 1054100 w 6794500"/>
                <a:gd name="connsiteY9" fmla="*/ 1460500 h 3886200"/>
                <a:gd name="connsiteX10" fmla="*/ 1320800 w 6794500"/>
                <a:gd name="connsiteY10" fmla="*/ 1181100 h 3886200"/>
                <a:gd name="connsiteX11" fmla="*/ 1765300 w 6794500"/>
                <a:gd name="connsiteY11" fmla="*/ 812800 h 3886200"/>
                <a:gd name="connsiteX12" fmla="*/ 2159000 w 6794500"/>
                <a:gd name="connsiteY12" fmla="*/ 520700 h 3886200"/>
                <a:gd name="connsiteX13" fmla="*/ 2755900 w 6794500"/>
                <a:gd name="connsiteY13" fmla="*/ 215900 h 3886200"/>
                <a:gd name="connsiteX14" fmla="*/ 3568700 w 6794500"/>
                <a:gd name="connsiteY14" fmla="*/ 0 h 3886200"/>
                <a:gd name="connsiteX15" fmla="*/ 3797300 w 6794500"/>
                <a:gd name="connsiteY15" fmla="*/ 0 h 3886200"/>
                <a:gd name="connsiteX16" fmla="*/ 4673600 w 6794500"/>
                <a:gd name="connsiteY16" fmla="*/ 152400 h 3886200"/>
                <a:gd name="connsiteX17" fmla="*/ 4800600 w 6794500"/>
                <a:gd name="connsiteY17" fmla="*/ 177800 h 3886200"/>
                <a:gd name="connsiteX18" fmla="*/ 5638800 w 6794500"/>
                <a:gd name="connsiteY18" fmla="*/ 317500 h 3886200"/>
                <a:gd name="connsiteX19" fmla="*/ 6057900 w 6794500"/>
                <a:gd name="connsiteY19" fmla="*/ 368300 h 3886200"/>
                <a:gd name="connsiteX20" fmla="*/ 6794500 w 6794500"/>
                <a:gd name="connsiteY20" fmla="*/ 647700 h 3886200"/>
                <a:gd name="connsiteX21" fmla="*/ 6794500 w 6794500"/>
                <a:gd name="connsiteY21" fmla="*/ 647700 h 3886200"/>
                <a:gd name="connsiteX0" fmla="*/ 0 w 6794500"/>
                <a:gd name="connsiteY0" fmla="*/ 3886200 h 3886200"/>
                <a:gd name="connsiteX1" fmla="*/ 355600 w 6794500"/>
                <a:gd name="connsiteY1" fmla="*/ 3670300 h 3886200"/>
                <a:gd name="connsiteX2" fmla="*/ 685800 w 6794500"/>
                <a:gd name="connsiteY2" fmla="*/ 3632200 h 3886200"/>
                <a:gd name="connsiteX3" fmla="*/ 1181100 w 6794500"/>
                <a:gd name="connsiteY3" fmla="*/ 3606800 h 3886200"/>
                <a:gd name="connsiteX4" fmla="*/ 1600200 w 6794500"/>
                <a:gd name="connsiteY4" fmla="*/ 3670300 h 3886200"/>
                <a:gd name="connsiteX5" fmla="*/ 1308100 w 6794500"/>
                <a:gd name="connsiteY5" fmla="*/ 3276600 h 3886200"/>
                <a:gd name="connsiteX6" fmla="*/ 1016000 w 6794500"/>
                <a:gd name="connsiteY6" fmla="*/ 2844800 h 3886200"/>
                <a:gd name="connsiteX7" fmla="*/ 812800 w 6794500"/>
                <a:gd name="connsiteY7" fmla="*/ 2247900 h 3886200"/>
                <a:gd name="connsiteX8" fmla="*/ 876300 w 6794500"/>
                <a:gd name="connsiteY8" fmla="*/ 1866900 h 3886200"/>
                <a:gd name="connsiteX9" fmla="*/ 1054100 w 6794500"/>
                <a:gd name="connsiteY9" fmla="*/ 1460500 h 3886200"/>
                <a:gd name="connsiteX10" fmla="*/ 1320800 w 6794500"/>
                <a:gd name="connsiteY10" fmla="*/ 1181100 h 3886200"/>
                <a:gd name="connsiteX11" fmla="*/ 1765300 w 6794500"/>
                <a:gd name="connsiteY11" fmla="*/ 812800 h 3886200"/>
                <a:gd name="connsiteX12" fmla="*/ 2159000 w 6794500"/>
                <a:gd name="connsiteY12" fmla="*/ 520700 h 3886200"/>
                <a:gd name="connsiteX13" fmla="*/ 2755900 w 6794500"/>
                <a:gd name="connsiteY13" fmla="*/ 215900 h 3886200"/>
                <a:gd name="connsiteX14" fmla="*/ 3568700 w 6794500"/>
                <a:gd name="connsiteY14" fmla="*/ 0 h 3886200"/>
                <a:gd name="connsiteX15" fmla="*/ 3797300 w 6794500"/>
                <a:gd name="connsiteY15" fmla="*/ 0 h 3886200"/>
                <a:gd name="connsiteX16" fmla="*/ 4673600 w 6794500"/>
                <a:gd name="connsiteY16" fmla="*/ 152400 h 3886200"/>
                <a:gd name="connsiteX17" fmla="*/ 4800600 w 6794500"/>
                <a:gd name="connsiteY17" fmla="*/ 177800 h 3886200"/>
                <a:gd name="connsiteX18" fmla="*/ 5638800 w 6794500"/>
                <a:gd name="connsiteY18" fmla="*/ 317500 h 3886200"/>
                <a:gd name="connsiteX19" fmla="*/ 6057900 w 6794500"/>
                <a:gd name="connsiteY19" fmla="*/ 368300 h 3886200"/>
                <a:gd name="connsiteX20" fmla="*/ 6794500 w 6794500"/>
                <a:gd name="connsiteY20" fmla="*/ 647700 h 3886200"/>
                <a:gd name="connsiteX21" fmla="*/ 6794500 w 6794500"/>
                <a:gd name="connsiteY21" fmla="*/ 647700 h 3886200"/>
                <a:gd name="connsiteX0" fmla="*/ 0 w 6438900"/>
                <a:gd name="connsiteY0" fmla="*/ 3670300 h 3685444"/>
                <a:gd name="connsiteX1" fmla="*/ 330200 w 6438900"/>
                <a:gd name="connsiteY1" fmla="*/ 3632200 h 3685444"/>
                <a:gd name="connsiteX2" fmla="*/ 825500 w 6438900"/>
                <a:gd name="connsiteY2" fmla="*/ 3606800 h 3685444"/>
                <a:gd name="connsiteX3" fmla="*/ 1244600 w 6438900"/>
                <a:gd name="connsiteY3" fmla="*/ 3670300 h 3685444"/>
                <a:gd name="connsiteX4" fmla="*/ 952500 w 6438900"/>
                <a:gd name="connsiteY4" fmla="*/ 3276600 h 3685444"/>
                <a:gd name="connsiteX5" fmla="*/ 660400 w 6438900"/>
                <a:gd name="connsiteY5" fmla="*/ 2844800 h 3685444"/>
                <a:gd name="connsiteX6" fmla="*/ 457200 w 6438900"/>
                <a:gd name="connsiteY6" fmla="*/ 2247900 h 3685444"/>
                <a:gd name="connsiteX7" fmla="*/ 520700 w 6438900"/>
                <a:gd name="connsiteY7" fmla="*/ 1866900 h 3685444"/>
                <a:gd name="connsiteX8" fmla="*/ 698500 w 6438900"/>
                <a:gd name="connsiteY8" fmla="*/ 1460500 h 3685444"/>
                <a:gd name="connsiteX9" fmla="*/ 965200 w 6438900"/>
                <a:gd name="connsiteY9" fmla="*/ 1181100 h 3685444"/>
                <a:gd name="connsiteX10" fmla="*/ 1409700 w 6438900"/>
                <a:gd name="connsiteY10" fmla="*/ 812800 h 3685444"/>
                <a:gd name="connsiteX11" fmla="*/ 1803400 w 6438900"/>
                <a:gd name="connsiteY11" fmla="*/ 520700 h 3685444"/>
                <a:gd name="connsiteX12" fmla="*/ 2400300 w 6438900"/>
                <a:gd name="connsiteY12" fmla="*/ 215900 h 3685444"/>
                <a:gd name="connsiteX13" fmla="*/ 3213100 w 6438900"/>
                <a:gd name="connsiteY13" fmla="*/ 0 h 3685444"/>
                <a:gd name="connsiteX14" fmla="*/ 3441700 w 6438900"/>
                <a:gd name="connsiteY14" fmla="*/ 0 h 3685444"/>
                <a:gd name="connsiteX15" fmla="*/ 4318000 w 6438900"/>
                <a:gd name="connsiteY15" fmla="*/ 152400 h 3685444"/>
                <a:gd name="connsiteX16" fmla="*/ 4445000 w 6438900"/>
                <a:gd name="connsiteY16" fmla="*/ 177800 h 3685444"/>
                <a:gd name="connsiteX17" fmla="*/ 5283200 w 6438900"/>
                <a:gd name="connsiteY17" fmla="*/ 317500 h 3685444"/>
                <a:gd name="connsiteX18" fmla="*/ 5702300 w 6438900"/>
                <a:gd name="connsiteY18" fmla="*/ 368300 h 3685444"/>
                <a:gd name="connsiteX19" fmla="*/ 6438900 w 6438900"/>
                <a:gd name="connsiteY19" fmla="*/ 647700 h 3685444"/>
                <a:gd name="connsiteX20" fmla="*/ 6438900 w 6438900"/>
                <a:gd name="connsiteY20" fmla="*/ 647700 h 3685444"/>
                <a:gd name="connsiteX0" fmla="*/ 0 w 6108700"/>
                <a:gd name="connsiteY0" fmla="*/ 3632200 h 3685444"/>
                <a:gd name="connsiteX1" fmla="*/ 495300 w 6108700"/>
                <a:gd name="connsiteY1" fmla="*/ 3606800 h 3685444"/>
                <a:gd name="connsiteX2" fmla="*/ 914400 w 6108700"/>
                <a:gd name="connsiteY2" fmla="*/ 3670300 h 3685444"/>
                <a:gd name="connsiteX3" fmla="*/ 622300 w 6108700"/>
                <a:gd name="connsiteY3" fmla="*/ 3276600 h 3685444"/>
                <a:gd name="connsiteX4" fmla="*/ 330200 w 6108700"/>
                <a:gd name="connsiteY4" fmla="*/ 2844800 h 3685444"/>
                <a:gd name="connsiteX5" fmla="*/ 127000 w 6108700"/>
                <a:gd name="connsiteY5" fmla="*/ 2247900 h 3685444"/>
                <a:gd name="connsiteX6" fmla="*/ 190500 w 6108700"/>
                <a:gd name="connsiteY6" fmla="*/ 1866900 h 3685444"/>
                <a:gd name="connsiteX7" fmla="*/ 368300 w 6108700"/>
                <a:gd name="connsiteY7" fmla="*/ 1460500 h 3685444"/>
                <a:gd name="connsiteX8" fmla="*/ 635000 w 6108700"/>
                <a:gd name="connsiteY8" fmla="*/ 1181100 h 3685444"/>
                <a:gd name="connsiteX9" fmla="*/ 1079500 w 6108700"/>
                <a:gd name="connsiteY9" fmla="*/ 812800 h 3685444"/>
                <a:gd name="connsiteX10" fmla="*/ 1473200 w 6108700"/>
                <a:gd name="connsiteY10" fmla="*/ 520700 h 3685444"/>
                <a:gd name="connsiteX11" fmla="*/ 2070100 w 6108700"/>
                <a:gd name="connsiteY11" fmla="*/ 215900 h 3685444"/>
                <a:gd name="connsiteX12" fmla="*/ 2882900 w 6108700"/>
                <a:gd name="connsiteY12" fmla="*/ 0 h 3685444"/>
                <a:gd name="connsiteX13" fmla="*/ 3111500 w 6108700"/>
                <a:gd name="connsiteY13" fmla="*/ 0 h 3685444"/>
                <a:gd name="connsiteX14" fmla="*/ 3987800 w 6108700"/>
                <a:gd name="connsiteY14" fmla="*/ 152400 h 3685444"/>
                <a:gd name="connsiteX15" fmla="*/ 4114800 w 6108700"/>
                <a:gd name="connsiteY15" fmla="*/ 177800 h 3685444"/>
                <a:gd name="connsiteX16" fmla="*/ 4953000 w 6108700"/>
                <a:gd name="connsiteY16" fmla="*/ 317500 h 3685444"/>
                <a:gd name="connsiteX17" fmla="*/ 5372100 w 6108700"/>
                <a:gd name="connsiteY17" fmla="*/ 368300 h 3685444"/>
                <a:gd name="connsiteX18" fmla="*/ 6108700 w 6108700"/>
                <a:gd name="connsiteY18" fmla="*/ 647700 h 3685444"/>
                <a:gd name="connsiteX19" fmla="*/ 6108700 w 6108700"/>
                <a:gd name="connsiteY19" fmla="*/ 647700 h 3685444"/>
                <a:gd name="connsiteX0" fmla="*/ 374533 w 5987933"/>
                <a:gd name="connsiteY0" fmla="*/ 3606800 h 3685444"/>
                <a:gd name="connsiteX1" fmla="*/ 793633 w 5987933"/>
                <a:gd name="connsiteY1" fmla="*/ 3670300 h 3685444"/>
                <a:gd name="connsiteX2" fmla="*/ 501533 w 5987933"/>
                <a:gd name="connsiteY2" fmla="*/ 3276600 h 3685444"/>
                <a:gd name="connsiteX3" fmla="*/ 209433 w 5987933"/>
                <a:gd name="connsiteY3" fmla="*/ 2844800 h 3685444"/>
                <a:gd name="connsiteX4" fmla="*/ 6233 w 5987933"/>
                <a:gd name="connsiteY4" fmla="*/ 2247900 h 3685444"/>
                <a:gd name="connsiteX5" fmla="*/ 69733 w 5987933"/>
                <a:gd name="connsiteY5" fmla="*/ 1866900 h 3685444"/>
                <a:gd name="connsiteX6" fmla="*/ 247533 w 5987933"/>
                <a:gd name="connsiteY6" fmla="*/ 1460500 h 3685444"/>
                <a:gd name="connsiteX7" fmla="*/ 514233 w 5987933"/>
                <a:gd name="connsiteY7" fmla="*/ 1181100 h 3685444"/>
                <a:gd name="connsiteX8" fmla="*/ 958733 w 5987933"/>
                <a:gd name="connsiteY8" fmla="*/ 812800 h 3685444"/>
                <a:gd name="connsiteX9" fmla="*/ 1352433 w 5987933"/>
                <a:gd name="connsiteY9" fmla="*/ 520700 h 3685444"/>
                <a:gd name="connsiteX10" fmla="*/ 1949333 w 5987933"/>
                <a:gd name="connsiteY10" fmla="*/ 215900 h 3685444"/>
                <a:gd name="connsiteX11" fmla="*/ 2762133 w 5987933"/>
                <a:gd name="connsiteY11" fmla="*/ 0 h 3685444"/>
                <a:gd name="connsiteX12" fmla="*/ 2990733 w 5987933"/>
                <a:gd name="connsiteY12" fmla="*/ 0 h 3685444"/>
                <a:gd name="connsiteX13" fmla="*/ 3867033 w 5987933"/>
                <a:gd name="connsiteY13" fmla="*/ 152400 h 3685444"/>
                <a:gd name="connsiteX14" fmla="*/ 3994033 w 5987933"/>
                <a:gd name="connsiteY14" fmla="*/ 177800 h 3685444"/>
                <a:gd name="connsiteX15" fmla="*/ 4832233 w 5987933"/>
                <a:gd name="connsiteY15" fmla="*/ 317500 h 3685444"/>
                <a:gd name="connsiteX16" fmla="*/ 5251333 w 5987933"/>
                <a:gd name="connsiteY16" fmla="*/ 368300 h 3685444"/>
                <a:gd name="connsiteX17" fmla="*/ 5987933 w 5987933"/>
                <a:gd name="connsiteY17" fmla="*/ 647700 h 3685444"/>
                <a:gd name="connsiteX18" fmla="*/ 5987933 w 5987933"/>
                <a:gd name="connsiteY18" fmla="*/ 647700 h 3685444"/>
                <a:gd name="connsiteX0" fmla="*/ 793633 w 5987933"/>
                <a:gd name="connsiteY0" fmla="*/ 3670300 h 3670300"/>
                <a:gd name="connsiteX1" fmla="*/ 501533 w 5987933"/>
                <a:gd name="connsiteY1" fmla="*/ 3276600 h 3670300"/>
                <a:gd name="connsiteX2" fmla="*/ 209433 w 5987933"/>
                <a:gd name="connsiteY2" fmla="*/ 2844800 h 3670300"/>
                <a:gd name="connsiteX3" fmla="*/ 6233 w 5987933"/>
                <a:gd name="connsiteY3" fmla="*/ 2247900 h 3670300"/>
                <a:gd name="connsiteX4" fmla="*/ 69733 w 5987933"/>
                <a:gd name="connsiteY4" fmla="*/ 1866900 h 3670300"/>
                <a:gd name="connsiteX5" fmla="*/ 247533 w 5987933"/>
                <a:gd name="connsiteY5" fmla="*/ 1460500 h 3670300"/>
                <a:gd name="connsiteX6" fmla="*/ 514233 w 5987933"/>
                <a:gd name="connsiteY6" fmla="*/ 1181100 h 3670300"/>
                <a:gd name="connsiteX7" fmla="*/ 958733 w 5987933"/>
                <a:gd name="connsiteY7" fmla="*/ 812800 h 3670300"/>
                <a:gd name="connsiteX8" fmla="*/ 1352433 w 5987933"/>
                <a:gd name="connsiteY8" fmla="*/ 520700 h 3670300"/>
                <a:gd name="connsiteX9" fmla="*/ 1949333 w 5987933"/>
                <a:gd name="connsiteY9" fmla="*/ 215900 h 3670300"/>
                <a:gd name="connsiteX10" fmla="*/ 2762133 w 5987933"/>
                <a:gd name="connsiteY10" fmla="*/ 0 h 3670300"/>
                <a:gd name="connsiteX11" fmla="*/ 2990733 w 5987933"/>
                <a:gd name="connsiteY11" fmla="*/ 0 h 3670300"/>
                <a:gd name="connsiteX12" fmla="*/ 3867033 w 5987933"/>
                <a:gd name="connsiteY12" fmla="*/ 152400 h 3670300"/>
                <a:gd name="connsiteX13" fmla="*/ 3994033 w 5987933"/>
                <a:gd name="connsiteY13" fmla="*/ 177800 h 3670300"/>
                <a:gd name="connsiteX14" fmla="*/ 4832233 w 5987933"/>
                <a:gd name="connsiteY14" fmla="*/ 317500 h 3670300"/>
                <a:gd name="connsiteX15" fmla="*/ 5251333 w 5987933"/>
                <a:gd name="connsiteY15" fmla="*/ 368300 h 3670300"/>
                <a:gd name="connsiteX16" fmla="*/ 5987933 w 5987933"/>
                <a:gd name="connsiteY16" fmla="*/ 647700 h 3670300"/>
                <a:gd name="connsiteX17" fmla="*/ 5987933 w 5987933"/>
                <a:gd name="connsiteY17" fmla="*/ 647700 h 367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87933" h="3670300">
                  <a:moveTo>
                    <a:pt x="793633" y="3670300"/>
                  </a:moveTo>
                  <a:cubicBezTo>
                    <a:pt x="814800" y="3615267"/>
                    <a:pt x="598900" y="3414183"/>
                    <a:pt x="501533" y="3276600"/>
                  </a:cubicBezTo>
                  <a:cubicBezTo>
                    <a:pt x="404166" y="3139017"/>
                    <a:pt x="291983" y="3016250"/>
                    <a:pt x="209433" y="2844800"/>
                  </a:cubicBezTo>
                  <a:cubicBezTo>
                    <a:pt x="126883" y="2673350"/>
                    <a:pt x="29516" y="2410883"/>
                    <a:pt x="6233" y="2247900"/>
                  </a:cubicBezTo>
                  <a:cubicBezTo>
                    <a:pt x="-17050" y="2084917"/>
                    <a:pt x="29516" y="1998133"/>
                    <a:pt x="69733" y="1866900"/>
                  </a:cubicBezTo>
                  <a:cubicBezTo>
                    <a:pt x="109950" y="1735667"/>
                    <a:pt x="173450" y="1574800"/>
                    <a:pt x="247533" y="1460500"/>
                  </a:cubicBezTo>
                  <a:cubicBezTo>
                    <a:pt x="321616" y="1346200"/>
                    <a:pt x="395700" y="1289050"/>
                    <a:pt x="514233" y="1181100"/>
                  </a:cubicBezTo>
                  <a:cubicBezTo>
                    <a:pt x="632766" y="1073150"/>
                    <a:pt x="838083" y="903817"/>
                    <a:pt x="958733" y="812800"/>
                  </a:cubicBezTo>
                  <a:cubicBezTo>
                    <a:pt x="1034933" y="808567"/>
                    <a:pt x="1187333" y="620183"/>
                    <a:pt x="1352433" y="520700"/>
                  </a:cubicBezTo>
                  <a:cubicBezTo>
                    <a:pt x="1517533" y="421217"/>
                    <a:pt x="1714383" y="302683"/>
                    <a:pt x="1949333" y="215900"/>
                  </a:cubicBezTo>
                  <a:cubicBezTo>
                    <a:pt x="2184283" y="129117"/>
                    <a:pt x="2512366" y="122767"/>
                    <a:pt x="2762133" y="0"/>
                  </a:cubicBezTo>
                  <a:lnTo>
                    <a:pt x="2990733" y="0"/>
                  </a:lnTo>
                  <a:lnTo>
                    <a:pt x="3867033" y="152400"/>
                  </a:lnTo>
                  <a:cubicBezTo>
                    <a:pt x="3985466" y="178718"/>
                    <a:pt x="3942304" y="177800"/>
                    <a:pt x="3994033" y="177800"/>
                  </a:cubicBezTo>
                  <a:lnTo>
                    <a:pt x="4832233" y="317500"/>
                  </a:lnTo>
                  <a:lnTo>
                    <a:pt x="5251333" y="368300"/>
                  </a:lnTo>
                  <a:lnTo>
                    <a:pt x="5987933" y="647700"/>
                  </a:lnTo>
                  <a:lnTo>
                    <a:pt x="5987933" y="647700"/>
                  </a:lnTo>
                </a:path>
              </a:pathLst>
            </a:custGeom>
            <a:noFill/>
            <a:ln w="6350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0033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6C9ACF1E-795E-49E8-8A1D-CEA7BEC8CF99}"/>
              </a:ext>
            </a:extLst>
          </p:cNvPr>
          <p:cNvSpPr/>
          <p:nvPr/>
        </p:nvSpPr>
        <p:spPr>
          <a:xfrm>
            <a:off x="4150425" y="4546631"/>
            <a:ext cx="5085533" cy="2024663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85533" h="2024663">
                <a:moveTo>
                  <a:pt x="4561554" y="0"/>
                </a:moveTo>
                <a:cubicBezTo>
                  <a:pt x="4516436" y="81882"/>
                  <a:pt x="4480972" y="144630"/>
                  <a:pt x="4568271" y="254811"/>
                </a:cubicBezTo>
                <a:cubicBezTo>
                  <a:pt x="4655570" y="364992"/>
                  <a:pt x="5075369" y="582679"/>
                  <a:pt x="5085348" y="661086"/>
                </a:cubicBezTo>
                <a:cubicBezTo>
                  <a:pt x="5095328" y="739493"/>
                  <a:pt x="4700337" y="639696"/>
                  <a:pt x="4628148" y="725254"/>
                </a:cubicBezTo>
                <a:cubicBezTo>
                  <a:pt x="4555959" y="810812"/>
                  <a:pt x="4704348" y="1115613"/>
                  <a:pt x="4652211" y="1174434"/>
                </a:cubicBezTo>
                <a:cubicBezTo>
                  <a:pt x="4600074" y="1233255"/>
                  <a:pt x="4375485" y="1030055"/>
                  <a:pt x="4315327" y="1078181"/>
                </a:cubicBezTo>
                <a:cubicBezTo>
                  <a:pt x="4255169" y="1126307"/>
                  <a:pt x="4342063" y="1423085"/>
                  <a:pt x="4291263" y="1463190"/>
                </a:cubicBezTo>
                <a:cubicBezTo>
                  <a:pt x="4240463" y="1503295"/>
                  <a:pt x="4101432" y="1382980"/>
                  <a:pt x="4010527" y="1318811"/>
                </a:cubicBezTo>
                <a:cubicBezTo>
                  <a:pt x="3919622" y="1254643"/>
                  <a:pt x="3838074" y="1137000"/>
                  <a:pt x="3745832" y="1078179"/>
                </a:cubicBezTo>
                <a:lnTo>
                  <a:pt x="3457074" y="965884"/>
                </a:lnTo>
                <a:lnTo>
                  <a:pt x="3216442" y="957863"/>
                </a:lnTo>
                <a:lnTo>
                  <a:pt x="2871537" y="1222558"/>
                </a:lnTo>
                <a:lnTo>
                  <a:pt x="2783305" y="1270684"/>
                </a:lnTo>
                <a:lnTo>
                  <a:pt x="2646948" y="1206516"/>
                </a:lnTo>
                <a:lnTo>
                  <a:pt x="2326105" y="1399021"/>
                </a:lnTo>
                <a:lnTo>
                  <a:pt x="2093495" y="1503295"/>
                </a:lnTo>
                <a:cubicBezTo>
                  <a:pt x="2001253" y="1523348"/>
                  <a:pt x="1854200" y="1511316"/>
                  <a:pt x="1772653" y="1519337"/>
                </a:cubicBezTo>
                <a:cubicBezTo>
                  <a:pt x="1691106" y="1527358"/>
                  <a:pt x="1651001" y="1523347"/>
                  <a:pt x="1604211" y="1551421"/>
                </a:cubicBezTo>
                <a:cubicBezTo>
                  <a:pt x="1557422" y="1579495"/>
                  <a:pt x="1572127" y="1675747"/>
                  <a:pt x="1491916" y="1687779"/>
                </a:cubicBezTo>
                <a:cubicBezTo>
                  <a:pt x="1411706" y="1699811"/>
                  <a:pt x="1233906" y="1649011"/>
                  <a:pt x="1122948" y="1623611"/>
                </a:cubicBezTo>
                <a:cubicBezTo>
                  <a:pt x="1011990" y="1598211"/>
                  <a:pt x="922422" y="1511316"/>
                  <a:pt x="826169" y="1535379"/>
                </a:cubicBezTo>
                <a:cubicBezTo>
                  <a:pt x="729916" y="1559442"/>
                  <a:pt x="652380" y="1715852"/>
                  <a:pt x="545432" y="1767989"/>
                </a:cubicBezTo>
                <a:cubicBezTo>
                  <a:pt x="438484" y="1820126"/>
                  <a:pt x="275389" y="1805421"/>
                  <a:pt x="184484" y="1848200"/>
                </a:cubicBezTo>
                <a:cubicBezTo>
                  <a:pt x="93579" y="1890979"/>
                  <a:pt x="61495" y="1965842"/>
                  <a:pt x="0" y="2024663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1C78ED7C-490F-4EBE-B74C-E813E22B5B6A}"/>
              </a:ext>
            </a:extLst>
          </p:cNvPr>
          <p:cNvSpPr/>
          <p:nvPr/>
        </p:nvSpPr>
        <p:spPr>
          <a:xfrm>
            <a:off x="3901774" y="4493845"/>
            <a:ext cx="4001049" cy="1251284"/>
          </a:xfrm>
          <a:custGeom>
            <a:avLst/>
            <a:gdLst>
              <a:gd name="connsiteX0" fmla="*/ 0 w 3994484"/>
              <a:gd name="connsiteY0" fmla="*/ 1363579 h 1363579"/>
              <a:gd name="connsiteX1" fmla="*/ 208547 w 3994484"/>
              <a:gd name="connsiteY1" fmla="*/ 1211179 h 1363579"/>
              <a:gd name="connsiteX2" fmla="*/ 368968 w 3994484"/>
              <a:gd name="connsiteY2" fmla="*/ 1163053 h 1363579"/>
              <a:gd name="connsiteX3" fmla="*/ 545431 w 3994484"/>
              <a:gd name="connsiteY3" fmla="*/ 1227221 h 1363579"/>
              <a:gd name="connsiteX4" fmla="*/ 874294 w 3994484"/>
              <a:gd name="connsiteY4" fmla="*/ 1147011 h 1363579"/>
              <a:gd name="connsiteX5" fmla="*/ 1098884 w 3994484"/>
              <a:gd name="connsiteY5" fmla="*/ 1010653 h 1363579"/>
              <a:gd name="connsiteX6" fmla="*/ 1235242 w 3994484"/>
              <a:gd name="connsiteY6" fmla="*/ 874295 h 1363579"/>
              <a:gd name="connsiteX7" fmla="*/ 1419726 w 3994484"/>
              <a:gd name="connsiteY7" fmla="*/ 914400 h 1363579"/>
              <a:gd name="connsiteX8" fmla="*/ 1612231 w 3994484"/>
              <a:gd name="connsiteY8" fmla="*/ 1010653 h 1363579"/>
              <a:gd name="connsiteX9" fmla="*/ 1852863 w 3994484"/>
              <a:gd name="connsiteY9" fmla="*/ 1034716 h 1363579"/>
              <a:gd name="connsiteX10" fmla="*/ 2181726 w 3994484"/>
              <a:gd name="connsiteY10" fmla="*/ 850232 h 1363579"/>
              <a:gd name="connsiteX11" fmla="*/ 2478505 w 3994484"/>
              <a:gd name="connsiteY11" fmla="*/ 665747 h 1363579"/>
              <a:gd name="connsiteX12" fmla="*/ 2662989 w 3994484"/>
              <a:gd name="connsiteY12" fmla="*/ 537411 h 1363579"/>
              <a:gd name="connsiteX13" fmla="*/ 2751221 w 3994484"/>
              <a:gd name="connsiteY13" fmla="*/ 521368 h 1363579"/>
              <a:gd name="connsiteX14" fmla="*/ 2799347 w 3994484"/>
              <a:gd name="connsiteY14" fmla="*/ 633663 h 1363579"/>
              <a:gd name="connsiteX15" fmla="*/ 2871536 w 3994484"/>
              <a:gd name="connsiteY15" fmla="*/ 705853 h 1363579"/>
              <a:gd name="connsiteX16" fmla="*/ 3015915 w 3994484"/>
              <a:gd name="connsiteY16" fmla="*/ 529389 h 1363579"/>
              <a:gd name="connsiteX17" fmla="*/ 3128210 w 3994484"/>
              <a:gd name="connsiteY17" fmla="*/ 465221 h 1363579"/>
              <a:gd name="connsiteX18" fmla="*/ 3176336 w 3994484"/>
              <a:gd name="connsiteY18" fmla="*/ 521368 h 1363579"/>
              <a:gd name="connsiteX19" fmla="*/ 3368842 w 3994484"/>
              <a:gd name="connsiteY19" fmla="*/ 352926 h 1363579"/>
              <a:gd name="connsiteX20" fmla="*/ 3441031 w 3994484"/>
              <a:gd name="connsiteY20" fmla="*/ 288758 h 1363579"/>
              <a:gd name="connsiteX21" fmla="*/ 3569368 w 3994484"/>
              <a:gd name="connsiteY21" fmla="*/ 328863 h 1363579"/>
              <a:gd name="connsiteX22" fmla="*/ 3761873 w 3994484"/>
              <a:gd name="connsiteY22" fmla="*/ 489284 h 1363579"/>
              <a:gd name="connsiteX23" fmla="*/ 3890210 w 3994484"/>
              <a:gd name="connsiteY23" fmla="*/ 593558 h 1363579"/>
              <a:gd name="connsiteX24" fmla="*/ 3994484 w 3994484"/>
              <a:gd name="connsiteY24" fmla="*/ 489284 h 1363579"/>
              <a:gd name="connsiteX25" fmla="*/ 3978442 w 3994484"/>
              <a:gd name="connsiteY25" fmla="*/ 376989 h 1363579"/>
              <a:gd name="connsiteX26" fmla="*/ 3890210 w 3994484"/>
              <a:gd name="connsiteY26" fmla="*/ 0 h 1363579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3994484"/>
              <a:gd name="connsiteY0" fmla="*/ 1114926 h 1114926"/>
              <a:gd name="connsiteX1" fmla="*/ 208547 w 3994484"/>
              <a:gd name="connsiteY1" fmla="*/ 962526 h 1114926"/>
              <a:gd name="connsiteX2" fmla="*/ 368968 w 3994484"/>
              <a:gd name="connsiteY2" fmla="*/ 914400 h 1114926"/>
              <a:gd name="connsiteX3" fmla="*/ 545431 w 3994484"/>
              <a:gd name="connsiteY3" fmla="*/ 978568 h 1114926"/>
              <a:gd name="connsiteX4" fmla="*/ 874294 w 3994484"/>
              <a:gd name="connsiteY4" fmla="*/ 898358 h 1114926"/>
              <a:gd name="connsiteX5" fmla="*/ 1098884 w 3994484"/>
              <a:gd name="connsiteY5" fmla="*/ 762000 h 1114926"/>
              <a:gd name="connsiteX6" fmla="*/ 1235242 w 3994484"/>
              <a:gd name="connsiteY6" fmla="*/ 625642 h 1114926"/>
              <a:gd name="connsiteX7" fmla="*/ 1419726 w 3994484"/>
              <a:gd name="connsiteY7" fmla="*/ 665747 h 1114926"/>
              <a:gd name="connsiteX8" fmla="*/ 1612231 w 3994484"/>
              <a:gd name="connsiteY8" fmla="*/ 762000 h 1114926"/>
              <a:gd name="connsiteX9" fmla="*/ 1852863 w 3994484"/>
              <a:gd name="connsiteY9" fmla="*/ 786063 h 1114926"/>
              <a:gd name="connsiteX10" fmla="*/ 2181726 w 3994484"/>
              <a:gd name="connsiteY10" fmla="*/ 601579 h 1114926"/>
              <a:gd name="connsiteX11" fmla="*/ 2478505 w 3994484"/>
              <a:gd name="connsiteY11" fmla="*/ 417094 h 1114926"/>
              <a:gd name="connsiteX12" fmla="*/ 2662989 w 3994484"/>
              <a:gd name="connsiteY12" fmla="*/ 288758 h 1114926"/>
              <a:gd name="connsiteX13" fmla="*/ 2751221 w 3994484"/>
              <a:gd name="connsiteY13" fmla="*/ 272715 h 1114926"/>
              <a:gd name="connsiteX14" fmla="*/ 2799347 w 3994484"/>
              <a:gd name="connsiteY14" fmla="*/ 385010 h 1114926"/>
              <a:gd name="connsiteX15" fmla="*/ 2871536 w 3994484"/>
              <a:gd name="connsiteY15" fmla="*/ 457200 h 1114926"/>
              <a:gd name="connsiteX16" fmla="*/ 3015915 w 3994484"/>
              <a:gd name="connsiteY16" fmla="*/ 280736 h 1114926"/>
              <a:gd name="connsiteX17" fmla="*/ 3128210 w 3994484"/>
              <a:gd name="connsiteY17" fmla="*/ 216568 h 1114926"/>
              <a:gd name="connsiteX18" fmla="*/ 3176336 w 3994484"/>
              <a:gd name="connsiteY18" fmla="*/ 272715 h 1114926"/>
              <a:gd name="connsiteX19" fmla="*/ 3368842 w 3994484"/>
              <a:gd name="connsiteY19" fmla="*/ 104273 h 1114926"/>
              <a:gd name="connsiteX20" fmla="*/ 3441031 w 3994484"/>
              <a:gd name="connsiteY20" fmla="*/ 40105 h 1114926"/>
              <a:gd name="connsiteX21" fmla="*/ 3569368 w 3994484"/>
              <a:gd name="connsiteY21" fmla="*/ 80210 h 1114926"/>
              <a:gd name="connsiteX22" fmla="*/ 3761873 w 3994484"/>
              <a:gd name="connsiteY22" fmla="*/ 240631 h 1114926"/>
              <a:gd name="connsiteX23" fmla="*/ 3890210 w 3994484"/>
              <a:gd name="connsiteY23" fmla="*/ 344905 h 1114926"/>
              <a:gd name="connsiteX24" fmla="*/ 3994484 w 3994484"/>
              <a:gd name="connsiteY24" fmla="*/ 240631 h 1114926"/>
              <a:gd name="connsiteX25" fmla="*/ 3978442 w 3994484"/>
              <a:gd name="connsiteY25" fmla="*/ 128336 h 1114926"/>
              <a:gd name="connsiteX26" fmla="*/ 3962400 w 3994484"/>
              <a:gd name="connsiteY26" fmla="*/ 0 h 1114926"/>
              <a:gd name="connsiteX0" fmla="*/ 0 w 4007464"/>
              <a:gd name="connsiteY0" fmla="*/ 1114926 h 1114926"/>
              <a:gd name="connsiteX1" fmla="*/ 208547 w 4007464"/>
              <a:gd name="connsiteY1" fmla="*/ 962526 h 1114926"/>
              <a:gd name="connsiteX2" fmla="*/ 368968 w 4007464"/>
              <a:gd name="connsiteY2" fmla="*/ 914400 h 1114926"/>
              <a:gd name="connsiteX3" fmla="*/ 545431 w 4007464"/>
              <a:gd name="connsiteY3" fmla="*/ 978568 h 1114926"/>
              <a:gd name="connsiteX4" fmla="*/ 874294 w 4007464"/>
              <a:gd name="connsiteY4" fmla="*/ 898358 h 1114926"/>
              <a:gd name="connsiteX5" fmla="*/ 1098884 w 4007464"/>
              <a:gd name="connsiteY5" fmla="*/ 762000 h 1114926"/>
              <a:gd name="connsiteX6" fmla="*/ 1235242 w 4007464"/>
              <a:gd name="connsiteY6" fmla="*/ 625642 h 1114926"/>
              <a:gd name="connsiteX7" fmla="*/ 1419726 w 4007464"/>
              <a:gd name="connsiteY7" fmla="*/ 665747 h 1114926"/>
              <a:gd name="connsiteX8" fmla="*/ 1612231 w 4007464"/>
              <a:gd name="connsiteY8" fmla="*/ 762000 h 1114926"/>
              <a:gd name="connsiteX9" fmla="*/ 1852863 w 4007464"/>
              <a:gd name="connsiteY9" fmla="*/ 786063 h 1114926"/>
              <a:gd name="connsiteX10" fmla="*/ 2181726 w 4007464"/>
              <a:gd name="connsiteY10" fmla="*/ 601579 h 1114926"/>
              <a:gd name="connsiteX11" fmla="*/ 2478505 w 4007464"/>
              <a:gd name="connsiteY11" fmla="*/ 417094 h 1114926"/>
              <a:gd name="connsiteX12" fmla="*/ 2662989 w 4007464"/>
              <a:gd name="connsiteY12" fmla="*/ 288758 h 1114926"/>
              <a:gd name="connsiteX13" fmla="*/ 2751221 w 4007464"/>
              <a:gd name="connsiteY13" fmla="*/ 272715 h 1114926"/>
              <a:gd name="connsiteX14" fmla="*/ 2799347 w 4007464"/>
              <a:gd name="connsiteY14" fmla="*/ 385010 h 1114926"/>
              <a:gd name="connsiteX15" fmla="*/ 2871536 w 4007464"/>
              <a:gd name="connsiteY15" fmla="*/ 457200 h 1114926"/>
              <a:gd name="connsiteX16" fmla="*/ 3015915 w 4007464"/>
              <a:gd name="connsiteY16" fmla="*/ 280736 h 1114926"/>
              <a:gd name="connsiteX17" fmla="*/ 3128210 w 4007464"/>
              <a:gd name="connsiteY17" fmla="*/ 216568 h 1114926"/>
              <a:gd name="connsiteX18" fmla="*/ 3176336 w 4007464"/>
              <a:gd name="connsiteY18" fmla="*/ 272715 h 1114926"/>
              <a:gd name="connsiteX19" fmla="*/ 3368842 w 4007464"/>
              <a:gd name="connsiteY19" fmla="*/ 104273 h 1114926"/>
              <a:gd name="connsiteX20" fmla="*/ 3441031 w 4007464"/>
              <a:gd name="connsiteY20" fmla="*/ 40105 h 1114926"/>
              <a:gd name="connsiteX21" fmla="*/ 3569368 w 4007464"/>
              <a:gd name="connsiteY21" fmla="*/ 80210 h 1114926"/>
              <a:gd name="connsiteX22" fmla="*/ 3761873 w 4007464"/>
              <a:gd name="connsiteY22" fmla="*/ 240631 h 1114926"/>
              <a:gd name="connsiteX23" fmla="*/ 3890210 w 4007464"/>
              <a:gd name="connsiteY23" fmla="*/ 344905 h 1114926"/>
              <a:gd name="connsiteX24" fmla="*/ 3994484 w 4007464"/>
              <a:gd name="connsiteY24" fmla="*/ 240631 h 1114926"/>
              <a:gd name="connsiteX25" fmla="*/ 3978442 w 4007464"/>
              <a:gd name="connsiteY25" fmla="*/ 128336 h 1114926"/>
              <a:gd name="connsiteX26" fmla="*/ 3962400 w 4007464"/>
              <a:gd name="connsiteY26" fmla="*/ 0 h 1114926"/>
              <a:gd name="connsiteX0" fmla="*/ 0 w 3999006"/>
              <a:gd name="connsiteY0" fmla="*/ 1114926 h 1114926"/>
              <a:gd name="connsiteX1" fmla="*/ 208547 w 3999006"/>
              <a:gd name="connsiteY1" fmla="*/ 962526 h 1114926"/>
              <a:gd name="connsiteX2" fmla="*/ 368968 w 3999006"/>
              <a:gd name="connsiteY2" fmla="*/ 914400 h 1114926"/>
              <a:gd name="connsiteX3" fmla="*/ 545431 w 3999006"/>
              <a:gd name="connsiteY3" fmla="*/ 978568 h 1114926"/>
              <a:gd name="connsiteX4" fmla="*/ 874294 w 3999006"/>
              <a:gd name="connsiteY4" fmla="*/ 898358 h 1114926"/>
              <a:gd name="connsiteX5" fmla="*/ 1098884 w 3999006"/>
              <a:gd name="connsiteY5" fmla="*/ 762000 h 1114926"/>
              <a:gd name="connsiteX6" fmla="*/ 1235242 w 3999006"/>
              <a:gd name="connsiteY6" fmla="*/ 625642 h 1114926"/>
              <a:gd name="connsiteX7" fmla="*/ 1419726 w 3999006"/>
              <a:gd name="connsiteY7" fmla="*/ 665747 h 1114926"/>
              <a:gd name="connsiteX8" fmla="*/ 1612231 w 3999006"/>
              <a:gd name="connsiteY8" fmla="*/ 762000 h 1114926"/>
              <a:gd name="connsiteX9" fmla="*/ 1852863 w 3999006"/>
              <a:gd name="connsiteY9" fmla="*/ 786063 h 1114926"/>
              <a:gd name="connsiteX10" fmla="*/ 2181726 w 3999006"/>
              <a:gd name="connsiteY10" fmla="*/ 601579 h 1114926"/>
              <a:gd name="connsiteX11" fmla="*/ 2478505 w 3999006"/>
              <a:gd name="connsiteY11" fmla="*/ 417094 h 1114926"/>
              <a:gd name="connsiteX12" fmla="*/ 2662989 w 3999006"/>
              <a:gd name="connsiteY12" fmla="*/ 288758 h 1114926"/>
              <a:gd name="connsiteX13" fmla="*/ 2751221 w 3999006"/>
              <a:gd name="connsiteY13" fmla="*/ 272715 h 1114926"/>
              <a:gd name="connsiteX14" fmla="*/ 2799347 w 3999006"/>
              <a:gd name="connsiteY14" fmla="*/ 385010 h 1114926"/>
              <a:gd name="connsiteX15" fmla="*/ 2871536 w 3999006"/>
              <a:gd name="connsiteY15" fmla="*/ 457200 h 1114926"/>
              <a:gd name="connsiteX16" fmla="*/ 3015915 w 3999006"/>
              <a:gd name="connsiteY16" fmla="*/ 280736 h 1114926"/>
              <a:gd name="connsiteX17" fmla="*/ 3128210 w 3999006"/>
              <a:gd name="connsiteY17" fmla="*/ 216568 h 1114926"/>
              <a:gd name="connsiteX18" fmla="*/ 3176336 w 3999006"/>
              <a:gd name="connsiteY18" fmla="*/ 272715 h 1114926"/>
              <a:gd name="connsiteX19" fmla="*/ 3368842 w 3999006"/>
              <a:gd name="connsiteY19" fmla="*/ 104273 h 1114926"/>
              <a:gd name="connsiteX20" fmla="*/ 3441031 w 3999006"/>
              <a:gd name="connsiteY20" fmla="*/ 40105 h 1114926"/>
              <a:gd name="connsiteX21" fmla="*/ 3569368 w 3999006"/>
              <a:gd name="connsiteY21" fmla="*/ 80210 h 1114926"/>
              <a:gd name="connsiteX22" fmla="*/ 3761873 w 3999006"/>
              <a:gd name="connsiteY22" fmla="*/ 240631 h 1114926"/>
              <a:gd name="connsiteX23" fmla="*/ 3890210 w 3999006"/>
              <a:gd name="connsiteY23" fmla="*/ 344905 h 1114926"/>
              <a:gd name="connsiteX24" fmla="*/ 3994484 w 3999006"/>
              <a:gd name="connsiteY24" fmla="*/ 240631 h 1114926"/>
              <a:gd name="connsiteX25" fmla="*/ 3978442 w 3999006"/>
              <a:gd name="connsiteY25" fmla="*/ 128336 h 1114926"/>
              <a:gd name="connsiteX26" fmla="*/ 3962400 w 3999006"/>
              <a:gd name="connsiteY26" fmla="*/ 0 h 1114926"/>
              <a:gd name="connsiteX0" fmla="*/ 0 w 4001049"/>
              <a:gd name="connsiteY0" fmla="*/ 1251284 h 1251284"/>
              <a:gd name="connsiteX1" fmla="*/ 208547 w 4001049"/>
              <a:gd name="connsiteY1" fmla="*/ 1098884 h 1251284"/>
              <a:gd name="connsiteX2" fmla="*/ 368968 w 4001049"/>
              <a:gd name="connsiteY2" fmla="*/ 1050758 h 1251284"/>
              <a:gd name="connsiteX3" fmla="*/ 545431 w 4001049"/>
              <a:gd name="connsiteY3" fmla="*/ 1114926 h 1251284"/>
              <a:gd name="connsiteX4" fmla="*/ 874294 w 4001049"/>
              <a:gd name="connsiteY4" fmla="*/ 1034716 h 1251284"/>
              <a:gd name="connsiteX5" fmla="*/ 1098884 w 4001049"/>
              <a:gd name="connsiteY5" fmla="*/ 898358 h 1251284"/>
              <a:gd name="connsiteX6" fmla="*/ 1235242 w 4001049"/>
              <a:gd name="connsiteY6" fmla="*/ 762000 h 1251284"/>
              <a:gd name="connsiteX7" fmla="*/ 1419726 w 4001049"/>
              <a:gd name="connsiteY7" fmla="*/ 802105 h 1251284"/>
              <a:gd name="connsiteX8" fmla="*/ 1612231 w 4001049"/>
              <a:gd name="connsiteY8" fmla="*/ 898358 h 1251284"/>
              <a:gd name="connsiteX9" fmla="*/ 1852863 w 4001049"/>
              <a:gd name="connsiteY9" fmla="*/ 922421 h 1251284"/>
              <a:gd name="connsiteX10" fmla="*/ 2181726 w 4001049"/>
              <a:gd name="connsiteY10" fmla="*/ 737937 h 1251284"/>
              <a:gd name="connsiteX11" fmla="*/ 2478505 w 4001049"/>
              <a:gd name="connsiteY11" fmla="*/ 553452 h 1251284"/>
              <a:gd name="connsiteX12" fmla="*/ 2662989 w 4001049"/>
              <a:gd name="connsiteY12" fmla="*/ 425116 h 1251284"/>
              <a:gd name="connsiteX13" fmla="*/ 2751221 w 4001049"/>
              <a:gd name="connsiteY13" fmla="*/ 409073 h 1251284"/>
              <a:gd name="connsiteX14" fmla="*/ 2799347 w 4001049"/>
              <a:gd name="connsiteY14" fmla="*/ 521368 h 1251284"/>
              <a:gd name="connsiteX15" fmla="*/ 2871536 w 4001049"/>
              <a:gd name="connsiteY15" fmla="*/ 593558 h 1251284"/>
              <a:gd name="connsiteX16" fmla="*/ 3015915 w 4001049"/>
              <a:gd name="connsiteY16" fmla="*/ 417094 h 1251284"/>
              <a:gd name="connsiteX17" fmla="*/ 3128210 w 4001049"/>
              <a:gd name="connsiteY17" fmla="*/ 352926 h 1251284"/>
              <a:gd name="connsiteX18" fmla="*/ 3176336 w 4001049"/>
              <a:gd name="connsiteY18" fmla="*/ 409073 h 1251284"/>
              <a:gd name="connsiteX19" fmla="*/ 3368842 w 4001049"/>
              <a:gd name="connsiteY19" fmla="*/ 240631 h 1251284"/>
              <a:gd name="connsiteX20" fmla="*/ 3441031 w 4001049"/>
              <a:gd name="connsiteY20" fmla="*/ 176463 h 1251284"/>
              <a:gd name="connsiteX21" fmla="*/ 3569368 w 4001049"/>
              <a:gd name="connsiteY21" fmla="*/ 216568 h 1251284"/>
              <a:gd name="connsiteX22" fmla="*/ 3761873 w 4001049"/>
              <a:gd name="connsiteY22" fmla="*/ 376989 h 1251284"/>
              <a:gd name="connsiteX23" fmla="*/ 3890210 w 4001049"/>
              <a:gd name="connsiteY23" fmla="*/ 481263 h 1251284"/>
              <a:gd name="connsiteX24" fmla="*/ 3994484 w 4001049"/>
              <a:gd name="connsiteY24" fmla="*/ 376989 h 1251284"/>
              <a:gd name="connsiteX25" fmla="*/ 3978442 w 4001049"/>
              <a:gd name="connsiteY25" fmla="*/ 264694 h 1251284"/>
              <a:gd name="connsiteX26" fmla="*/ 3882189 w 4001049"/>
              <a:gd name="connsiteY26" fmla="*/ 0 h 125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01049" h="1251284">
                <a:moveTo>
                  <a:pt x="0" y="1251284"/>
                </a:moveTo>
                <a:cubicBezTo>
                  <a:pt x="69516" y="1200484"/>
                  <a:pt x="147052" y="1132305"/>
                  <a:pt x="208547" y="1098884"/>
                </a:cubicBezTo>
                <a:cubicBezTo>
                  <a:pt x="270042" y="1065463"/>
                  <a:pt x="312821" y="1048084"/>
                  <a:pt x="368968" y="1050758"/>
                </a:cubicBezTo>
                <a:cubicBezTo>
                  <a:pt x="425115" y="1053432"/>
                  <a:pt x="435810" y="1141663"/>
                  <a:pt x="545431" y="1114926"/>
                </a:cubicBezTo>
                <a:lnTo>
                  <a:pt x="874294" y="1034716"/>
                </a:lnTo>
                <a:cubicBezTo>
                  <a:pt x="966536" y="998621"/>
                  <a:pt x="1053431" y="943811"/>
                  <a:pt x="1098884" y="898358"/>
                </a:cubicBezTo>
                <a:lnTo>
                  <a:pt x="1235242" y="762000"/>
                </a:lnTo>
                <a:cubicBezTo>
                  <a:pt x="1288716" y="745958"/>
                  <a:pt x="1355558" y="770021"/>
                  <a:pt x="1419726" y="802105"/>
                </a:cubicBezTo>
                <a:lnTo>
                  <a:pt x="1612231" y="898358"/>
                </a:lnTo>
                <a:cubicBezTo>
                  <a:pt x="1684421" y="918411"/>
                  <a:pt x="1743242" y="983916"/>
                  <a:pt x="1852863" y="922421"/>
                </a:cubicBezTo>
                <a:lnTo>
                  <a:pt x="2181726" y="737937"/>
                </a:lnTo>
                <a:cubicBezTo>
                  <a:pt x="2286000" y="676442"/>
                  <a:pt x="2417010" y="596231"/>
                  <a:pt x="2478505" y="553452"/>
                </a:cubicBezTo>
                <a:lnTo>
                  <a:pt x="2662989" y="425116"/>
                </a:lnTo>
                <a:cubicBezTo>
                  <a:pt x="2708442" y="401053"/>
                  <a:pt x="2735179" y="371641"/>
                  <a:pt x="2751221" y="409073"/>
                </a:cubicBezTo>
                <a:lnTo>
                  <a:pt x="2799347" y="521368"/>
                </a:lnTo>
                <a:cubicBezTo>
                  <a:pt x="2819400" y="552116"/>
                  <a:pt x="2823410" y="652379"/>
                  <a:pt x="2871536" y="593558"/>
                </a:cubicBezTo>
                <a:lnTo>
                  <a:pt x="3015915" y="417094"/>
                </a:lnTo>
                <a:cubicBezTo>
                  <a:pt x="3058694" y="376989"/>
                  <a:pt x="3112168" y="334210"/>
                  <a:pt x="3128210" y="352926"/>
                </a:cubicBezTo>
                <a:lnTo>
                  <a:pt x="3176336" y="409073"/>
                </a:lnTo>
                <a:cubicBezTo>
                  <a:pt x="3216441" y="390357"/>
                  <a:pt x="3344779" y="262020"/>
                  <a:pt x="3368842" y="240631"/>
                </a:cubicBezTo>
                <a:lnTo>
                  <a:pt x="3441031" y="176463"/>
                </a:lnTo>
                <a:cubicBezTo>
                  <a:pt x="3474452" y="172453"/>
                  <a:pt x="3505200" y="163094"/>
                  <a:pt x="3569368" y="216568"/>
                </a:cubicBezTo>
                <a:lnTo>
                  <a:pt x="3761873" y="376989"/>
                </a:lnTo>
                <a:cubicBezTo>
                  <a:pt x="3815347" y="421105"/>
                  <a:pt x="3855452" y="516021"/>
                  <a:pt x="3890210" y="481263"/>
                </a:cubicBezTo>
                <a:lnTo>
                  <a:pt x="3994484" y="376989"/>
                </a:lnTo>
                <a:cubicBezTo>
                  <a:pt x="4009189" y="340894"/>
                  <a:pt x="3997158" y="327525"/>
                  <a:pt x="3978442" y="264694"/>
                </a:cubicBezTo>
                <a:cubicBezTo>
                  <a:pt x="3959726" y="201863"/>
                  <a:pt x="3914273" y="88231"/>
                  <a:pt x="3882189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65994C6-8DCB-44FB-999E-6DC71136C3EC}"/>
              </a:ext>
            </a:extLst>
          </p:cNvPr>
          <p:cNvSpPr/>
          <p:nvPr/>
        </p:nvSpPr>
        <p:spPr>
          <a:xfrm>
            <a:off x="-8021" y="1881959"/>
            <a:ext cx="9079782" cy="2736514"/>
          </a:xfrm>
          <a:custGeom>
            <a:avLst/>
            <a:gdLst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52863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197768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  <a:gd name="connsiteX0" fmla="*/ 0 w 8734926"/>
              <a:gd name="connsiteY0" fmla="*/ 0 h 2671011"/>
              <a:gd name="connsiteX1" fmla="*/ 721895 w 8734926"/>
              <a:gd name="connsiteY1" fmla="*/ 425116 h 2671011"/>
              <a:gd name="connsiteX2" fmla="*/ 1652337 w 8734926"/>
              <a:gd name="connsiteY2" fmla="*/ 737937 h 2671011"/>
              <a:gd name="connsiteX3" fmla="*/ 2687053 w 8734926"/>
              <a:gd name="connsiteY3" fmla="*/ 1018674 h 2671011"/>
              <a:gd name="connsiteX4" fmla="*/ 3641558 w 8734926"/>
              <a:gd name="connsiteY4" fmla="*/ 1227221 h 2671011"/>
              <a:gd name="connsiteX5" fmla="*/ 4828674 w 8734926"/>
              <a:gd name="connsiteY5" fmla="*/ 1620253 h 2671011"/>
              <a:gd name="connsiteX6" fmla="*/ 5534526 w 8734926"/>
              <a:gd name="connsiteY6" fmla="*/ 1868906 h 2671011"/>
              <a:gd name="connsiteX7" fmla="*/ 6585284 w 8734926"/>
              <a:gd name="connsiteY7" fmla="*/ 2261937 h 2671011"/>
              <a:gd name="connsiteX8" fmla="*/ 7764379 w 8734926"/>
              <a:gd name="connsiteY8" fmla="*/ 2526632 h 2671011"/>
              <a:gd name="connsiteX9" fmla="*/ 8734926 w 8734926"/>
              <a:gd name="connsiteY9" fmla="*/ 2671011 h 267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4926" h="2671011">
                <a:moveTo>
                  <a:pt x="0" y="0"/>
                </a:moveTo>
                <a:cubicBezTo>
                  <a:pt x="240632" y="141705"/>
                  <a:pt x="446506" y="302127"/>
                  <a:pt x="721895" y="425116"/>
                </a:cubicBezTo>
                <a:cubicBezTo>
                  <a:pt x="997284" y="548105"/>
                  <a:pt x="1307432" y="644358"/>
                  <a:pt x="1652337" y="737937"/>
                </a:cubicBezTo>
                <a:lnTo>
                  <a:pt x="2687053" y="1018674"/>
                </a:lnTo>
                <a:cubicBezTo>
                  <a:pt x="3018590" y="1100221"/>
                  <a:pt x="3245853" y="1096210"/>
                  <a:pt x="3641558" y="1227221"/>
                </a:cubicBezTo>
                <a:lnTo>
                  <a:pt x="4828674" y="1620253"/>
                </a:lnTo>
                <a:cubicBezTo>
                  <a:pt x="5144169" y="1727200"/>
                  <a:pt x="5184273" y="1737896"/>
                  <a:pt x="5534526" y="1868906"/>
                </a:cubicBezTo>
                <a:lnTo>
                  <a:pt x="6585284" y="2261937"/>
                </a:lnTo>
                <a:cubicBezTo>
                  <a:pt x="6956926" y="2371558"/>
                  <a:pt x="7440863" y="2478506"/>
                  <a:pt x="7764379" y="2526632"/>
                </a:cubicBezTo>
                <a:lnTo>
                  <a:pt x="8734926" y="2671011"/>
                </a:lnTo>
              </a:path>
            </a:pathLst>
          </a:custGeom>
          <a:noFill/>
          <a:ln w="635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E9F25BC9-8BE7-47AB-9D0A-B0F147496DB3}"/>
              </a:ext>
            </a:extLst>
          </p:cNvPr>
          <p:cNvSpPr/>
          <p:nvPr/>
        </p:nvSpPr>
        <p:spPr>
          <a:xfrm>
            <a:off x="3713748" y="3783175"/>
            <a:ext cx="2548634" cy="1082843"/>
          </a:xfrm>
          <a:custGeom>
            <a:avLst/>
            <a:gdLst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483768 w 5221705"/>
              <a:gd name="connsiteY19" fmla="*/ 336884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906379 w 5221705"/>
              <a:gd name="connsiteY3" fmla="*/ 2671010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646947 w 5221705"/>
              <a:gd name="connsiteY10" fmla="*/ 241433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911642 w 5221705"/>
              <a:gd name="connsiteY9" fmla="*/ 2614863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791326 w 5221705"/>
              <a:gd name="connsiteY9" fmla="*/ 2582779 h 3064042"/>
              <a:gd name="connsiteX10" fmla="*/ 2526631 w 5221705"/>
              <a:gd name="connsiteY10" fmla="*/ 2494547 h 3064042"/>
              <a:gd name="connsiteX11" fmla="*/ 2069431 w 5221705"/>
              <a:gd name="connsiteY11" fmla="*/ 2294021 h 3064042"/>
              <a:gd name="connsiteX12" fmla="*/ 1612231 w 5221705"/>
              <a:gd name="connsiteY12" fmla="*/ 1860884 h 3064042"/>
              <a:gd name="connsiteX13" fmla="*/ 1323473 w 5221705"/>
              <a:gd name="connsiteY13" fmla="*/ 1339516 h 3064042"/>
              <a:gd name="connsiteX14" fmla="*/ 1379621 w 5221705"/>
              <a:gd name="connsiteY14" fmla="*/ 649705 h 3064042"/>
              <a:gd name="connsiteX15" fmla="*/ 1515979 w 5221705"/>
              <a:gd name="connsiteY15" fmla="*/ 296779 h 3064042"/>
              <a:gd name="connsiteX16" fmla="*/ 1716505 w 5221705"/>
              <a:gd name="connsiteY16" fmla="*/ 136358 h 3064042"/>
              <a:gd name="connsiteX17" fmla="*/ 1997242 w 5221705"/>
              <a:gd name="connsiteY17" fmla="*/ 0 h 3064042"/>
              <a:gd name="connsiteX18" fmla="*/ 4018547 w 5221705"/>
              <a:gd name="connsiteY18" fmla="*/ 40105 h 3064042"/>
              <a:gd name="connsiteX19" fmla="*/ 4531894 w 5221705"/>
              <a:gd name="connsiteY19" fmla="*/ 288758 h 3064042"/>
              <a:gd name="connsiteX20" fmla="*/ 4940968 w 5221705"/>
              <a:gd name="connsiteY20" fmla="*/ 489284 h 3064042"/>
              <a:gd name="connsiteX21" fmla="*/ 5221705 w 5221705"/>
              <a:gd name="connsiteY21" fmla="*/ 625642 h 3064042"/>
              <a:gd name="connsiteX0" fmla="*/ 0 w 5221705"/>
              <a:gd name="connsiteY0" fmla="*/ 3064042 h 3064042"/>
              <a:gd name="connsiteX1" fmla="*/ 256673 w 5221705"/>
              <a:gd name="connsiteY1" fmla="*/ 2887579 h 3064042"/>
              <a:gd name="connsiteX2" fmla="*/ 577516 w 5221705"/>
              <a:gd name="connsiteY2" fmla="*/ 2895600 h 3064042"/>
              <a:gd name="connsiteX3" fmla="*/ 874294 w 5221705"/>
              <a:gd name="connsiteY3" fmla="*/ 2662989 h 3064042"/>
              <a:gd name="connsiteX4" fmla="*/ 1034716 w 5221705"/>
              <a:gd name="connsiteY4" fmla="*/ 2502568 h 3064042"/>
              <a:gd name="connsiteX5" fmla="*/ 1347537 w 5221705"/>
              <a:gd name="connsiteY5" fmla="*/ 2422358 h 3064042"/>
              <a:gd name="connsiteX6" fmla="*/ 1668379 w 5221705"/>
              <a:gd name="connsiteY6" fmla="*/ 2486526 h 3064042"/>
              <a:gd name="connsiteX7" fmla="*/ 2029326 w 5221705"/>
              <a:gd name="connsiteY7" fmla="*/ 2622884 h 3064042"/>
              <a:gd name="connsiteX8" fmla="*/ 2430379 w 5221705"/>
              <a:gd name="connsiteY8" fmla="*/ 2582779 h 3064042"/>
              <a:gd name="connsiteX9" fmla="*/ 2526631 w 5221705"/>
              <a:gd name="connsiteY9" fmla="*/ 2494547 h 3064042"/>
              <a:gd name="connsiteX10" fmla="*/ 2069431 w 5221705"/>
              <a:gd name="connsiteY10" fmla="*/ 2294021 h 3064042"/>
              <a:gd name="connsiteX11" fmla="*/ 1612231 w 5221705"/>
              <a:gd name="connsiteY11" fmla="*/ 1860884 h 3064042"/>
              <a:gd name="connsiteX12" fmla="*/ 1323473 w 5221705"/>
              <a:gd name="connsiteY12" fmla="*/ 1339516 h 3064042"/>
              <a:gd name="connsiteX13" fmla="*/ 1379621 w 5221705"/>
              <a:gd name="connsiteY13" fmla="*/ 649705 h 3064042"/>
              <a:gd name="connsiteX14" fmla="*/ 1515979 w 5221705"/>
              <a:gd name="connsiteY14" fmla="*/ 296779 h 3064042"/>
              <a:gd name="connsiteX15" fmla="*/ 1716505 w 5221705"/>
              <a:gd name="connsiteY15" fmla="*/ 136358 h 3064042"/>
              <a:gd name="connsiteX16" fmla="*/ 1997242 w 5221705"/>
              <a:gd name="connsiteY16" fmla="*/ 0 h 3064042"/>
              <a:gd name="connsiteX17" fmla="*/ 4018547 w 5221705"/>
              <a:gd name="connsiteY17" fmla="*/ 40105 h 3064042"/>
              <a:gd name="connsiteX18" fmla="*/ 4531894 w 5221705"/>
              <a:gd name="connsiteY18" fmla="*/ 288758 h 3064042"/>
              <a:gd name="connsiteX19" fmla="*/ 4940968 w 5221705"/>
              <a:gd name="connsiteY19" fmla="*/ 489284 h 3064042"/>
              <a:gd name="connsiteX20" fmla="*/ 5221705 w 5221705"/>
              <a:gd name="connsiteY20" fmla="*/ 625642 h 3064042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4018547 w 5221705"/>
              <a:gd name="connsiteY17" fmla="*/ 96253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858126 w 5221705"/>
              <a:gd name="connsiteY17" fmla="*/ 8022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15979 w 5221705"/>
              <a:gd name="connsiteY14" fmla="*/ 352927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48063 w 5221705"/>
              <a:gd name="connsiteY14" fmla="*/ 368969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716505 w 5221705"/>
              <a:gd name="connsiteY15" fmla="*/ 192506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379621 w 5221705"/>
              <a:gd name="connsiteY13" fmla="*/ 705853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532021 w 5221705"/>
              <a:gd name="connsiteY14" fmla="*/ 360948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323473 w 5221705"/>
              <a:gd name="connsiteY12" fmla="*/ 1395664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612231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3785937 w 5221705"/>
              <a:gd name="connsiteY17" fmla="*/ 56149 h 3120190"/>
              <a:gd name="connsiteX18" fmla="*/ 4531894 w 5221705"/>
              <a:gd name="connsiteY18" fmla="*/ 344906 h 3120190"/>
              <a:gd name="connsiteX19" fmla="*/ 4940968 w 5221705"/>
              <a:gd name="connsiteY19" fmla="*/ 545432 h 3120190"/>
              <a:gd name="connsiteX20" fmla="*/ 5221705 w 5221705"/>
              <a:gd name="connsiteY20" fmla="*/ 681790 h 3120190"/>
              <a:gd name="connsiteX0" fmla="*/ 0 w 5221705"/>
              <a:gd name="connsiteY0" fmla="*/ 3120190 h 3120190"/>
              <a:gd name="connsiteX1" fmla="*/ 256673 w 5221705"/>
              <a:gd name="connsiteY1" fmla="*/ 2943727 h 3120190"/>
              <a:gd name="connsiteX2" fmla="*/ 577516 w 5221705"/>
              <a:gd name="connsiteY2" fmla="*/ 2951748 h 3120190"/>
              <a:gd name="connsiteX3" fmla="*/ 874294 w 5221705"/>
              <a:gd name="connsiteY3" fmla="*/ 2719137 h 3120190"/>
              <a:gd name="connsiteX4" fmla="*/ 1034716 w 5221705"/>
              <a:gd name="connsiteY4" fmla="*/ 2558716 h 3120190"/>
              <a:gd name="connsiteX5" fmla="*/ 1347537 w 5221705"/>
              <a:gd name="connsiteY5" fmla="*/ 2478506 h 3120190"/>
              <a:gd name="connsiteX6" fmla="*/ 1668379 w 5221705"/>
              <a:gd name="connsiteY6" fmla="*/ 2542674 h 3120190"/>
              <a:gd name="connsiteX7" fmla="*/ 2029326 w 5221705"/>
              <a:gd name="connsiteY7" fmla="*/ 2679032 h 3120190"/>
              <a:gd name="connsiteX8" fmla="*/ 2430379 w 5221705"/>
              <a:gd name="connsiteY8" fmla="*/ 2638927 h 3120190"/>
              <a:gd name="connsiteX9" fmla="*/ 2526631 w 5221705"/>
              <a:gd name="connsiteY9" fmla="*/ 2550695 h 3120190"/>
              <a:gd name="connsiteX10" fmla="*/ 2069431 w 5221705"/>
              <a:gd name="connsiteY10" fmla="*/ 2350169 h 3120190"/>
              <a:gd name="connsiteX11" fmla="*/ 1716505 w 5221705"/>
              <a:gd name="connsiteY11" fmla="*/ 1917032 h 3120190"/>
              <a:gd name="connsiteX12" fmla="*/ 1419726 w 5221705"/>
              <a:gd name="connsiteY12" fmla="*/ 1435770 h 3120190"/>
              <a:gd name="connsiteX13" fmla="*/ 1235242 w 5221705"/>
              <a:gd name="connsiteY13" fmla="*/ 601580 h 3120190"/>
              <a:gd name="connsiteX14" fmla="*/ 1467853 w 5221705"/>
              <a:gd name="connsiteY14" fmla="*/ 264695 h 3120190"/>
              <a:gd name="connsiteX15" fmla="*/ 1684421 w 5221705"/>
              <a:gd name="connsiteY15" fmla="*/ 136358 h 3120190"/>
              <a:gd name="connsiteX16" fmla="*/ 1997242 w 5221705"/>
              <a:gd name="connsiteY16" fmla="*/ 0 h 3120190"/>
              <a:gd name="connsiteX17" fmla="*/ 2903807 w 5221705"/>
              <a:gd name="connsiteY17" fmla="*/ 43089 h 3120190"/>
              <a:gd name="connsiteX18" fmla="*/ 3785937 w 5221705"/>
              <a:gd name="connsiteY18" fmla="*/ 56149 h 3120190"/>
              <a:gd name="connsiteX19" fmla="*/ 4531894 w 5221705"/>
              <a:gd name="connsiteY19" fmla="*/ 344906 h 3120190"/>
              <a:gd name="connsiteX20" fmla="*/ 4940968 w 5221705"/>
              <a:gd name="connsiteY20" fmla="*/ 545432 h 3120190"/>
              <a:gd name="connsiteX21" fmla="*/ 5221705 w 5221705"/>
              <a:gd name="connsiteY21" fmla="*/ 681790 h 31201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1997242 w 5221705"/>
              <a:gd name="connsiteY16" fmla="*/ 116400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6590 h 3236590"/>
              <a:gd name="connsiteX1" fmla="*/ 256673 w 5221705"/>
              <a:gd name="connsiteY1" fmla="*/ 3060127 h 3236590"/>
              <a:gd name="connsiteX2" fmla="*/ 577516 w 5221705"/>
              <a:gd name="connsiteY2" fmla="*/ 3068148 h 3236590"/>
              <a:gd name="connsiteX3" fmla="*/ 874294 w 5221705"/>
              <a:gd name="connsiteY3" fmla="*/ 2835537 h 3236590"/>
              <a:gd name="connsiteX4" fmla="*/ 1034716 w 5221705"/>
              <a:gd name="connsiteY4" fmla="*/ 2675116 h 3236590"/>
              <a:gd name="connsiteX5" fmla="*/ 1347537 w 5221705"/>
              <a:gd name="connsiteY5" fmla="*/ 2594906 h 3236590"/>
              <a:gd name="connsiteX6" fmla="*/ 1668379 w 5221705"/>
              <a:gd name="connsiteY6" fmla="*/ 2659074 h 3236590"/>
              <a:gd name="connsiteX7" fmla="*/ 2029326 w 5221705"/>
              <a:gd name="connsiteY7" fmla="*/ 2795432 h 3236590"/>
              <a:gd name="connsiteX8" fmla="*/ 2430379 w 5221705"/>
              <a:gd name="connsiteY8" fmla="*/ 2755327 h 3236590"/>
              <a:gd name="connsiteX9" fmla="*/ 2526631 w 5221705"/>
              <a:gd name="connsiteY9" fmla="*/ 2667095 h 3236590"/>
              <a:gd name="connsiteX10" fmla="*/ 2069431 w 5221705"/>
              <a:gd name="connsiteY10" fmla="*/ 2466569 h 3236590"/>
              <a:gd name="connsiteX11" fmla="*/ 1716505 w 5221705"/>
              <a:gd name="connsiteY11" fmla="*/ 2033432 h 3236590"/>
              <a:gd name="connsiteX12" fmla="*/ 1419726 w 5221705"/>
              <a:gd name="connsiteY12" fmla="*/ 1552170 h 3236590"/>
              <a:gd name="connsiteX13" fmla="*/ 1235242 w 5221705"/>
              <a:gd name="connsiteY13" fmla="*/ 717980 h 3236590"/>
              <a:gd name="connsiteX14" fmla="*/ 1467853 w 5221705"/>
              <a:gd name="connsiteY14" fmla="*/ 381095 h 3236590"/>
              <a:gd name="connsiteX15" fmla="*/ 1684421 w 5221705"/>
              <a:gd name="connsiteY15" fmla="*/ 252758 h 3236590"/>
              <a:gd name="connsiteX16" fmla="*/ 2135465 w 5221705"/>
              <a:gd name="connsiteY16" fmla="*/ 41972 h 3236590"/>
              <a:gd name="connsiteX17" fmla="*/ 2797481 w 5221705"/>
              <a:gd name="connsiteY17" fmla="*/ 0 h 3236590"/>
              <a:gd name="connsiteX18" fmla="*/ 3785937 w 5221705"/>
              <a:gd name="connsiteY18" fmla="*/ 172549 h 3236590"/>
              <a:gd name="connsiteX19" fmla="*/ 4531894 w 5221705"/>
              <a:gd name="connsiteY19" fmla="*/ 461306 h 3236590"/>
              <a:gd name="connsiteX20" fmla="*/ 4940968 w 5221705"/>
              <a:gd name="connsiteY20" fmla="*/ 661832 h 3236590"/>
              <a:gd name="connsiteX21" fmla="*/ 5221705 w 5221705"/>
              <a:gd name="connsiteY21" fmla="*/ 798190 h 3236590"/>
              <a:gd name="connsiteX0" fmla="*/ 0 w 5221705"/>
              <a:gd name="connsiteY0" fmla="*/ 3237807 h 3237807"/>
              <a:gd name="connsiteX1" fmla="*/ 256673 w 5221705"/>
              <a:gd name="connsiteY1" fmla="*/ 3061344 h 3237807"/>
              <a:gd name="connsiteX2" fmla="*/ 577516 w 5221705"/>
              <a:gd name="connsiteY2" fmla="*/ 3069365 h 3237807"/>
              <a:gd name="connsiteX3" fmla="*/ 874294 w 5221705"/>
              <a:gd name="connsiteY3" fmla="*/ 2836754 h 3237807"/>
              <a:gd name="connsiteX4" fmla="*/ 1034716 w 5221705"/>
              <a:gd name="connsiteY4" fmla="*/ 2676333 h 3237807"/>
              <a:gd name="connsiteX5" fmla="*/ 1347537 w 5221705"/>
              <a:gd name="connsiteY5" fmla="*/ 2596123 h 3237807"/>
              <a:gd name="connsiteX6" fmla="*/ 1668379 w 5221705"/>
              <a:gd name="connsiteY6" fmla="*/ 2660291 h 3237807"/>
              <a:gd name="connsiteX7" fmla="*/ 2029326 w 5221705"/>
              <a:gd name="connsiteY7" fmla="*/ 2796649 h 3237807"/>
              <a:gd name="connsiteX8" fmla="*/ 2430379 w 5221705"/>
              <a:gd name="connsiteY8" fmla="*/ 2756544 h 3237807"/>
              <a:gd name="connsiteX9" fmla="*/ 2526631 w 5221705"/>
              <a:gd name="connsiteY9" fmla="*/ 2668312 h 3237807"/>
              <a:gd name="connsiteX10" fmla="*/ 2069431 w 5221705"/>
              <a:gd name="connsiteY10" fmla="*/ 2467786 h 3237807"/>
              <a:gd name="connsiteX11" fmla="*/ 1716505 w 5221705"/>
              <a:gd name="connsiteY11" fmla="*/ 2034649 h 3237807"/>
              <a:gd name="connsiteX12" fmla="*/ 1419726 w 5221705"/>
              <a:gd name="connsiteY12" fmla="*/ 1553387 h 3237807"/>
              <a:gd name="connsiteX13" fmla="*/ 1235242 w 5221705"/>
              <a:gd name="connsiteY13" fmla="*/ 719197 h 3237807"/>
              <a:gd name="connsiteX14" fmla="*/ 1467853 w 5221705"/>
              <a:gd name="connsiteY14" fmla="*/ 382312 h 3237807"/>
              <a:gd name="connsiteX15" fmla="*/ 1684421 w 5221705"/>
              <a:gd name="connsiteY15" fmla="*/ 253975 h 3237807"/>
              <a:gd name="connsiteX16" fmla="*/ 2135465 w 5221705"/>
              <a:gd name="connsiteY16" fmla="*/ 43189 h 3237807"/>
              <a:gd name="connsiteX17" fmla="*/ 2797481 w 5221705"/>
              <a:gd name="connsiteY17" fmla="*/ 1217 h 3237807"/>
              <a:gd name="connsiteX18" fmla="*/ 3785937 w 5221705"/>
              <a:gd name="connsiteY18" fmla="*/ 173766 h 3237807"/>
              <a:gd name="connsiteX19" fmla="*/ 4531894 w 5221705"/>
              <a:gd name="connsiteY19" fmla="*/ 462523 h 3237807"/>
              <a:gd name="connsiteX20" fmla="*/ 4940968 w 5221705"/>
              <a:gd name="connsiteY20" fmla="*/ 663049 h 3237807"/>
              <a:gd name="connsiteX21" fmla="*/ 5221705 w 5221705"/>
              <a:gd name="connsiteY21" fmla="*/ 799407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531894 w 4940968"/>
              <a:gd name="connsiteY19" fmla="*/ 462523 h 3237807"/>
              <a:gd name="connsiteX20" fmla="*/ 4940968 w 4940968"/>
              <a:gd name="connsiteY20" fmla="*/ 663049 h 3237807"/>
              <a:gd name="connsiteX0" fmla="*/ 0 w 4940968"/>
              <a:gd name="connsiteY0" fmla="*/ 3237807 h 3237807"/>
              <a:gd name="connsiteX1" fmla="*/ 256673 w 4940968"/>
              <a:gd name="connsiteY1" fmla="*/ 3061344 h 3237807"/>
              <a:gd name="connsiteX2" fmla="*/ 577516 w 4940968"/>
              <a:gd name="connsiteY2" fmla="*/ 3069365 h 3237807"/>
              <a:gd name="connsiteX3" fmla="*/ 874294 w 4940968"/>
              <a:gd name="connsiteY3" fmla="*/ 2836754 h 3237807"/>
              <a:gd name="connsiteX4" fmla="*/ 1034716 w 4940968"/>
              <a:gd name="connsiteY4" fmla="*/ 2676333 h 3237807"/>
              <a:gd name="connsiteX5" fmla="*/ 1347537 w 4940968"/>
              <a:gd name="connsiteY5" fmla="*/ 2596123 h 3237807"/>
              <a:gd name="connsiteX6" fmla="*/ 1668379 w 4940968"/>
              <a:gd name="connsiteY6" fmla="*/ 2660291 h 3237807"/>
              <a:gd name="connsiteX7" fmla="*/ 2029326 w 4940968"/>
              <a:gd name="connsiteY7" fmla="*/ 2796649 h 3237807"/>
              <a:gd name="connsiteX8" fmla="*/ 2430379 w 4940968"/>
              <a:gd name="connsiteY8" fmla="*/ 2756544 h 3237807"/>
              <a:gd name="connsiteX9" fmla="*/ 2526631 w 4940968"/>
              <a:gd name="connsiteY9" fmla="*/ 2668312 h 3237807"/>
              <a:gd name="connsiteX10" fmla="*/ 2069431 w 4940968"/>
              <a:gd name="connsiteY10" fmla="*/ 2467786 h 3237807"/>
              <a:gd name="connsiteX11" fmla="*/ 1716505 w 4940968"/>
              <a:gd name="connsiteY11" fmla="*/ 2034649 h 3237807"/>
              <a:gd name="connsiteX12" fmla="*/ 1419726 w 4940968"/>
              <a:gd name="connsiteY12" fmla="*/ 1553387 h 3237807"/>
              <a:gd name="connsiteX13" fmla="*/ 1235242 w 4940968"/>
              <a:gd name="connsiteY13" fmla="*/ 719197 h 3237807"/>
              <a:gd name="connsiteX14" fmla="*/ 1467853 w 4940968"/>
              <a:gd name="connsiteY14" fmla="*/ 382312 h 3237807"/>
              <a:gd name="connsiteX15" fmla="*/ 1684421 w 4940968"/>
              <a:gd name="connsiteY15" fmla="*/ 253975 h 3237807"/>
              <a:gd name="connsiteX16" fmla="*/ 2135465 w 4940968"/>
              <a:gd name="connsiteY16" fmla="*/ 43189 h 3237807"/>
              <a:gd name="connsiteX17" fmla="*/ 2797481 w 4940968"/>
              <a:gd name="connsiteY17" fmla="*/ 1217 h 3237807"/>
              <a:gd name="connsiteX18" fmla="*/ 3785937 w 4940968"/>
              <a:gd name="connsiteY18" fmla="*/ 173766 h 3237807"/>
              <a:gd name="connsiteX19" fmla="*/ 4940968 w 4940968"/>
              <a:gd name="connsiteY19" fmla="*/ 663049 h 3237807"/>
              <a:gd name="connsiteX0" fmla="*/ 0 w 3785937"/>
              <a:gd name="connsiteY0" fmla="*/ 3237807 h 3237807"/>
              <a:gd name="connsiteX1" fmla="*/ 256673 w 3785937"/>
              <a:gd name="connsiteY1" fmla="*/ 3061344 h 3237807"/>
              <a:gd name="connsiteX2" fmla="*/ 577516 w 3785937"/>
              <a:gd name="connsiteY2" fmla="*/ 3069365 h 3237807"/>
              <a:gd name="connsiteX3" fmla="*/ 874294 w 3785937"/>
              <a:gd name="connsiteY3" fmla="*/ 2836754 h 3237807"/>
              <a:gd name="connsiteX4" fmla="*/ 1034716 w 3785937"/>
              <a:gd name="connsiteY4" fmla="*/ 2676333 h 3237807"/>
              <a:gd name="connsiteX5" fmla="*/ 1347537 w 3785937"/>
              <a:gd name="connsiteY5" fmla="*/ 2596123 h 3237807"/>
              <a:gd name="connsiteX6" fmla="*/ 1668379 w 3785937"/>
              <a:gd name="connsiteY6" fmla="*/ 2660291 h 3237807"/>
              <a:gd name="connsiteX7" fmla="*/ 2029326 w 3785937"/>
              <a:gd name="connsiteY7" fmla="*/ 2796649 h 3237807"/>
              <a:gd name="connsiteX8" fmla="*/ 2430379 w 3785937"/>
              <a:gd name="connsiteY8" fmla="*/ 2756544 h 3237807"/>
              <a:gd name="connsiteX9" fmla="*/ 2526631 w 3785937"/>
              <a:gd name="connsiteY9" fmla="*/ 2668312 h 3237807"/>
              <a:gd name="connsiteX10" fmla="*/ 2069431 w 3785937"/>
              <a:gd name="connsiteY10" fmla="*/ 2467786 h 3237807"/>
              <a:gd name="connsiteX11" fmla="*/ 1716505 w 3785937"/>
              <a:gd name="connsiteY11" fmla="*/ 2034649 h 3237807"/>
              <a:gd name="connsiteX12" fmla="*/ 1419726 w 3785937"/>
              <a:gd name="connsiteY12" fmla="*/ 1553387 h 3237807"/>
              <a:gd name="connsiteX13" fmla="*/ 1235242 w 3785937"/>
              <a:gd name="connsiteY13" fmla="*/ 719197 h 3237807"/>
              <a:gd name="connsiteX14" fmla="*/ 1467853 w 3785937"/>
              <a:gd name="connsiteY14" fmla="*/ 382312 h 3237807"/>
              <a:gd name="connsiteX15" fmla="*/ 1684421 w 3785937"/>
              <a:gd name="connsiteY15" fmla="*/ 253975 h 3237807"/>
              <a:gd name="connsiteX16" fmla="*/ 2135465 w 3785937"/>
              <a:gd name="connsiteY16" fmla="*/ 43189 h 3237807"/>
              <a:gd name="connsiteX17" fmla="*/ 2797481 w 3785937"/>
              <a:gd name="connsiteY17" fmla="*/ 1217 h 3237807"/>
              <a:gd name="connsiteX18" fmla="*/ 3785937 w 3785937"/>
              <a:gd name="connsiteY18" fmla="*/ 173766 h 3237807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135465 w 2797481"/>
              <a:gd name="connsiteY16" fmla="*/ 41972 h 3236590"/>
              <a:gd name="connsiteX17" fmla="*/ 2797481 w 2797481"/>
              <a:gd name="connsiteY17" fmla="*/ 0 h 3236590"/>
              <a:gd name="connsiteX0" fmla="*/ 0 w 2797481"/>
              <a:gd name="connsiteY0" fmla="*/ 3236590 h 3236590"/>
              <a:gd name="connsiteX1" fmla="*/ 256673 w 2797481"/>
              <a:gd name="connsiteY1" fmla="*/ 3060127 h 3236590"/>
              <a:gd name="connsiteX2" fmla="*/ 577516 w 2797481"/>
              <a:gd name="connsiteY2" fmla="*/ 3068148 h 3236590"/>
              <a:gd name="connsiteX3" fmla="*/ 874294 w 2797481"/>
              <a:gd name="connsiteY3" fmla="*/ 2835537 h 3236590"/>
              <a:gd name="connsiteX4" fmla="*/ 1034716 w 2797481"/>
              <a:gd name="connsiteY4" fmla="*/ 2675116 h 3236590"/>
              <a:gd name="connsiteX5" fmla="*/ 1347537 w 2797481"/>
              <a:gd name="connsiteY5" fmla="*/ 2594906 h 3236590"/>
              <a:gd name="connsiteX6" fmla="*/ 1668379 w 2797481"/>
              <a:gd name="connsiteY6" fmla="*/ 2659074 h 3236590"/>
              <a:gd name="connsiteX7" fmla="*/ 2029326 w 2797481"/>
              <a:gd name="connsiteY7" fmla="*/ 2795432 h 3236590"/>
              <a:gd name="connsiteX8" fmla="*/ 2430379 w 2797481"/>
              <a:gd name="connsiteY8" fmla="*/ 2755327 h 3236590"/>
              <a:gd name="connsiteX9" fmla="*/ 2526631 w 2797481"/>
              <a:gd name="connsiteY9" fmla="*/ 2667095 h 3236590"/>
              <a:gd name="connsiteX10" fmla="*/ 2069431 w 2797481"/>
              <a:gd name="connsiteY10" fmla="*/ 2466569 h 3236590"/>
              <a:gd name="connsiteX11" fmla="*/ 1716505 w 2797481"/>
              <a:gd name="connsiteY11" fmla="*/ 2033432 h 3236590"/>
              <a:gd name="connsiteX12" fmla="*/ 1419726 w 2797481"/>
              <a:gd name="connsiteY12" fmla="*/ 1552170 h 3236590"/>
              <a:gd name="connsiteX13" fmla="*/ 1235242 w 2797481"/>
              <a:gd name="connsiteY13" fmla="*/ 717980 h 3236590"/>
              <a:gd name="connsiteX14" fmla="*/ 1467853 w 2797481"/>
              <a:gd name="connsiteY14" fmla="*/ 381095 h 3236590"/>
              <a:gd name="connsiteX15" fmla="*/ 1684421 w 2797481"/>
              <a:gd name="connsiteY15" fmla="*/ 252758 h 3236590"/>
              <a:gd name="connsiteX16" fmla="*/ 2797481 w 2797481"/>
              <a:gd name="connsiteY16" fmla="*/ 0 h 3236590"/>
              <a:gd name="connsiteX0" fmla="*/ 0 w 2548634"/>
              <a:gd name="connsiteY0" fmla="*/ 2983832 h 2983832"/>
              <a:gd name="connsiteX1" fmla="*/ 256673 w 2548634"/>
              <a:gd name="connsiteY1" fmla="*/ 2807369 h 2983832"/>
              <a:gd name="connsiteX2" fmla="*/ 577516 w 2548634"/>
              <a:gd name="connsiteY2" fmla="*/ 2815390 h 2983832"/>
              <a:gd name="connsiteX3" fmla="*/ 874294 w 2548634"/>
              <a:gd name="connsiteY3" fmla="*/ 2582779 h 2983832"/>
              <a:gd name="connsiteX4" fmla="*/ 1034716 w 2548634"/>
              <a:gd name="connsiteY4" fmla="*/ 2422358 h 2983832"/>
              <a:gd name="connsiteX5" fmla="*/ 1347537 w 2548634"/>
              <a:gd name="connsiteY5" fmla="*/ 2342148 h 2983832"/>
              <a:gd name="connsiteX6" fmla="*/ 1668379 w 2548634"/>
              <a:gd name="connsiteY6" fmla="*/ 2406316 h 2983832"/>
              <a:gd name="connsiteX7" fmla="*/ 2029326 w 2548634"/>
              <a:gd name="connsiteY7" fmla="*/ 2542674 h 2983832"/>
              <a:gd name="connsiteX8" fmla="*/ 2430379 w 2548634"/>
              <a:gd name="connsiteY8" fmla="*/ 2502569 h 2983832"/>
              <a:gd name="connsiteX9" fmla="*/ 2526631 w 2548634"/>
              <a:gd name="connsiteY9" fmla="*/ 2414337 h 2983832"/>
              <a:gd name="connsiteX10" fmla="*/ 2069431 w 2548634"/>
              <a:gd name="connsiteY10" fmla="*/ 2213811 h 2983832"/>
              <a:gd name="connsiteX11" fmla="*/ 1716505 w 2548634"/>
              <a:gd name="connsiteY11" fmla="*/ 1780674 h 2983832"/>
              <a:gd name="connsiteX12" fmla="*/ 1419726 w 2548634"/>
              <a:gd name="connsiteY12" fmla="*/ 1299412 h 2983832"/>
              <a:gd name="connsiteX13" fmla="*/ 1235242 w 2548634"/>
              <a:gd name="connsiteY13" fmla="*/ 465222 h 2983832"/>
              <a:gd name="connsiteX14" fmla="*/ 1467853 w 2548634"/>
              <a:gd name="connsiteY14" fmla="*/ 128337 h 2983832"/>
              <a:gd name="connsiteX15" fmla="*/ 1684421 w 2548634"/>
              <a:gd name="connsiteY15" fmla="*/ 0 h 2983832"/>
              <a:gd name="connsiteX0" fmla="*/ 0 w 2548634"/>
              <a:gd name="connsiteY0" fmla="*/ 2855495 h 2855495"/>
              <a:gd name="connsiteX1" fmla="*/ 256673 w 2548634"/>
              <a:gd name="connsiteY1" fmla="*/ 2679032 h 2855495"/>
              <a:gd name="connsiteX2" fmla="*/ 577516 w 2548634"/>
              <a:gd name="connsiteY2" fmla="*/ 2687053 h 2855495"/>
              <a:gd name="connsiteX3" fmla="*/ 874294 w 2548634"/>
              <a:gd name="connsiteY3" fmla="*/ 2454442 h 2855495"/>
              <a:gd name="connsiteX4" fmla="*/ 1034716 w 2548634"/>
              <a:gd name="connsiteY4" fmla="*/ 2294021 h 2855495"/>
              <a:gd name="connsiteX5" fmla="*/ 1347537 w 2548634"/>
              <a:gd name="connsiteY5" fmla="*/ 2213811 h 2855495"/>
              <a:gd name="connsiteX6" fmla="*/ 1668379 w 2548634"/>
              <a:gd name="connsiteY6" fmla="*/ 2277979 h 2855495"/>
              <a:gd name="connsiteX7" fmla="*/ 2029326 w 2548634"/>
              <a:gd name="connsiteY7" fmla="*/ 2414337 h 2855495"/>
              <a:gd name="connsiteX8" fmla="*/ 2430379 w 2548634"/>
              <a:gd name="connsiteY8" fmla="*/ 2374232 h 2855495"/>
              <a:gd name="connsiteX9" fmla="*/ 2526631 w 2548634"/>
              <a:gd name="connsiteY9" fmla="*/ 2286000 h 2855495"/>
              <a:gd name="connsiteX10" fmla="*/ 2069431 w 2548634"/>
              <a:gd name="connsiteY10" fmla="*/ 2085474 h 2855495"/>
              <a:gd name="connsiteX11" fmla="*/ 1716505 w 2548634"/>
              <a:gd name="connsiteY11" fmla="*/ 1652337 h 2855495"/>
              <a:gd name="connsiteX12" fmla="*/ 1419726 w 2548634"/>
              <a:gd name="connsiteY12" fmla="*/ 1171075 h 2855495"/>
              <a:gd name="connsiteX13" fmla="*/ 1235242 w 2548634"/>
              <a:gd name="connsiteY13" fmla="*/ 336885 h 2855495"/>
              <a:gd name="connsiteX14" fmla="*/ 1467853 w 2548634"/>
              <a:gd name="connsiteY14" fmla="*/ 0 h 2855495"/>
              <a:gd name="connsiteX0" fmla="*/ 0 w 2548634"/>
              <a:gd name="connsiteY0" fmla="*/ 2518610 h 2518610"/>
              <a:gd name="connsiteX1" fmla="*/ 256673 w 2548634"/>
              <a:gd name="connsiteY1" fmla="*/ 2342147 h 2518610"/>
              <a:gd name="connsiteX2" fmla="*/ 577516 w 2548634"/>
              <a:gd name="connsiteY2" fmla="*/ 2350168 h 2518610"/>
              <a:gd name="connsiteX3" fmla="*/ 874294 w 2548634"/>
              <a:gd name="connsiteY3" fmla="*/ 2117557 h 2518610"/>
              <a:gd name="connsiteX4" fmla="*/ 1034716 w 2548634"/>
              <a:gd name="connsiteY4" fmla="*/ 1957136 h 2518610"/>
              <a:gd name="connsiteX5" fmla="*/ 1347537 w 2548634"/>
              <a:gd name="connsiteY5" fmla="*/ 1876926 h 2518610"/>
              <a:gd name="connsiteX6" fmla="*/ 1668379 w 2548634"/>
              <a:gd name="connsiteY6" fmla="*/ 1941094 h 2518610"/>
              <a:gd name="connsiteX7" fmla="*/ 2029326 w 2548634"/>
              <a:gd name="connsiteY7" fmla="*/ 2077452 h 2518610"/>
              <a:gd name="connsiteX8" fmla="*/ 2430379 w 2548634"/>
              <a:gd name="connsiteY8" fmla="*/ 2037347 h 2518610"/>
              <a:gd name="connsiteX9" fmla="*/ 2526631 w 2548634"/>
              <a:gd name="connsiteY9" fmla="*/ 1949115 h 2518610"/>
              <a:gd name="connsiteX10" fmla="*/ 2069431 w 2548634"/>
              <a:gd name="connsiteY10" fmla="*/ 1748589 h 2518610"/>
              <a:gd name="connsiteX11" fmla="*/ 1716505 w 2548634"/>
              <a:gd name="connsiteY11" fmla="*/ 1315452 h 2518610"/>
              <a:gd name="connsiteX12" fmla="*/ 1419726 w 2548634"/>
              <a:gd name="connsiteY12" fmla="*/ 834190 h 2518610"/>
              <a:gd name="connsiteX13" fmla="*/ 1235242 w 2548634"/>
              <a:gd name="connsiteY13" fmla="*/ 0 h 2518610"/>
              <a:gd name="connsiteX0" fmla="*/ 0 w 2548634"/>
              <a:gd name="connsiteY0" fmla="*/ 1684420 h 1684420"/>
              <a:gd name="connsiteX1" fmla="*/ 256673 w 2548634"/>
              <a:gd name="connsiteY1" fmla="*/ 1507957 h 1684420"/>
              <a:gd name="connsiteX2" fmla="*/ 577516 w 2548634"/>
              <a:gd name="connsiteY2" fmla="*/ 1515978 h 1684420"/>
              <a:gd name="connsiteX3" fmla="*/ 874294 w 2548634"/>
              <a:gd name="connsiteY3" fmla="*/ 1283367 h 1684420"/>
              <a:gd name="connsiteX4" fmla="*/ 1034716 w 2548634"/>
              <a:gd name="connsiteY4" fmla="*/ 1122946 h 1684420"/>
              <a:gd name="connsiteX5" fmla="*/ 1347537 w 2548634"/>
              <a:gd name="connsiteY5" fmla="*/ 1042736 h 1684420"/>
              <a:gd name="connsiteX6" fmla="*/ 1668379 w 2548634"/>
              <a:gd name="connsiteY6" fmla="*/ 1106904 h 1684420"/>
              <a:gd name="connsiteX7" fmla="*/ 2029326 w 2548634"/>
              <a:gd name="connsiteY7" fmla="*/ 1243262 h 1684420"/>
              <a:gd name="connsiteX8" fmla="*/ 2430379 w 2548634"/>
              <a:gd name="connsiteY8" fmla="*/ 1203157 h 1684420"/>
              <a:gd name="connsiteX9" fmla="*/ 2526631 w 2548634"/>
              <a:gd name="connsiteY9" fmla="*/ 1114925 h 1684420"/>
              <a:gd name="connsiteX10" fmla="*/ 2069431 w 2548634"/>
              <a:gd name="connsiteY10" fmla="*/ 914399 h 1684420"/>
              <a:gd name="connsiteX11" fmla="*/ 1716505 w 2548634"/>
              <a:gd name="connsiteY11" fmla="*/ 481262 h 1684420"/>
              <a:gd name="connsiteX12" fmla="*/ 1419726 w 2548634"/>
              <a:gd name="connsiteY12" fmla="*/ 0 h 1684420"/>
              <a:gd name="connsiteX0" fmla="*/ 0 w 2548634"/>
              <a:gd name="connsiteY0" fmla="*/ 1203158 h 1203158"/>
              <a:gd name="connsiteX1" fmla="*/ 256673 w 2548634"/>
              <a:gd name="connsiteY1" fmla="*/ 1026695 h 1203158"/>
              <a:gd name="connsiteX2" fmla="*/ 577516 w 2548634"/>
              <a:gd name="connsiteY2" fmla="*/ 1034716 h 1203158"/>
              <a:gd name="connsiteX3" fmla="*/ 874294 w 2548634"/>
              <a:gd name="connsiteY3" fmla="*/ 802105 h 1203158"/>
              <a:gd name="connsiteX4" fmla="*/ 1034716 w 2548634"/>
              <a:gd name="connsiteY4" fmla="*/ 641684 h 1203158"/>
              <a:gd name="connsiteX5" fmla="*/ 1347537 w 2548634"/>
              <a:gd name="connsiteY5" fmla="*/ 561474 h 1203158"/>
              <a:gd name="connsiteX6" fmla="*/ 1668379 w 2548634"/>
              <a:gd name="connsiteY6" fmla="*/ 625642 h 1203158"/>
              <a:gd name="connsiteX7" fmla="*/ 2029326 w 2548634"/>
              <a:gd name="connsiteY7" fmla="*/ 762000 h 1203158"/>
              <a:gd name="connsiteX8" fmla="*/ 2430379 w 2548634"/>
              <a:gd name="connsiteY8" fmla="*/ 721895 h 1203158"/>
              <a:gd name="connsiteX9" fmla="*/ 2526631 w 2548634"/>
              <a:gd name="connsiteY9" fmla="*/ 633663 h 1203158"/>
              <a:gd name="connsiteX10" fmla="*/ 2069431 w 2548634"/>
              <a:gd name="connsiteY10" fmla="*/ 433137 h 1203158"/>
              <a:gd name="connsiteX11" fmla="*/ 1716505 w 2548634"/>
              <a:gd name="connsiteY11" fmla="*/ 0 h 1203158"/>
              <a:gd name="connsiteX0" fmla="*/ 0 w 2548634"/>
              <a:gd name="connsiteY0" fmla="*/ 1082843 h 1082843"/>
              <a:gd name="connsiteX1" fmla="*/ 256673 w 2548634"/>
              <a:gd name="connsiteY1" fmla="*/ 906380 h 1082843"/>
              <a:gd name="connsiteX2" fmla="*/ 577516 w 2548634"/>
              <a:gd name="connsiteY2" fmla="*/ 914401 h 1082843"/>
              <a:gd name="connsiteX3" fmla="*/ 874294 w 2548634"/>
              <a:gd name="connsiteY3" fmla="*/ 681790 h 1082843"/>
              <a:gd name="connsiteX4" fmla="*/ 1034716 w 2548634"/>
              <a:gd name="connsiteY4" fmla="*/ 521369 h 1082843"/>
              <a:gd name="connsiteX5" fmla="*/ 1347537 w 2548634"/>
              <a:gd name="connsiteY5" fmla="*/ 441159 h 1082843"/>
              <a:gd name="connsiteX6" fmla="*/ 1668379 w 2548634"/>
              <a:gd name="connsiteY6" fmla="*/ 505327 h 1082843"/>
              <a:gd name="connsiteX7" fmla="*/ 2029326 w 2548634"/>
              <a:gd name="connsiteY7" fmla="*/ 641685 h 1082843"/>
              <a:gd name="connsiteX8" fmla="*/ 2430379 w 2548634"/>
              <a:gd name="connsiteY8" fmla="*/ 601580 h 1082843"/>
              <a:gd name="connsiteX9" fmla="*/ 2526631 w 2548634"/>
              <a:gd name="connsiteY9" fmla="*/ 513348 h 1082843"/>
              <a:gd name="connsiteX10" fmla="*/ 2069431 w 2548634"/>
              <a:gd name="connsiteY10" fmla="*/ 312822 h 1082843"/>
              <a:gd name="connsiteX11" fmla="*/ 1780673 w 2548634"/>
              <a:gd name="connsiteY11" fmla="*/ 0 h 108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8634" h="1082843">
                <a:moveTo>
                  <a:pt x="0" y="1082843"/>
                </a:moveTo>
                <a:cubicBezTo>
                  <a:pt x="85558" y="1024022"/>
                  <a:pt x="160420" y="934454"/>
                  <a:pt x="256673" y="906380"/>
                </a:cubicBezTo>
                <a:cubicBezTo>
                  <a:pt x="352926" y="878306"/>
                  <a:pt x="474579" y="951833"/>
                  <a:pt x="577516" y="914401"/>
                </a:cubicBezTo>
                <a:cubicBezTo>
                  <a:pt x="680453" y="876969"/>
                  <a:pt x="775368" y="759327"/>
                  <a:pt x="874294" y="681790"/>
                </a:cubicBezTo>
                <a:cubicBezTo>
                  <a:pt x="950494" y="616285"/>
                  <a:pt x="955842" y="561474"/>
                  <a:pt x="1034716" y="521369"/>
                </a:cubicBezTo>
                <a:cubicBezTo>
                  <a:pt x="1113590" y="481264"/>
                  <a:pt x="1243263" y="467896"/>
                  <a:pt x="1347537" y="441159"/>
                </a:cubicBezTo>
                <a:cubicBezTo>
                  <a:pt x="1453147" y="438485"/>
                  <a:pt x="1548063" y="459874"/>
                  <a:pt x="1668379" y="505327"/>
                </a:cubicBezTo>
                <a:lnTo>
                  <a:pt x="2029326" y="641685"/>
                </a:lnTo>
                <a:cubicBezTo>
                  <a:pt x="2156326" y="657727"/>
                  <a:pt x="2347495" y="622969"/>
                  <a:pt x="2430379" y="601580"/>
                </a:cubicBezTo>
                <a:cubicBezTo>
                  <a:pt x="2513263" y="580191"/>
                  <a:pt x="2586789" y="561474"/>
                  <a:pt x="2526631" y="513348"/>
                </a:cubicBezTo>
                <a:cubicBezTo>
                  <a:pt x="2466473" y="465222"/>
                  <a:pt x="2193757" y="398380"/>
                  <a:pt x="2069431" y="312822"/>
                </a:cubicBezTo>
                <a:cubicBezTo>
                  <a:pt x="1945105" y="227264"/>
                  <a:pt x="1888957" y="152400"/>
                  <a:pt x="1780673" y="0"/>
                </a:cubicBezTo>
              </a:path>
            </a:pathLst>
          </a:custGeom>
          <a:noFill/>
          <a:ln w="635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95BB22C-B737-4208-9ADE-D7F88FEE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51490E9-2795-49A3-9730-8FA291210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1E26AC23-73A0-4948-9251-BAA31DF6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73E707-C6D3-4A8F-B66A-D5E15A89D906}"/>
              </a:ext>
            </a:extLst>
          </p:cNvPr>
          <p:cNvGrpSpPr/>
          <p:nvPr/>
        </p:nvGrpSpPr>
        <p:grpSpPr>
          <a:xfrm>
            <a:off x="-600838" y="2240967"/>
            <a:ext cx="4403557" cy="4115984"/>
            <a:chOff x="-600838" y="2240967"/>
            <a:chExt cx="4403557" cy="4115984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CCF60BED-6D42-42D2-9FDB-F49C43AC8DEB}"/>
                </a:ext>
              </a:extLst>
            </p:cNvPr>
            <p:cNvGrpSpPr/>
            <p:nvPr/>
          </p:nvGrpSpPr>
          <p:grpSpPr>
            <a:xfrm>
              <a:off x="-600838" y="2240967"/>
              <a:ext cx="4403557" cy="4115984"/>
              <a:chOff x="-16042" y="2761977"/>
              <a:chExt cx="4403557" cy="4115984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38692D1-94FE-4C33-A3B1-14D3F3EA9747}"/>
                  </a:ext>
                </a:extLst>
              </p:cNvPr>
              <p:cNvSpPr/>
              <p:nvPr/>
            </p:nvSpPr>
            <p:spPr>
              <a:xfrm>
                <a:off x="88231" y="4796588"/>
                <a:ext cx="4299284" cy="2081373"/>
              </a:xfrm>
              <a:custGeom>
                <a:avLst/>
                <a:gdLst>
                  <a:gd name="connsiteX0" fmla="*/ 4299284 w 4299284"/>
                  <a:gd name="connsiteY0" fmla="*/ 0 h 2077452"/>
                  <a:gd name="connsiteX1" fmla="*/ 3978442 w 4299284"/>
                  <a:gd name="connsiteY1" fmla="*/ 280736 h 2077452"/>
                  <a:gd name="connsiteX2" fmla="*/ 3296653 w 4299284"/>
                  <a:gd name="connsiteY2" fmla="*/ 842210 h 2077452"/>
                  <a:gd name="connsiteX3" fmla="*/ 2719137 w 4299284"/>
                  <a:gd name="connsiteY3" fmla="*/ 1259305 h 2077452"/>
                  <a:gd name="connsiteX4" fmla="*/ 1973179 w 4299284"/>
                  <a:gd name="connsiteY4" fmla="*/ 1644315 h 2077452"/>
                  <a:gd name="connsiteX5" fmla="*/ 1283368 w 4299284"/>
                  <a:gd name="connsiteY5" fmla="*/ 2013284 h 2077452"/>
                  <a:gd name="connsiteX6" fmla="*/ 858253 w 4299284"/>
                  <a:gd name="connsiteY6" fmla="*/ 2077452 h 2077452"/>
                  <a:gd name="connsiteX7" fmla="*/ 537410 w 4299284"/>
                  <a:gd name="connsiteY7" fmla="*/ 1949115 h 2077452"/>
                  <a:gd name="connsiteX8" fmla="*/ 328863 w 4299284"/>
                  <a:gd name="connsiteY8" fmla="*/ 1836821 h 2077452"/>
                  <a:gd name="connsiteX9" fmla="*/ 0 w 4299284"/>
                  <a:gd name="connsiteY9" fmla="*/ 1884947 h 2077452"/>
                  <a:gd name="connsiteX0" fmla="*/ 4299284 w 4299284"/>
                  <a:gd name="connsiteY0" fmla="*/ 0 h 2077452"/>
                  <a:gd name="connsiteX1" fmla="*/ 3978442 w 4299284"/>
                  <a:gd name="connsiteY1" fmla="*/ 280736 h 2077452"/>
                  <a:gd name="connsiteX2" fmla="*/ 3296653 w 4299284"/>
                  <a:gd name="connsiteY2" fmla="*/ 842210 h 2077452"/>
                  <a:gd name="connsiteX3" fmla="*/ 2719137 w 4299284"/>
                  <a:gd name="connsiteY3" fmla="*/ 1259305 h 2077452"/>
                  <a:gd name="connsiteX4" fmla="*/ 1973179 w 4299284"/>
                  <a:gd name="connsiteY4" fmla="*/ 1644315 h 2077452"/>
                  <a:gd name="connsiteX5" fmla="*/ 1283368 w 4299284"/>
                  <a:gd name="connsiteY5" fmla="*/ 2013284 h 2077452"/>
                  <a:gd name="connsiteX6" fmla="*/ 858253 w 4299284"/>
                  <a:gd name="connsiteY6" fmla="*/ 2077452 h 2077452"/>
                  <a:gd name="connsiteX7" fmla="*/ 537410 w 4299284"/>
                  <a:gd name="connsiteY7" fmla="*/ 1949115 h 2077452"/>
                  <a:gd name="connsiteX8" fmla="*/ 328863 w 4299284"/>
                  <a:gd name="connsiteY8" fmla="*/ 1836821 h 2077452"/>
                  <a:gd name="connsiteX9" fmla="*/ 96253 w 4299284"/>
                  <a:gd name="connsiteY9" fmla="*/ 1852863 h 2077452"/>
                  <a:gd name="connsiteX10" fmla="*/ 0 w 4299284"/>
                  <a:gd name="connsiteY10" fmla="*/ 1884947 h 2077452"/>
                  <a:gd name="connsiteX0" fmla="*/ 4299284 w 4299284"/>
                  <a:gd name="connsiteY0" fmla="*/ 0 h 2077452"/>
                  <a:gd name="connsiteX1" fmla="*/ 3978442 w 4299284"/>
                  <a:gd name="connsiteY1" fmla="*/ 280736 h 2077452"/>
                  <a:gd name="connsiteX2" fmla="*/ 3296653 w 4299284"/>
                  <a:gd name="connsiteY2" fmla="*/ 842210 h 2077452"/>
                  <a:gd name="connsiteX3" fmla="*/ 2719137 w 4299284"/>
                  <a:gd name="connsiteY3" fmla="*/ 1259305 h 2077452"/>
                  <a:gd name="connsiteX4" fmla="*/ 1973179 w 4299284"/>
                  <a:gd name="connsiteY4" fmla="*/ 1644315 h 2077452"/>
                  <a:gd name="connsiteX5" fmla="*/ 1283368 w 4299284"/>
                  <a:gd name="connsiteY5" fmla="*/ 2013284 h 2077452"/>
                  <a:gd name="connsiteX6" fmla="*/ 858253 w 4299284"/>
                  <a:gd name="connsiteY6" fmla="*/ 2077452 h 2077452"/>
                  <a:gd name="connsiteX7" fmla="*/ 537410 w 4299284"/>
                  <a:gd name="connsiteY7" fmla="*/ 1949115 h 2077452"/>
                  <a:gd name="connsiteX8" fmla="*/ 328863 w 4299284"/>
                  <a:gd name="connsiteY8" fmla="*/ 1836821 h 2077452"/>
                  <a:gd name="connsiteX9" fmla="*/ 96253 w 4299284"/>
                  <a:gd name="connsiteY9" fmla="*/ 1852863 h 2077452"/>
                  <a:gd name="connsiteX10" fmla="*/ 0 w 4299284"/>
                  <a:gd name="connsiteY10" fmla="*/ 1884947 h 2077452"/>
                  <a:gd name="connsiteX0" fmla="*/ 4299284 w 4299284"/>
                  <a:gd name="connsiteY0" fmla="*/ 0 h 2077452"/>
                  <a:gd name="connsiteX1" fmla="*/ 3978442 w 4299284"/>
                  <a:gd name="connsiteY1" fmla="*/ 280736 h 2077452"/>
                  <a:gd name="connsiteX2" fmla="*/ 3296653 w 4299284"/>
                  <a:gd name="connsiteY2" fmla="*/ 842210 h 2077452"/>
                  <a:gd name="connsiteX3" fmla="*/ 2719137 w 4299284"/>
                  <a:gd name="connsiteY3" fmla="*/ 1259305 h 2077452"/>
                  <a:gd name="connsiteX4" fmla="*/ 1973179 w 4299284"/>
                  <a:gd name="connsiteY4" fmla="*/ 1644315 h 2077452"/>
                  <a:gd name="connsiteX5" fmla="*/ 1283368 w 4299284"/>
                  <a:gd name="connsiteY5" fmla="*/ 2013284 h 2077452"/>
                  <a:gd name="connsiteX6" fmla="*/ 858253 w 4299284"/>
                  <a:gd name="connsiteY6" fmla="*/ 2077452 h 2077452"/>
                  <a:gd name="connsiteX7" fmla="*/ 537410 w 4299284"/>
                  <a:gd name="connsiteY7" fmla="*/ 1949115 h 2077452"/>
                  <a:gd name="connsiteX8" fmla="*/ 328863 w 4299284"/>
                  <a:gd name="connsiteY8" fmla="*/ 1836821 h 2077452"/>
                  <a:gd name="connsiteX9" fmla="*/ 96253 w 4299284"/>
                  <a:gd name="connsiteY9" fmla="*/ 1852863 h 2077452"/>
                  <a:gd name="connsiteX10" fmla="*/ 0 w 4299284"/>
                  <a:gd name="connsiteY10" fmla="*/ 1884947 h 2077452"/>
                  <a:gd name="connsiteX0" fmla="*/ 4299284 w 4299284"/>
                  <a:gd name="connsiteY0" fmla="*/ 0 h 2082096"/>
                  <a:gd name="connsiteX1" fmla="*/ 3978442 w 4299284"/>
                  <a:gd name="connsiteY1" fmla="*/ 280736 h 2082096"/>
                  <a:gd name="connsiteX2" fmla="*/ 3296653 w 4299284"/>
                  <a:gd name="connsiteY2" fmla="*/ 842210 h 2082096"/>
                  <a:gd name="connsiteX3" fmla="*/ 2719137 w 4299284"/>
                  <a:gd name="connsiteY3" fmla="*/ 1259305 h 2082096"/>
                  <a:gd name="connsiteX4" fmla="*/ 1973179 w 4299284"/>
                  <a:gd name="connsiteY4" fmla="*/ 1644315 h 2082096"/>
                  <a:gd name="connsiteX5" fmla="*/ 1283368 w 4299284"/>
                  <a:gd name="connsiteY5" fmla="*/ 2013284 h 2082096"/>
                  <a:gd name="connsiteX6" fmla="*/ 858253 w 4299284"/>
                  <a:gd name="connsiteY6" fmla="*/ 2077452 h 2082096"/>
                  <a:gd name="connsiteX7" fmla="*/ 537410 w 4299284"/>
                  <a:gd name="connsiteY7" fmla="*/ 1949115 h 2082096"/>
                  <a:gd name="connsiteX8" fmla="*/ 328863 w 4299284"/>
                  <a:gd name="connsiteY8" fmla="*/ 1836821 h 2082096"/>
                  <a:gd name="connsiteX9" fmla="*/ 96253 w 4299284"/>
                  <a:gd name="connsiteY9" fmla="*/ 1852863 h 2082096"/>
                  <a:gd name="connsiteX10" fmla="*/ 0 w 4299284"/>
                  <a:gd name="connsiteY10" fmla="*/ 1884947 h 2082096"/>
                  <a:gd name="connsiteX0" fmla="*/ 4299284 w 4299284"/>
                  <a:gd name="connsiteY0" fmla="*/ 0 h 2082096"/>
                  <a:gd name="connsiteX1" fmla="*/ 3978442 w 4299284"/>
                  <a:gd name="connsiteY1" fmla="*/ 280736 h 2082096"/>
                  <a:gd name="connsiteX2" fmla="*/ 3296653 w 4299284"/>
                  <a:gd name="connsiteY2" fmla="*/ 842210 h 2082096"/>
                  <a:gd name="connsiteX3" fmla="*/ 2719137 w 4299284"/>
                  <a:gd name="connsiteY3" fmla="*/ 1259305 h 2082096"/>
                  <a:gd name="connsiteX4" fmla="*/ 1973179 w 4299284"/>
                  <a:gd name="connsiteY4" fmla="*/ 1644315 h 2082096"/>
                  <a:gd name="connsiteX5" fmla="*/ 1283368 w 4299284"/>
                  <a:gd name="connsiteY5" fmla="*/ 2013284 h 2082096"/>
                  <a:gd name="connsiteX6" fmla="*/ 858253 w 4299284"/>
                  <a:gd name="connsiteY6" fmla="*/ 2077452 h 2082096"/>
                  <a:gd name="connsiteX7" fmla="*/ 537410 w 4299284"/>
                  <a:gd name="connsiteY7" fmla="*/ 1949115 h 2082096"/>
                  <a:gd name="connsiteX8" fmla="*/ 328863 w 4299284"/>
                  <a:gd name="connsiteY8" fmla="*/ 1836821 h 2082096"/>
                  <a:gd name="connsiteX9" fmla="*/ 96253 w 4299284"/>
                  <a:gd name="connsiteY9" fmla="*/ 1852863 h 2082096"/>
                  <a:gd name="connsiteX10" fmla="*/ 0 w 4299284"/>
                  <a:gd name="connsiteY10" fmla="*/ 1884947 h 2082096"/>
                  <a:gd name="connsiteX0" fmla="*/ 4299284 w 4299284"/>
                  <a:gd name="connsiteY0" fmla="*/ 0 h 2081373"/>
                  <a:gd name="connsiteX1" fmla="*/ 3978442 w 4299284"/>
                  <a:gd name="connsiteY1" fmla="*/ 280736 h 2081373"/>
                  <a:gd name="connsiteX2" fmla="*/ 3296653 w 4299284"/>
                  <a:gd name="connsiteY2" fmla="*/ 842210 h 2081373"/>
                  <a:gd name="connsiteX3" fmla="*/ 2719137 w 4299284"/>
                  <a:gd name="connsiteY3" fmla="*/ 1259305 h 2081373"/>
                  <a:gd name="connsiteX4" fmla="*/ 2021305 w 4299284"/>
                  <a:gd name="connsiteY4" fmla="*/ 1676400 h 2081373"/>
                  <a:gd name="connsiteX5" fmla="*/ 1283368 w 4299284"/>
                  <a:gd name="connsiteY5" fmla="*/ 2013284 h 2081373"/>
                  <a:gd name="connsiteX6" fmla="*/ 858253 w 4299284"/>
                  <a:gd name="connsiteY6" fmla="*/ 2077452 h 2081373"/>
                  <a:gd name="connsiteX7" fmla="*/ 537410 w 4299284"/>
                  <a:gd name="connsiteY7" fmla="*/ 1949115 h 2081373"/>
                  <a:gd name="connsiteX8" fmla="*/ 328863 w 4299284"/>
                  <a:gd name="connsiteY8" fmla="*/ 1836821 h 2081373"/>
                  <a:gd name="connsiteX9" fmla="*/ 96253 w 4299284"/>
                  <a:gd name="connsiteY9" fmla="*/ 1852863 h 2081373"/>
                  <a:gd name="connsiteX10" fmla="*/ 0 w 4299284"/>
                  <a:gd name="connsiteY10" fmla="*/ 1884947 h 2081373"/>
                  <a:gd name="connsiteX0" fmla="*/ 4299284 w 4299284"/>
                  <a:gd name="connsiteY0" fmla="*/ 0 h 2081373"/>
                  <a:gd name="connsiteX1" fmla="*/ 3978442 w 4299284"/>
                  <a:gd name="connsiteY1" fmla="*/ 280736 h 2081373"/>
                  <a:gd name="connsiteX2" fmla="*/ 3296653 w 4299284"/>
                  <a:gd name="connsiteY2" fmla="*/ 842210 h 2081373"/>
                  <a:gd name="connsiteX3" fmla="*/ 2719137 w 4299284"/>
                  <a:gd name="connsiteY3" fmla="*/ 1259305 h 2081373"/>
                  <a:gd name="connsiteX4" fmla="*/ 2021305 w 4299284"/>
                  <a:gd name="connsiteY4" fmla="*/ 1676400 h 2081373"/>
                  <a:gd name="connsiteX5" fmla="*/ 1283368 w 4299284"/>
                  <a:gd name="connsiteY5" fmla="*/ 2013284 h 2081373"/>
                  <a:gd name="connsiteX6" fmla="*/ 858253 w 4299284"/>
                  <a:gd name="connsiteY6" fmla="*/ 2077452 h 2081373"/>
                  <a:gd name="connsiteX7" fmla="*/ 537410 w 4299284"/>
                  <a:gd name="connsiteY7" fmla="*/ 1949115 h 2081373"/>
                  <a:gd name="connsiteX8" fmla="*/ 328863 w 4299284"/>
                  <a:gd name="connsiteY8" fmla="*/ 1836821 h 2081373"/>
                  <a:gd name="connsiteX9" fmla="*/ 96253 w 4299284"/>
                  <a:gd name="connsiteY9" fmla="*/ 1852863 h 2081373"/>
                  <a:gd name="connsiteX10" fmla="*/ 0 w 4299284"/>
                  <a:gd name="connsiteY10" fmla="*/ 1884947 h 2081373"/>
                  <a:gd name="connsiteX0" fmla="*/ 4299284 w 4299284"/>
                  <a:gd name="connsiteY0" fmla="*/ 0 h 2081373"/>
                  <a:gd name="connsiteX1" fmla="*/ 3978442 w 4299284"/>
                  <a:gd name="connsiteY1" fmla="*/ 280736 h 2081373"/>
                  <a:gd name="connsiteX2" fmla="*/ 3296653 w 4299284"/>
                  <a:gd name="connsiteY2" fmla="*/ 842210 h 2081373"/>
                  <a:gd name="connsiteX3" fmla="*/ 2719137 w 4299284"/>
                  <a:gd name="connsiteY3" fmla="*/ 1259305 h 2081373"/>
                  <a:gd name="connsiteX4" fmla="*/ 2021305 w 4299284"/>
                  <a:gd name="connsiteY4" fmla="*/ 1676400 h 2081373"/>
                  <a:gd name="connsiteX5" fmla="*/ 1283368 w 4299284"/>
                  <a:gd name="connsiteY5" fmla="*/ 2013284 h 2081373"/>
                  <a:gd name="connsiteX6" fmla="*/ 858253 w 4299284"/>
                  <a:gd name="connsiteY6" fmla="*/ 2077452 h 2081373"/>
                  <a:gd name="connsiteX7" fmla="*/ 537410 w 4299284"/>
                  <a:gd name="connsiteY7" fmla="*/ 1949115 h 2081373"/>
                  <a:gd name="connsiteX8" fmla="*/ 328863 w 4299284"/>
                  <a:gd name="connsiteY8" fmla="*/ 1836821 h 2081373"/>
                  <a:gd name="connsiteX9" fmla="*/ 96253 w 4299284"/>
                  <a:gd name="connsiteY9" fmla="*/ 1852863 h 2081373"/>
                  <a:gd name="connsiteX10" fmla="*/ 0 w 4299284"/>
                  <a:gd name="connsiteY10" fmla="*/ 1884947 h 2081373"/>
                  <a:gd name="connsiteX0" fmla="*/ 4299284 w 4299284"/>
                  <a:gd name="connsiteY0" fmla="*/ 0 h 2081373"/>
                  <a:gd name="connsiteX1" fmla="*/ 3978442 w 4299284"/>
                  <a:gd name="connsiteY1" fmla="*/ 280736 h 2081373"/>
                  <a:gd name="connsiteX2" fmla="*/ 3296653 w 4299284"/>
                  <a:gd name="connsiteY2" fmla="*/ 842210 h 2081373"/>
                  <a:gd name="connsiteX3" fmla="*/ 2719137 w 4299284"/>
                  <a:gd name="connsiteY3" fmla="*/ 1259305 h 2081373"/>
                  <a:gd name="connsiteX4" fmla="*/ 2021305 w 4299284"/>
                  <a:gd name="connsiteY4" fmla="*/ 1676400 h 2081373"/>
                  <a:gd name="connsiteX5" fmla="*/ 1283368 w 4299284"/>
                  <a:gd name="connsiteY5" fmla="*/ 2013284 h 2081373"/>
                  <a:gd name="connsiteX6" fmla="*/ 858253 w 4299284"/>
                  <a:gd name="connsiteY6" fmla="*/ 2077452 h 2081373"/>
                  <a:gd name="connsiteX7" fmla="*/ 537410 w 4299284"/>
                  <a:gd name="connsiteY7" fmla="*/ 1949115 h 2081373"/>
                  <a:gd name="connsiteX8" fmla="*/ 328863 w 4299284"/>
                  <a:gd name="connsiteY8" fmla="*/ 1836821 h 2081373"/>
                  <a:gd name="connsiteX9" fmla="*/ 96253 w 4299284"/>
                  <a:gd name="connsiteY9" fmla="*/ 1852863 h 2081373"/>
                  <a:gd name="connsiteX10" fmla="*/ 0 w 4299284"/>
                  <a:gd name="connsiteY10" fmla="*/ 1884947 h 2081373"/>
                  <a:gd name="connsiteX0" fmla="*/ 4299284 w 4299284"/>
                  <a:gd name="connsiteY0" fmla="*/ 0 h 2081373"/>
                  <a:gd name="connsiteX1" fmla="*/ 3978442 w 4299284"/>
                  <a:gd name="connsiteY1" fmla="*/ 280736 h 2081373"/>
                  <a:gd name="connsiteX2" fmla="*/ 3296653 w 4299284"/>
                  <a:gd name="connsiteY2" fmla="*/ 842210 h 2081373"/>
                  <a:gd name="connsiteX3" fmla="*/ 2719137 w 4299284"/>
                  <a:gd name="connsiteY3" fmla="*/ 1259305 h 2081373"/>
                  <a:gd name="connsiteX4" fmla="*/ 2021305 w 4299284"/>
                  <a:gd name="connsiteY4" fmla="*/ 1676400 h 2081373"/>
                  <a:gd name="connsiteX5" fmla="*/ 1283368 w 4299284"/>
                  <a:gd name="connsiteY5" fmla="*/ 2013284 h 2081373"/>
                  <a:gd name="connsiteX6" fmla="*/ 858253 w 4299284"/>
                  <a:gd name="connsiteY6" fmla="*/ 2077452 h 2081373"/>
                  <a:gd name="connsiteX7" fmla="*/ 537410 w 4299284"/>
                  <a:gd name="connsiteY7" fmla="*/ 1949115 h 2081373"/>
                  <a:gd name="connsiteX8" fmla="*/ 328863 w 4299284"/>
                  <a:gd name="connsiteY8" fmla="*/ 1836821 h 2081373"/>
                  <a:gd name="connsiteX9" fmla="*/ 96253 w 4299284"/>
                  <a:gd name="connsiteY9" fmla="*/ 1852863 h 2081373"/>
                  <a:gd name="connsiteX10" fmla="*/ 0 w 4299284"/>
                  <a:gd name="connsiteY10" fmla="*/ 1884947 h 2081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99284" h="2081373">
                    <a:moveTo>
                      <a:pt x="4299284" y="0"/>
                    </a:moveTo>
                    <a:cubicBezTo>
                      <a:pt x="4192337" y="93579"/>
                      <a:pt x="4145547" y="140368"/>
                      <a:pt x="3978442" y="280736"/>
                    </a:cubicBezTo>
                    <a:cubicBezTo>
                      <a:pt x="3811337" y="421104"/>
                      <a:pt x="3506537" y="679115"/>
                      <a:pt x="3296653" y="842210"/>
                    </a:cubicBezTo>
                    <a:cubicBezTo>
                      <a:pt x="3086769" y="1005305"/>
                      <a:pt x="2931695" y="1120273"/>
                      <a:pt x="2719137" y="1259305"/>
                    </a:cubicBezTo>
                    <a:cubicBezTo>
                      <a:pt x="2506579" y="1398337"/>
                      <a:pt x="2260600" y="1550737"/>
                      <a:pt x="2021305" y="1676400"/>
                    </a:cubicBezTo>
                    <a:cubicBezTo>
                      <a:pt x="1782010" y="1802063"/>
                      <a:pt x="1477210" y="1946442"/>
                      <a:pt x="1283368" y="2013284"/>
                    </a:cubicBezTo>
                    <a:cubicBezTo>
                      <a:pt x="1089526" y="2080126"/>
                      <a:pt x="982579" y="2088147"/>
                      <a:pt x="858253" y="2077452"/>
                    </a:cubicBezTo>
                    <a:cubicBezTo>
                      <a:pt x="733927" y="2066757"/>
                      <a:pt x="625642" y="1989220"/>
                      <a:pt x="537410" y="1949115"/>
                    </a:cubicBezTo>
                    <a:cubicBezTo>
                      <a:pt x="449178" y="1909010"/>
                      <a:pt x="402389" y="1852863"/>
                      <a:pt x="328863" y="1836821"/>
                    </a:cubicBezTo>
                    <a:cubicBezTo>
                      <a:pt x="255337" y="1820779"/>
                      <a:pt x="151063" y="1844842"/>
                      <a:pt x="96253" y="1852863"/>
                    </a:cubicBezTo>
                    <a:lnTo>
                      <a:pt x="0" y="1884947"/>
                    </a:lnTo>
                  </a:path>
                </a:pathLst>
              </a:custGeom>
              <a:noFill/>
              <a:ln w="635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ZA"/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08F123FF-C7EE-4D0E-8B80-61849007094C}"/>
                  </a:ext>
                </a:extLst>
              </p:cNvPr>
              <p:cNvGrpSpPr/>
              <p:nvPr/>
            </p:nvGrpSpPr>
            <p:grpSpPr>
              <a:xfrm>
                <a:off x="18939" y="2761977"/>
                <a:ext cx="4295807" cy="1930490"/>
                <a:chOff x="18939" y="2761977"/>
                <a:chExt cx="4295807" cy="1930490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846D5291-E3D8-4157-BFB4-86EFBB4C887D}"/>
                    </a:ext>
                  </a:extLst>
                </p:cNvPr>
                <p:cNvSpPr/>
                <p:nvPr/>
              </p:nvSpPr>
              <p:spPr>
                <a:xfrm>
                  <a:off x="3355102" y="4040708"/>
                  <a:ext cx="959644" cy="626269"/>
                </a:xfrm>
                <a:custGeom>
                  <a:avLst/>
                  <a:gdLst>
                    <a:gd name="connsiteX0" fmla="*/ 740569 w 959644"/>
                    <a:gd name="connsiteY0" fmla="*/ 0 h 626269"/>
                    <a:gd name="connsiteX1" fmla="*/ 823913 w 959644"/>
                    <a:gd name="connsiteY1" fmla="*/ 250031 h 626269"/>
                    <a:gd name="connsiteX2" fmla="*/ 959644 w 959644"/>
                    <a:gd name="connsiteY2" fmla="*/ 626269 h 626269"/>
                    <a:gd name="connsiteX3" fmla="*/ 0 w 959644"/>
                    <a:gd name="connsiteY3" fmla="*/ 621506 h 626269"/>
                    <a:gd name="connsiteX4" fmla="*/ 114300 w 959644"/>
                    <a:gd name="connsiteY4" fmla="*/ 502444 h 626269"/>
                    <a:gd name="connsiteX5" fmla="*/ 359569 w 959644"/>
                    <a:gd name="connsiteY5" fmla="*/ 323850 h 626269"/>
                    <a:gd name="connsiteX6" fmla="*/ 559594 w 959644"/>
                    <a:gd name="connsiteY6" fmla="*/ 166688 h 626269"/>
                    <a:gd name="connsiteX7" fmla="*/ 697706 w 959644"/>
                    <a:gd name="connsiteY7" fmla="*/ 50006 h 626269"/>
                    <a:gd name="connsiteX8" fmla="*/ 740569 w 959644"/>
                    <a:gd name="connsiteY8" fmla="*/ 0 h 62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9644" h="626269">
                      <a:moveTo>
                        <a:pt x="740569" y="0"/>
                      </a:moveTo>
                      <a:lnTo>
                        <a:pt x="823913" y="250031"/>
                      </a:lnTo>
                      <a:lnTo>
                        <a:pt x="959644" y="626269"/>
                      </a:lnTo>
                      <a:lnTo>
                        <a:pt x="0" y="621506"/>
                      </a:lnTo>
                      <a:lnTo>
                        <a:pt x="114300" y="502444"/>
                      </a:lnTo>
                      <a:lnTo>
                        <a:pt x="359569" y="323850"/>
                      </a:lnTo>
                      <a:lnTo>
                        <a:pt x="559594" y="166688"/>
                      </a:lnTo>
                      <a:lnTo>
                        <a:pt x="697706" y="50006"/>
                      </a:lnTo>
                      <a:lnTo>
                        <a:pt x="740569" y="0"/>
                      </a:lnTo>
                      <a:close/>
                    </a:path>
                  </a:pathLst>
                </a:custGeom>
                <a:solidFill>
                  <a:srgbClr val="D7B7B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2B0E37A5-9616-48B7-ADB8-4F743C23B449}"/>
                    </a:ext>
                  </a:extLst>
                </p:cNvPr>
                <p:cNvSpPr/>
                <p:nvPr/>
              </p:nvSpPr>
              <p:spPr>
                <a:xfrm>
                  <a:off x="3231805" y="3983322"/>
                  <a:ext cx="883988" cy="691087"/>
                </a:xfrm>
                <a:custGeom>
                  <a:avLst/>
                  <a:gdLst>
                    <a:gd name="connsiteX0" fmla="*/ 711466 w 883988"/>
                    <a:gd name="connsiteY0" fmla="*/ 97867 h 691087"/>
                    <a:gd name="connsiteX1" fmla="*/ 856722 w 883988"/>
                    <a:gd name="connsiteY1" fmla="*/ 236 h 691087"/>
                    <a:gd name="connsiteX2" fmla="*/ 875772 w 883988"/>
                    <a:gd name="connsiteY2" fmla="*/ 74055 h 691087"/>
                    <a:gd name="connsiteX3" fmla="*/ 761472 w 883988"/>
                    <a:gd name="connsiteY3" fmla="*/ 185974 h 691087"/>
                    <a:gd name="connsiteX4" fmla="*/ 570972 w 883988"/>
                    <a:gd name="connsiteY4" fmla="*/ 331230 h 691087"/>
                    <a:gd name="connsiteX5" fmla="*/ 406666 w 883988"/>
                    <a:gd name="connsiteY5" fmla="*/ 464580 h 691087"/>
                    <a:gd name="connsiteX6" fmla="*/ 297128 w 883988"/>
                    <a:gd name="connsiteY6" fmla="*/ 557449 h 691087"/>
                    <a:gd name="connsiteX7" fmla="*/ 242360 w 883988"/>
                    <a:gd name="connsiteY7" fmla="*/ 588405 h 691087"/>
                    <a:gd name="connsiteX8" fmla="*/ 185210 w 883988"/>
                    <a:gd name="connsiteY8" fmla="*/ 631267 h 691087"/>
                    <a:gd name="connsiteX9" fmla="*/ 118535 w 883988"/>
                    <a:gd name="connsiteY9" fmla="*/ 686036 h 691087"/>
                    <a:gd name="connsiteX10" fmla="*/ 4235 w 883988"/>
                    <a:gd name="connsiteY10" fmla="*/ 676511 h 691087"/>
                    <a:gd name="connsiteX11" fmla="*/ 75672 w 883988"/>
                    <a:gd name="connsiteY11" fmla="*/ 578880 h 691087"/>
                    <a:gd name="connsiteX12" fmla="*/ 528110 w 883988"/>
                    <a:gd name="connsiteY12" fmla="*/ 259792 h 691087"/>
                    <a:gd name="connsiteX13" fmla="*/ 711466 w 883988"/>
                    <a:gd name="connsiteY13" fmla="*/ 97867 h 691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83988" h="691087">
                      <a:moveTo>
                        <a:pt x="711466" y="97867"/>
                      </a:moveTo>
                      <a:cubicBezTo>
                        <a:pt x="766235" y="54608"/>
                        <a:pt x="829338" y="4205"/>
                        <a:pt x="856722" y="236"/>
                      </a:cubicBezTo>
                      <a:cubicBezTo>
                        <a:pt x="884106" y="-3733"/>
                        <a:pt x="891647" y="43099"/>
                        <a:pt x="875772" y="74055"/>
                      </a:cubicBezTo>
                      <a:cubicBezTo>
                        <a:pt x="859897" y="105011"/>
                        <a:pt x="812272" y="143112"/>
                        <a:pt x="761472" y="185974"/>
                      </a:cubicBezTo>
                      <a:cubicBezTo>
                        <a:pt x="710672" y="228836"/>
                        <a:pt x="630106" y="284796"/>
                        <a:pt x="570972" y="331230"/>
                      </a:cubicBezTo>
                      <a:cubicBezTo>
                        <a:pt x="511838" y="377664"/>
                        <a:pt x="452307" y="426877"/>
                        <a:pt x="406666" y="464580"/>
                      </a:cubicBezTo>
                      <a:cubicBezTo>
                        <a:pt x="361025" y="502283"/>
                        <a:pt x="324512" y="536812"/>
                        <a:pt x="297128" y="557449"/>
                      </a:cubicBezTo>
                      <a:cubicBezTo>
                        <a:pt x="269744" y="578086"/>
                        <a:pt x="261013" y="576102"/>
                        <a:pt x="242360" y="588405"/>
                      </a:cubicBezTo>
                      <a:cubicBezTo>
                        <a:pt x="223707" y="600708"/>
                        <a:pt x="205847" y="614995"/>
                        <a:pt x="185210" y="631267"/>
                      </a:cubicBezTo>
                      <a:cubicBezTo>
                        <a:pt x="164573" y="647539"/>
                        <a:pt x="148697" y="678495"/>
                        <a:pt x="118535" y="686036"/>
                      </a:cubicBezTo>
                      <a:cubicBezTo>
                        <a:pt x="88373" y="693577"/>
                        <a:pt x="11379" y="694370"/>
                        <a:pt x="4235" y="676511"/>
                      </a:cubicBezTo>
                      <a:cubicBezTo>
                        <a:pt x="-2909" y="658652"/>
                        <a:pt x="-11640" y="648333"/>
                        <a:pt x="75672" y="578880"/>
                      </a:cubicBezTo>
                      <a:cubicBezTo>
                        <a:pt x="162984" y="509427"/>
                        <a:pt x="426510" y="336786"/>
                        <a:pt x="528110" y="259792"/>
                      </a:cubicBezTo>
                      <a:cubicBezTo>
                        <a:pt x="629710" y="182798"/>
                        <a:pt x="656697" y="141126"/>
                        <a:pt x="711466" y="97867"/>
                      </a:cubicBezTo>
                      <a:close/>
                    </a:path>
                  </a:pathLst>
                </a:custGeom>
                <a:solidFill>
                  <a:srgbClr val="B8797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979F0E0D-8CC9-4DB0-A888-F386B5E801E9}"/>
                    </a:ext>
                  </a:extLst>
                </p:cNvPr>
                <p:cNvSpPr/>
                <p:nvPr/>
              </p:nvSpPr>
              <p:spPr>
                <a:xfrm>
                  <a:off x="2892530" y="3704625"/>
                  <a:ext cx="1218008" cy="975738"/>
                </a:xfrm>
                <a:custGeom>
                  <a:avLst/>
                  <a:gdLst>
                    <a:gd name="connsiteX0" fmla="*/ 124435 w 1218008"/>
                    <a:gd name="connsiteY0" fmla="*/ 817096 h 975738"/>
                    <a:gd name="connsiteX1" fmla="*/ 712603 w 1218008"/>
                    <a:gd name="connsiteY1" fmla="*/ 374183 h 975738"/>
                    <a:gd name="connsiteX2" fmla="*/ 1024547 w 1218008"/>
                    <a:gd name="connsiteY2" fmla="*/ 90814 h 975738"/>
                    <a:gd name="connsiteX3" fmla="*/ 1138847 w 1218008"/>
                    <a:gd name="connsiteY3" fmla="*/ 5089 h 975738"/>
                    <a:gd name="connsiteX4" fmla="*/ 1148372 w 1218008"/>
                    <a:gd name="connsiteY4" fmla="*/ 19377 h 975738"/>
                    <a:gd name="connsiteX5" fmla="*/ 1165041 w 1218008"/>
                    <a:gd name="connsiteY5" fmla="*/ 97958 h 975738"/>
                    <a:gd name="connsiteX6" fmla="*/ 1195997 w 1218008"/>
                    <a:gd name="connsiteY6" fmla="*/ 250358 h 975738"/>
                    <a:gd name="connsiteX7" fmla="*/ 1210285 w 1218008"/>
                    <a:gd name="connsiteY7" fmla="*/ 307508 h 975738"/>
                    <a:gd name="connsiteX8" fmla="*/ 1069791 w 1218008"/>
                    <a:gd name="connsiteY8" fmla="*/ 433714 h 975738"/>
                    <a:gd name="connsiteX9" fmla="*/ 829285 w 1218008"/>
                    <a:gd name="connsiteY9" fmla="*/ 631358 h 975738"/>
                    <a:gd name="connsiteX10" fmla="*/ 636403 w 1218008"/>
                    <a:gd name="connsiteY10" fmla="*/ 781377 h 975738"/>
                    <a:gd name="connsiteX11" fmla="*/ 481622 w 1218008"/>
                    <a:gd name="connsiteY11" fmla="*/ 888533 h 975738"/>
                    <a:gd name="connsiteX12" fmla="*/ 376847 w 1218008"/>
                    <a:gd name="connsiteY12" fmla="*/ 967114 h 975738"/>
                    <a:gd name="connsiteX13" fmla="*/ 17278 w 1218008"/>
                    <a:gd name="connsiteY13" fmla="*/ 955208 h 975738"/>
                    <a:gd name="connsiteX14" fmla="*/ 124435 w 1218008"/>
                    <a:gd name="connsiteY14" fmla="*/ 817096 h 975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18008" h="975738">
                      <a:moveTo>
                        <a:pt x="124435" y="817096"/>
                      </a:moveTo>
                      <a:cubicBezTo>
                        <a:pt x="240322" y="720259"/>
                        <a:pt x="562584" y="495230"/>
                        <a:pt x="712603" y="374183"/>
                      </a:cubicBezTo>
                      <a:cubicBezTo>
                        <a:pt x="862622" y="253136"/>
                        <a:pt x="953506" y="152330"/>
                        <a:pt x="1024547" y="90814"/>
                      </a:cubicBezTo>
                      <a:cubicBezTo>
                        <a:pt x="1095588" y="29298"/>
                        <a:pt x="1118209" y="16995"/>
                        <a:pt x="1138847" y="5089"/>
                      </a:cubicBezTo>
                      <a:cubicBezTo>
                        <a:pt x="1159485" y="-6817"/>
                        <a:pt x="1144006" y="3899"/>
                        <a:pt x="1148372" y="19377"/>
                      </a:cubicBezTo>
                      <a:cubicBezTo>
                        <a:pt x="1152738" y="34855"/>
                        <a:pt x="1157104" y="59461"/>
                        <a:pt x="1165041" y="97958"/>
                      </a:cubicBezTo>
                      <a:cubicBezTo>
                        <a:pt x="1172979" y="136455"/>
                        <a:pt x="1188456" y="215433"/>
                        <a:pt x="1195997" y="250358"/>
                      </a:cubicBezTo>
                      <a:cubicBezTo>
                        <a:pt x="1203538" y="285283"/>
                        <a:pt x="1231319" y="276949"/>
                        <a:pt x="1210285" y="307508"/>
                      </a:cubicBezTo>
                      <a:cubicBezTo>
                        <a:pt x="1189251" y="338067"/>
                        <a:pt x="1133291" y="379739"/>
                        <a:pt x="1069791" y="433714"/>
                      </a:cubicBezTo>
                      <a:cubicBezTo>
                        <a:pt x="1006291" y="487689"/>
                        <a:pt x="901516" y="573414"/>
                        <a:pt x="829285" y="631358"/>
                      </a:cubicBezTo>
                      <a:cubicBezTo>
                        <a:pt x="757054" y="689302"/>
                        <a:pt x="694347" y="738514"/>
                        <a:pt x="636403" y="781377"/>
                      </a:cubicBezTo>
                      <a:cubicBezTo>
                        <a:pt x="578459" y="824240"/>
                        <a:pt x="524881" y="857577"/>
                        <a:pt x="481622" y="888533"/>
                      </a:cubicBezTo>
                      <a:cubicBezTo>
                        <a:pt x="438363" y="919489"/>
                        <a:pt x="454238" y="956002"/>
                        <a:pt x="376847" y="967114"/>
                      </a:cubicBezTo>
                      <a:cubicBezTo>
                        <a:pt x="299456" y="978226"/>
                        <a:pt x="58950" y="982592"/>
                        <a:pt x="17278" y="955208"/>
                      </a:cubicBezTo>
                      <a:cubicBezTo>
                        <a:pt x="-24394" y="927824"/>
                        <a:pt x="8548" y="913933"/>
                        <a:pt x="124435" y="817096"/>
                      </a:cubicBezTo>
                      <a:close/>
                    </a:path>
                  </a:pathLst>
                </a:custGeom>
                <a:solidFill>
                  <a:srgbClr val="D9ABAE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4469C6C7-7AC4-4CD9-84DA-2D7CE85F7846}"/>
                    </a:ext>
                  </a:extLst>
                </p:cNvPr>
                <p:cNvSpPr/>
                <p:nvPr/>
              </p:nvSpPr>
              <p:spPr>
                <a:xfrm>
                  <a:off x="1825404" y="3470545"/>
                  <a:ext cx="2164616" cy="1209330"/>
                </a:xfrm>
                <a:custGeom>
                  <a:avLst/>
                  <a:gdLst>
                    <a:gd name="connsiteX0" fmla="*/ 1417779 w 2164616"/>
                    <a:gd name="connsiteY0" fmla="*/ 217738 h 1209330"/>
                    <a:gd name="connsiteX1" fmla="*/ 1577323 w 2164616"/>
                    <a:gd name="connsiteY1" fmla="*/ 82007 h 1209330"/>
                    <a:gd name="connsiteX2" fmla="*/ 1629711 w 2164616"/>
                    <a:gd name="connsiteY2" fmla="*/ 1044 h 1209330"/>
                    <a:gd name="connsiteX3" fmla="*/ 1822592 w 2164616"/>
                    <a:gd name="connsiteY3" fmla="*/ 39144 h 1209330"/>
                    <a:gd name="connsiteX4" fmla="*/ 2144061 w 2164616"/>
                    <a:gd name="connsiteY4" fmla="*/ 84388 h 1209330"/>
                    <a:gd name="connsiteX5" fmla="*/ 2103579 w 2164616"/>
                    <a:gd name="connsiteY5" fmla="*/ 148682 h 1209330"/>
                    <a:gd name="connsiteX6" fmla="*/ 1870217 w 2164616"/>
                    <a:gd name="connsiteY6" fmla="*/ 429669 h 1209330"/>
                    <a:gd name="connsiteX7" fmla="*/ 1558273 w 2164616"/>
                    <a:gd name="connsiteY7" fmla="*/ 672557 h 1209330"/>
                    <a:gd name="connsiteX8" fmla="*/ 1165367 w 2164616"/>
                    <a:gd name="connsiteY8" fmla="*/ 958307 h 1209330"/>
                    <a:gd name="connsiteX9" fmla="*/ 889142 w 2164616"/>
                    <a:gd name="connsiteY9" fmla="*/ 1115469 h 1209330"/>
                    <a:gd name="connsiteX10" fmla="*/ 746267 w 2164616"/>
                    <a:gd name="connsiteY10" fmla="*/ 1203576 h 1209330"/>
                    <a:gd name="connsiteX11" fmla="*/ 741504 w 2164616"/>
                    <a:gd name="connsiteY11" fmla="*/ 1198813 h 1209330"/>
                    <a:gd name="connsiteX12" fmla="*/ 608154 w 2164616"/>
                    <a:gd name="connsiteY12" fmla="*/ 1191669 h 1209330"/>
                    <a:gd name="connsiteX13" fmla="*/ 5698 w 2164616"/>
                    <a:gd name="connsiteY13" fmla="*/ 1196432 h 1209330"/>
                    <a:gd name="connsiteX14" fmla="*/ 289067 w 2164616"/>
                    <a:gd name="connsiteY14" fmla="*/ 1001169 h 1209330"/>
                    <a:gd name="connsiteX15" fmla="*/ 1074879 w 2164616"/>
                    <a:gd name="connsiteY15" fmla="*/ 451101 h 1209330"/>
                    <a:gd name="connsiteX16" fmla="*/ 1417779 w 2164616"/>
                    <a:gd name="connsiteY16" fmla="*/ 217738 h 1209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64616" h="1209330">
                      <a:moveTo>
                        <a:pt x="1417779" y="217738"/>
                      </a:moveTo>
                      <a:cubicBezTo>
                        <a:pt x="1479890" y="167930"/>
                        <a:pt x="1542001" y="118122"/>
                        <a:pt x="1577323" y="82007"/>
                      </a:cubicBezTo>
                      <a:cubicBezTo>
                        <a:pt x="1612645" y="45892"/>
                        <a:pt x="1588833" y="8188"/>
                        <a:pt x="1629711" y="1044"/>
                      </a:cubicBezTo>
                      <a:cubicBezTo>
                        <a:pt x="1670589" y="-6100"/>
                        <a:pt x="1736867" y="25253"/>
                        <a:pt x="1822592" y="39144"/>
                      </a:cubicBezTo>
                      <a:cubicBezTo>
                        <a:pt x="1908317" y="53035"/>
                        <a:pt x="2097230" y="66132"/>
                        <a:pt x="2144061" y="84388"/>
                      </a:cubicBezTo>
                      <a:cubicBezTo>
                        <a:pt x="2190892" y="102644"/>
                        <a:pt x="2149220" y="91135"/>
                        <a:pt x="2103579" y="148682"/>
                      </a:cubicBezTo>
                      <a:cubicBezTo>
                        <a:pt x="2057938" y="206229"/>
                        <a:pt x="1961101" y="342357"/>
                        <a:pt x="1870217" y="429669"/>
                      </a:cubicBezTo>
                      <a:cubicBezTo>
                        <a:pt x="1779333" y="516981"/>
                        <a:pt x="1675748" y="584451"/>
                        <a:pt x="1558273" y="672557"/>
                      </a:cubicBezTo>
                      <a:cubicBezTo>
                        <a:pt x="1440798" y="760663"/>
                        <a:pt x="1276889" y="884488"/>
                        <a:pt x="1165367" y="958307"/>
                      </a:cubicBezTo>
                      <a:cubicBezTo>
                        <a:pt x="1053845" y="1032126"/>
                        <a:pt x="958992" y="1074591"/>
                        <a:pt x="889142" y="1115469"/>
                      </a:cubicBezTo>
                      <a:cubicBezTo>
                        <a:pt x="819292" y="1156347"/>
                        <a:pt x="770873" y="1189685"/>
                        <a:pt x="746267" y="1203576"/>
                      </a:cubicBezTo>
                      <a:cubicBezTo>
                        <a:pt x="721661" y="1217467"/>
                        <a:pt x="764523" y="1200797"/>
                        <a:pt x="741504" y="1198813"/>
                      </a:cubicBezTo>
                      <a:cubicBezTo>
                        <a:pt x="718485" y="1196829"/>
                        <a:pt x="608154" y="1191669"/>
                        <a:pt x="608154" y="1191669"/>
                      </a:cubicBezTo>
                      <a:cubicBezTo>
                        <a:pt x="485520" y="1191272"/>
                        <a:pt x="58879" y="1228182"/>
                        <a:pt x="5698" y="1196432"/>
                      </a:cubicBezTo>
                      <a:cubicBezTo>
                        <a:pt x="-47483" y="1164682"/>
                        <a:pt x="289067" y="1001169"/>
                        <a:pt x="289067" y="1001169"/>
                      </a:cubicBezTo>
                      <a:lnTo>
                        <a:pt x="1074879" y="451101"/>
                      </a:lnTo>
                      <a:lnTo>
                        <a:pt x="1417779" y="217738"/>
                      </a:lnTo>
                      <a:close/>
                    </a:path>
                  </a:pathLst>
                </a:custGeom>
                <a:solidFill>
                  <a:srgbClr val="CBAAB2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E4925EDF-7FDF-441D-9293-7BF64A5F1035}"/>
                    </a:ext>
                  </a:extLst>
                </p:cNvPr>
                <p:cNvSpPr/>
                <p:nvPr/>
              </p:nvSpPr>
              <p:spPr>
                <a:xfrm>
                  <a:off x="338058" y="4547914"/>
                  <a:ext cx="607219" cy="121444"/>
                </a:xfrm>
                <a:custGeom>
                  <a:avLst/>
                  <a:gdLst>
                    <a:gd name="connsiteX0" fmla="*/ 0 w 607219"/>
                    <a:gd name="connsiteY0" fmla="*/ 121444 h 121444"/>
                    <a:gd name="connsiteX1" fmla="*/ 607219 w 607219"/>
                    <a:gd name="connsiteY1" fmla="*/ 121444 h 121444"/>
                    <a:gd name="connsiteX2" fmla="*/ 478632 w 607219"/>
                    <a:gd name="connsiteY2" fmla="*/ 2382 h 121444"/>
                    <a:gd name="connsiteX3" fmla="*/ 273844 w 607219"/>
                    <a:gd name="connsiteY3" fmla="*/ 0 h 121444"/>
                    <a:gd name="connsiteX4" fmla="*/ 111919 w 607219"/>
                    <a:gd name="connsiteY4" fmla="*/ 45244 h 121444"/>
                    <a:gd name="connsiteX5" fmla="*/ 0 w 607219"/>
                    <a:gd name="connsiteY5" fmla="*/ 121444 h 12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7219" h="121444">
                      <a:moveTo>
                        <a:pt x="0" y="121444"/>
                      </a:moveTo>
                      <a:lnTo>
                        <a:pt x="607219" y="121444"/>
                      </a:lnTo>
                      <a:lnTo>
                        <a:pt x="478632" y="2382"/>
                      </a:lnTo>
                      <a:lnTo>
                        <a:pt x="273844" y="0"/>
                      </a:lnTo>
                      <a:lnTo>
                        <a:pt x="111919" y="45244"/>
                      </a:lnTo>
                      <a:lnTo>
                        <a:pt x="0" y="121444"/>
                      </a:lnTo>
                      <a:close/>
                    </a:path>
                  </a:pathLst>
                </a:custGeom>
                <a:solidFill>
                  <a:srgbClr val="AFDFE7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B90A67E-7419-4D83-BE50-C9AEC4126282}"/>
                    </a:ext>
                  </a:extLst>
                </p:cNvPr>
                <p:cNvSpPr/>
                <p:nvPr/>
              </p:nvSpPr>
              <p:spPr>
                <a:xfrm>
                  <a:off x="1338580" y="3423201"/>
                  <a:ext cx="2231325" cy="1253699"/>
                </a:xfrm>
                <a:custGeom>
                  <a:avLst/>
                  <a:gdLst>
                    <a:gd name="connsiteX0" fmla="*/ 1826022 w 2231325"/>
                    <a:gd name="connsiteY0" fmla="*/ 69820 h 1253699"/>
                    <a:gd name="connsiteX1" fmla="*/ 1940322 w 2231325"/>
                    <a:gd name="connsiteY1" fmla="*/ 763 h 1253699"/>
                    <a:gd name="connsiteX2" fmla="*/ 2033191 w 2231325"/>
                    <a:gd name="connsiteY2" fmla="*/ 34101 h 1253699"/>
                    <a:gd name="connsiteX3" fmla="*/ 2147491 w 2231325"/>
                    <a:gd name="connsiteY3" fmla="*/ 53151 h 1253699"/>
                    <a:gd name="connsiteX4" fmla="*/ 2230835 w 2231325"/>
                    <a:gd name="connsiteY4" fmla="*/ 69820 h 1253699"/>
                    <a:gd name="connsiteX5" fmla="*/ 2109391 w 2231325"/>
                    <a:gd name="connsiteY5" fmla="*/ 200788 h 1253699"/>
                    <a:gd name="connsiteX6" fmla="*/ 1861741 w 2231325"/>
                    <a:gd name="connsiteY6" fmla="*/ 400813 h 1253699"/>
                    <a:gd name="connsiteX7" fmla="*/ 1585516 w 2231325"/>
                    <a:gd name="connsiteY7" fmla="*/ 588932 h 1253699"/>
                    <a:gd name="connsiteX8" fmla="*/ 1214041 w 2231325"/>
                    <a:gd name="connsiteY8" fmla="*/ 815151 h 1253699"/>
                    <a:gd name="connsiteX9" fmla="*/ 890191 w 2231325"/>
                    <a:gd name="connsiteY9" fmla="*/ 1029463 h 1253699"/>
                    <a:gd name="connsiteX10" fmla="*/ 690166 w 2231325"/>
                    <a:gd name="connsiteY10" fmla="*/ 1169957 h 1253699"/>
                    <a:gd name="connsiteX11" fmla="*/ 540147 w 2231325"/>
                    <a:gd name="connsiteY11" fmla="*/ 1248538 h 1253699"/>
                    <a:gd name="connsiteX12" fmla="*/ 504428 w 2231325"/>
                    <a:gd name="connsiteY12" fmla="*/ 1246157 h 1253699"/>
                    <a:gd name="connsiteX13" fmla="*/ 380603 w 2231325"/>
                    <a:gd name="connsiteY13" fmla="*/ 1246157 h 1253699"/>
                    <a:gd name="connsiteX14" fmla="*/ 30560 w 2231325"/>
                    <a:gd name="connsiteY14" fmla="*/ 1241395 h 1253699"/>
                    <a:gd name="connsiteX15" fmla="*/ 71041 w 2231325"/>
                    <a:gd name="connsiteY15" fmla="*/ 1186626 h 1253699"/>
                    <a:gd name="connsiteX16" fmla="*/ 499666 w 2231325"/>
                    <a:gd name="connsiteY16" fmla="*/ 1005651 h 1253699"/>
                    <a:gd name="connsiteX17" fmla="*/ 940197 w 2231325"/>
                    <a:gd name="connsiteY17" fmla="*/ 667513 h 1253699"/>
                    <a:gd name="connsiteX18" fmla="*/ 1504553 w 2231325"/>
                    <a:gd name="connsiteY18" fmla="*/ 286513 h 1253699"/>
                    <a:gd name="connsiteX19" fmla="*/ 1826022 w 2231325"/>
                    <a:gd name="connsiteY19" fmla="*/ 69820 h 1253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1325" h="1253699">
                      <a:moveTo>
                        <a:pt x="1826022" y="69820"/>
                      </a:moveTo>
                      <a:cubicBezTo>
                        <a:pt x="1898650" y="22195"/>
                        <a:pt x="1905794" y="6716"/>
                        <a:pt x="1940322" y="763"/>
                      </a:cubicBezTo>
                      <a:cubicBezTo>
                        <a:pt x="1974850" y="-5190"/>
                        <a:pt x="1998663" y="25370"/>
                        <a:pt x="2033191" y="34101"/>
                      </a:cubicBezTo>
                      <a:cubicBezTo>
                        <a:pt x="2067719" y="42832"/>
                        <a:pt x="2114550" y="47198"/>
                        <a:pt x="2147491" y="53151"/>
                      </a:cubicBezTo>
                      <a:cubicBezTo>
                        <a:pt x="2180432" y="59104"/>
                        <a:pt x="2237185" y="45214"/>
                        <a:pt x="2230835" y="69820"/>
                      </a:cubicBezTo>
                      <a:cubicBezTo>
                        <a:pt x="2224485" y="94426"/>
                        <a:pt x="2170907" y="145623"/>
                        <a:pt x="2109391" y="200788"/>
                      </a:cubicBezTo>
                      <a:cubicBezTo>
                        <a:pt x="2047875" y="255954"/>
                        <a:pt x="1949054" y="336122"/>
                        <a:pt x="1861741" y="400813"/>
                      </a:cubicBezTo>
                      <a:cubicBezTo>
                        <a:pt x="1774428" y="465504"/>
                        <a:pt x="1693466" y="519876"/>
                        <a:pt x="1585516" y="588932"/>
                      </a:cubicBezTo>
                      <a:cubicBezTo>
                        <a:pt x="1477566" y="657988"/>
                        <a:pt x="1329928" y="741729"/>
                        <a:pt x="1214041" y="815151"/>
                      </a:cubicBezTo>
                      <a:cubicBezTo>
                        <a:pt x="1098154" y="888573"/>
                        <a:pt x="977503" y="970329"/>
                        <a:pt x="890191" y="1029463"/>
                      </a:cubicBezTo>
                      <a:cubicBezTo>
                        <a:pt x="802878" y="1088597"/>
                        <a:pt x="748507" y="1133445"/>
                        <a:pt x="690166" y="1169957"/>
                      </a:cubicBezTo>
                      <a:cubicBezTo>
                        <a:pt x="631825" y="1206469"/>
                        <a:pt x="571103" y="1235838"/>
                        <a:pt x="540147" y="1248538"/>
                      </a:cubicBezTo>
                      <a:cubicBezTo>
                        <a:pt x="509191" y="1261238"/>
                        <a:pt x="531019" y="1246554"/>
                        <a:pt x="504428" y="1246157"/>
                      </a:cubicBezTo>
                      <a:cubicBezTo>
                        <a:pt x="477837" y="1245760"/>
                        <a:pt x="380603" y="1246157"/>
                        <a:pt x="380603" y="1246157"/>
                      </a:cubicBezTo>
                      <a:lnTo>
                        <a:pt x="30560" y="1241395"/>
                      </a:lnTo>
                      <a:cubicBezTo>
                        <a:pt x="-21034" y="1231473"/>
                        <a:pt x="-7143" y="1225917"/>
                        <a:pt x="71041" y="1186626"/>
                      </a:cubicBezTo>
                      <a:cubicBezTo>
                        <a:pt x="149225" y="1147335"/>
                        <a:pt x="354807" y="1092170"/>
                        <a:pt x="499666" y="1005651"/>
                      </a:cubicBezTo>
                      <a:cubicBezTo>
                        <a:pt x="644525" y="919132"/>
                        <a:pt x="772716" y="787369"/>
                        <a:pt x="940197" y="667513"/>
                      </a:cubicBezTo>
                      <a:cubicBezTo>
                        <a:pt x="1107678" y="547657"/>
                        <a:pt x="1358106" y="384541"/>
                        <a:pt x="1504553" y="286513"/>
                      </a:cubicBezTo>
                      <a:lnTo>
                        <a:pt x="1826022" y="69820"/>
                      </a:lnTo>
                      <a:close/>
                    </a:path>
                  </a:pathLst>
                </a:custGeom>
                <a:solidFill>
                  <a:srgbClr val="AFDFE7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2703C6CE-3C36-4DD3-9C88-9A1A46451A41}"/>
                    </a:ext>
                  </a:extLst>
                </p:cNvPr>
                <p:cNvSpPr/>
                <p:nvPr/>
              </p:nvSpPr>
              <p:spPr>
                <a:xfrm>
                  <a:off x="85754" y="3384161"/>
                  <a:ext cx="3241543" cy="1286732"/>
                </a:xfrm>
                <a:custGeom>
                  <a:avLst/>
                  <a:gdLst>
                    <a:gd name="connsiteX0" fmla="*/ 2831198 w 3241543"/>
                    <a:gd name="connsiteY0" fmla="*/ 137435 h 1286732"/>
                    <a:gd name="connsiteX1" fmla="*/ 2943117 w 3241543"/>
                    <a:gd name="connsiteY1" fmla="*/ 63616 h 1286732"/>
                    <a:gd name="connsiteX2" fmla="*/ 3028842 w 3241543"/>
                    <a:gd name="connsiteY2" fmla="*/ 1703 h 1286732"/>
                    <a:gd name="connsiteX3" fmla="*/ 3112186 w 3241543"/>
                    <a:gd name="connsiteY3" fmla="*/ 20753 h 1286732"/>
                    <a:gd name="connsiteX4" fmla="*/ 3240773 w 3241543"/>
                    <a:gd name="connsiteY4" fmla="*/ 56472 h 1286732"/>
                    <a:gd name="connsiteX5" fmla="*/ 3047892 w 3241543"/>
                    <a:gd name="connsiteY5" fmla="*/ 223160 h 1286732"/>
                    <a:gd name="connsiteX6" fmla="*/ 2716898 w 3241543"/>
                    <a:gd name="connsiteY6" fmla="*/ 435091 h 1286732"/>
                    <a:gd name="connsiteX7" fmla="*/ 2414479 w 3241543"/>
                    <a:gd name="connsiteY7" fmla="*/ 642260 h 1286732"/>
                    <a:gd name="connsiteX8" fmla="*/ 2138254 w 3241543"/>
                    <a:gd name="connsiteY8" fmla="*/ 820853 h 1286732"/>
                    <a:gd name="connsiteX9" fmla="*/ 1802498 w 3241543"/>
                    <a:gd name="connsiteY9" fmla="*/ 1058978 h 1286732"/>
                    <a:gd name="connsiteX10" fmla="*/ 1519129 w 3241543"/>
                    <a:gd name="connsiteY10" fmla="*/ 1201853 h 1286732"/>
                    <a:gd name="connsiteX11" fmla="*/ 1361967 w 3241543"/>
                    <a:gd name="connsiteY11" fmla="*/ 1268528 h 1286732"/>
                    <a:gd name="connsiteX12" fmla="*/ 1307198 w 3241543"/>
                    <a:gd name="connsiteY12" fmla="*/ 1285197 h 1286732"/>
                    <a:gd name="connsiteX13" fmla="*/ 1076217 w 3241543"/>
                    <a:gd name="connsiteY13" fmla="*/ 1285197 h 1286732"/>
                    <a:gd name="connsiteX14" fmla="*/ 807136 w 3241543"/>
                    <a:gd name="connsiteY14" fmla="*/ 1280435 h 1286732"/>
                    <a:gd name="connsiteX15" fmla="*/ 654736 w 3241543"/>
                    <a:gd name="connsiteY15" fmla="*/ 1218522 h 1286732"/>
                    <a:gd name="connsiteX16" fmla="*/ 504717 w 3241543"/>
                    <a:gd name="connsiteY16" fmla="*/ 1230428 h 1286732"/>
                    <a:gd name="connsiteX17" fmla="*/ 385654 w 3241543"/>
                    <a:gd name="connsiteY17" fmla="*/ 1256622 h 1286732"/>
                    <a:gd name="connsiteX18" fmla="*/ 307073 w 3241543"/>
                    <a:gd name="connsiteY18" fmla="*/ 1275672 h 1286732"/>
                    <a:gd name="connsiteX19" fmla="*/ 276117 w 3241543"/>
                    <a:gd name="connsiteY19" fmla="*/ 1280435 h 1286732"/>
                    <a:gd name="connsiteX20" fmla="*/ 23704 w 3241543"/>
                    <a:gd name="connsiteY20" fmla="*/ 1278053 h 1286732"/>
                    <a:gd name="connsiteX21" fmla="*/ 14179 w 3241543"/>
                    <a:gd name="connsiteY21" fmla="*/ 1247097 h 1286732"/>
                    <a:gd name="connsiteX22" fmla="*/ 14179 w 3241543"/>
                    <a:gd name="connsiteY22" fmla="*/ 1206616 h 1286732"/>
                    <a:gd name="connsiteX23" fmla="*/ 18942 w 3241543"/>
                    <a:gd name="connsiteY23" fmla="*/ 1080410 h 1286732"/>
                    <a:gd name="connsiteX24" fmla="*/ 254686 w 3241543"/>
                    <a:gd name="connsiteY24" fmla="*/ 1137560 h 1286732"/>
                    <a:gd name="connsiteX25" fmla="*/ 614254 w 3241543"/>
                    <a:gd name="connsiteY25" fmla="*/ 1032785 h 1286732"/>
                    <a:gd name="connsiteX26" fmla="*/ 776179 w 3241543"/>
                    <a:gd name="connsiteY26" fmla="*/ 1089935 h 1286732"/>
                    <a:gd name="connsiteX27" fmla="*/ 969061 w 3241543"/>
                    <a:gd name="connsiteY27" fmla="*/ 1142322 h 1286732"/>
                    <a:gd name="connsiteX28" fmla="*/ 1269098 w 3241543"/>
                    <a:gd name="connsiteY28" fmla="*/ 1101841 h 1286732"/>
                    <a:gd name="connsiteX29" fmla="*/ 1619142 w 3241543"/>
                    <a:gd name="connsiteY29" fmla="*/ 942297 h 1286732"/>
                    <a:gd name="connsiteX30" fmla="*/ 1897748 w 3241543"/>
                    <a:gd name="connsiteY30" fmla="*/ 766085 h 1286732"/>
                    <a:gd name="connsiteX31" fmla="*/ 2197786 w 3241543"/>
                    <a:gd name="connsiteY31" fmla="*/ 549391 h 1286732"/>
                    <a:gd name="connsiteX32" fmla="*/ 2552592 w 3241543"/>
                    <a:gd name="connsiteY32" fmla="*/ 318410 h 1286732"/>
                    <a:gd name="connsiteX33" fmla="*/ 2831198 w 3241543"/>
                    <a:gd name="connsiteY33" fmla="*/ 137435 h 1286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241543" h="1286732">
                      <a:moveTo>
                        <a:pt x="2831198" y="137435"/>
                      </a:moveTo>
                      <a:cubicBezTo>
                        <a:pt x="2870687" y="111836"/>
                        <a:pt x="2910176" y="86238"/>
                        <a:pt x="2943117" y="63616"/>
                      </a:cubicBezTo>
                      <a:cubicBezTo>
                        <a:pt x="2976058" y="40994"/>
                        <a:pt x="3000664" y="8847"/>
                        <a:pt x="3028842" y="1703"/>
                      </a:cubicBezTo>
                      <a:cubicBezTo>
                        <a:pt x="3057020" y="-5441"/>
                        <a:pt x="3076864" y="11625"/>
                        <a:pt x="3112186" y="20753"/>
                      </a:cubicBezTo>
                      <a:cubicBezTo>
                        <a:pt x="3147508" y="29881"/>
                        <a:pt x="3251489" y="22738"/>
                        <a:pt x="3240773" y="56472"/>
                      </a:cubicBezTo>
                      <a:cubicBezTo>
                        <a:pt x="3230057" y="90206"/>
                        <a:pt x="3135204" y="160057"/>
                        <a:pt x="3047892" y="223160"/>
                      </a:cubicBezTo>
                      <a:cubicBezTo>
                        <a:pt x="2960580" y="286263"/>
                        <a:pt x="2822467" y="365241"/>
                        <a:pt x="2716898" y="435091"/>
                      </a:cubicBezTo>
                      <a:cubicBezTo>
                        <a:pt x="2611329" y="504941"/>
                        <a:pt x="2510920" y="577966"/>
                        <a:pt x="2414479" y="642260"/>
                      </a:cubicBezTo>
                      <a:cubicBezTo>
                        <a:pt x="2318038" y="706554"/>
                        <a:pt x="2240251" y="751400"/>
                        <a:pt x="2138254" y="820853"/>
                      </a:cubicBezTo>
                      <a:cubicBezTo>
                        <a:pt x="2036257" y="890306"/>
                        <a:pt x="1905685" y="995478"/>
                        <a:pt x="1802498" y="1058978"/>
                      </a:cubicBezTo>
                      <a:cubicBezTo>
                        <a:pt x="1699311" y="1122478"/>
                        <a:pt x="1592551" y="1166928"/>
                        <a:pt x="1519129" y="1201853"/>
                      </a:cubicBezTo>
                      <a:cubicBezTo>
                        <a:pt x="1445707" y="1236778"/>
                        <a:pt x="1397289" y="1254637"/>
                        <a:pt x="1361967" y="1268528"/>
                      </a:cubicBezTo>
                      <a:cubicBezTo>
                        <a:pt x="1326645" y="1282419"/>
                        <a:pt x="1354823" y="1282419"/>
                        <a:pt x="1307198" y="1285197"/>
                      </a:cubicBezTo>
                      <a:cubicBezTo>
                        <a:pt x="1259573" y="1287975"/>
                        <a:pt x="1076217" y="1285197"/>
                        <a:pt x="1076217" y="1285197"/>
                      </a:cubicBezTo>
                      <a:cubicBezTo>
                        <a:pt x="992873" y="1284403"/>
                        <a:pt x="877383" y="1291547"/>
                        <a:pt x="807136" y="1280435"/>
                      </a:cubicBezTo>
                      <a:cubicBezTo>
                        <a:pt x="736889" y="1269323"/>
                        <a:pt x="705139" y="1226857"/>
                        <a:pt x="654736" y="1218522"/>
                      </a:cubicBezTo>
                      <a:cubicBezTo>
                        <a:pt x="604333" y="1210187"/>
                        <a:pt x="549564" y="1224078"/>
                        <a:pt x="504717" y="1230428"/>
                      </a:cubicBezTo>
                      <a:cubicBezTo>
                        <a:pt x="459870" y="1236778"/>
                        <a:pt x="418595" y="1249081"/>
                        <a:pt x="385654" y="1256622"/>
                      </a:cubicBezTo>
                      <a:cubicBezTo>
                        <a:pt x="352713" y="1264163"/>
                        <a:pt x="325329" y="1271703"/>
                        <a:pt x="307073" y="1275672"/>
                      </a:cubicBezTo>
                      <a:cubicBezTo>
                        <a:pt x="288817" y="1279641"/>
                        <a:pt x="276117" y="1280435"/>
                        <a:pt x="276117" y="1280435"/>
                      </a:cubicBezTo>
                      <a:lnTo>
                        <a:pt x="23704" y="1278053"/>
                      </a:lnTo>
                      <a:cubicBezTo>
                        <a:pt x="-19952" y="1272497"/>
                        <a:pt x="15766" y="1259003"/>
                        <a:pt x="14179" y="1247097"/>
                      </a:cubicBezTo>
                      <a:cubicBezTo>
                        <a:pt x="12592" y="1235191"/>
                        <a:pt x="13385" y="1234397"/>
                        <a:pt x="14179" y="1206616"/>
                      </a:cubicBezTo>
                      <a:cubicBezTo>
                        <a:pt x="14973" y="1178835"/>
                        <a:pt x="-21142" y="1091919"/>
                        <a:pt x="18942" y="1080410"/>
                      </a:cubicBezTo>
                      <a:cubicBezTo>
                        <a:pt x="59026" y="1068901"/>
                        <a:pt x="155467" y="1145497"/>
                        <a:pt x="254686" y="1137560"/>
                      </a:cubicBezTo>
                      <a:cubicBezTo>
                        <a:pt x="353905" y="1129623"/>
                        <a:pt x="527339" y="1040722"/>
                        <a:pt x="614254" y="1032785"/>
                      </a:cubicBezTo>
                      <a:cubicBezTo>
                        <a:pt x="701169" y="1024848"/>
                        <a:pt x="717045" y="1071679"/>
                        <a:pt x="776179" y="1089935"/>
                      </a:cubicBezTo>
                      <a:cubicBezTo>
                        <a:pt x="835313" y="1108191"/>
                        <a:pt x="886908" y="1140338"/>
                        <a:pt x="969061" y="1142322"/>
                      </a:cubicBezTo>
                      <a:cubicBezTo>
                        <a:pt x="1051214" y="1144306"/>
                        <a:pt x="1160751" y="1135178"/>
                        <a:pt x="1269098" y="1101841"/>
                      </a:cubicBezTo>
                      <a:cubicBezTo>
                        <a:pt x="1377445" y="1068504"/>
                        <a:pt x="1514367" y="998256"/>
                        <a:pt x="1619142" y="942297"/>
                      </a:cubicBezTo>
                      <a:cubicBezTo>
                        <a:pt x="1723917" y="886338"/>
                        <a:pt x="1801307" y="831569"/>
                        <a:pt x="1897748" y="766085"/>
                      </a:cubicBezTo>
                      <a:cubicBezTo>
                        <a:pt x="1994189" y="700601"/>
                        <a:pt x="2088645" y="624004"/>
                        <a:pt x="2197786" y="549391"/>
                      </a:cubicBezTo>
                      <a:cubicBezTo>
                        <a:pt x="2306927" y="474779"/>
                        <a:pt x="2552592" y="318410"/>
                        <a:pt x="2552592" y="318410"/>
                      </a:cubicBezTo>
                      <a:lnTo>
                        <a:pt x="2831198" y="137435"/>
                      </a:lnTo>
                      <a:close/>
                    </a:path>
                  </a:pathLst>
                </a:custGeom>
                <a:solidFill>
                  <a:srgbClr val="A3D6E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12EC19A-4D1F-477D-8F51-607F436A6E57}"/>
                    </a:ext>
                  </a:extLst>
                </p:cNvPr>
                <p:cNvSpPr/>
                <p:nvPr/>
              </p:nvSpPr>
              <p:spPr>
                <a:xfrm>
                  <a:off x="68786" y="3307200"/>
                  <a:ext cx="3115317" cy="1296340"/>
                </a:xfrm>
                <a:custGeom>
                  <a:avLst/>
                  <a:gdLst>
                    <a:gd name="connsiteX0" fmla="*/ 2643379 w 3115317"/>
                    <a:gd name="connsiteY0" fmla="*/ 121527 h 1296340"/>
                    <a:gd name="connsiteX1" fmla="*/ 2741010 w 3115317"/>
                    <a:gd name="connsiteY1" fmla="*/ 54852 h 1296340"/>
                    <a:gd name="connsiteX2" fmla="*/ 2805304 w 3115317"/>
                    <a:gd name="connsiteY2" fmla="*/ 83 h 1296340"/>
                    <a:gd name="connsiteX3" fmla="*/ 2948179 w 3115317"/>
                    <a:gd name="connsiteY3" fmla="*/ 42946 h 1296340"/>
                    <a:gd name="connsiteX4" fmla="*/ 3038666 w 3115317"/>
                    <a:gd name="connsiteY4" fmla="*/ 64377 h 1296340"/>
                    <a:gd name="connsiteX5" fmla="*/ 3114866 w 3115317"/>
                    <a:gd name="connsiteY5" fmla="*/ 95333 h 1296340"/>
                    <a:gd name="connsiteX6" fmla="*/ 3002947 w 3115317"/>
                    <a:gd name="connsiteY6" fmla="*/ 181058 h 1296340"/>
                    <a:gd name="connsiteX7" fmla="*/ 2793397 w 3115317"/>
                    <a:gd name="connsiteY7" fmla="*/ 300121 h 1296340"/>
                    <a:gd name="connsiteX8" fmla="*/ 2648141 w 3115317"/>
                    <a:gd name="connsiteY8" fmla="*/ 414421 h 1296340"/>
                    <a:gd name="connsiteX9" fmla="*/ 2495741 w 3115317"/>
                    <a:gd name="connsiteY9" fmla="*/ 519196 h 1296340"/>
                    <a:gd name="connsiteX10" fmla="*/ 2355247 w 3115317"/>
                    <a:gd name="connsiteY10" fmla="*/ 621589 h 1296340"/>
                    <a:gd name="connsiteX11" fmla="*/ 2148079 w 3115317"/>
                    <a:gd name="connsiteY11" fmla="*/ 757321 h 1296340"/>
                    <a:gd name="connsiteX12" fmla="*/ 1917097 w 3115317"/>
                    <a:gd name="connsiteY12" fmla="*/ 916864 h 1296340"/>
                    <a:gd name="connsiteX13" fmla="*/ 1712310 w 3115317"/>
                    <a:gd name="connsiteY13" fmla="*/ 1059739 h 1296340"/>
                    <a:gd name="connsiteX14" fmla="*/ 1512285 w 3115317"/>
                    <a:gd name="connsiteY14" fmla="*/ 1157371 h 1296340"/>
                    <a:gd name="connsiteX15" fmla="*/ 1267016 w 3115317"/>
                    <a:gd name="connsiteY15" fmla="*/ 1247858 h 1296340"/>
                    <a:gd name="connsiteX16" fmla="*/ 1047941 w 3115317"/>
                    <a:gd name="connsiteY16" fmla="*/ 1295483 h 1296340"/>
                    <a:gd name="connsiteX17" fmla="*/ 931260 w 3115317"/>
                    <a:gd name="connsiteY17" fmla="*/ 1274052 h 1296340"/>
                    <a:gd name="connsiteX18" fmla="*/ 812197 w 3115317"/>
                    <a:gd name="connsiteY18" fmla="*/ 1219283 h 1296340"/>
                    <a:gd name="connsiteX19" fmla="*/ 693135 w 3115317"/>
                    <a:gd name="connsiteY19" fmla="*/ 1181183 h 1296340"/>
                    <a:gd name="connsiteX20" fmla="*/ 526447 w 3115317"/>
                    <a:gd name="connsiteY20" fmla="*/ 1181183 h 1296340"/>
                    <a:gd name="connsiteX21" fmla="*/ 388335 w 3115317"/>
                    <a:gd name="connsiteY21" fmla="*/ 1231189 h 1296340"/>
                    <a:gd name="connsiteX22" fmla="*/ 259747 w 3115317"/>
                    <a:gd name="connsiteY22" fmla="*/ 1255002 h 1296340"/>
                    <a:gd name="connsiteX23" fmla="*/ 119254 w 3115317"/>
                    <a:gd name="connsiteY23" fmla="*/ 1250239 h 1296340"/>
                    <a:gd name="connsiteX24" fmla="*/ 26385 w 3115317"/>
                    <a:gd name="connsiteY24" fmla="*/ 1214521 h 1296340"/>
                    <a:gd name="connsiteX25" fmla="*/ 43054 w 3115317"/>
                    <a:gd name="connsiteY25" fmla="*/ 1045452 h 1296340"/>
                    <a:gd name="connsiteX26" fmla="*/ 490729 w 3115317"/>
                    <a:gd name="connsiteY26" fmla="*/ 907339 h 1296340"/>
                    <a:gd name="connsiteX27" fmla="*/ 1145572 w 3115317"/>
                    <a:gd name="connsiteY27" fmla="*/ 940677 h 1296340"/>
                    <a:gd name="connsiteX28" fmla="*/ 1709929 w 3115317"/>
                    <a:gd name="connsiteY28" fmla="*/ 719221 h 1296340"/>
                    <a:gd name="connsiteX29" fmla="*/ 2112360 w 3115317"/>
                    <a:gd name="connsiteY29" fmla="*/ 445377 h 1296340"/>
                    <a:gd name="connsiteX30" fmla="*/ 2379060 w 3115317"/>
                    <a:gd name="connsiteY30" fmla="*/ 264402 h 1296340"/>
                    <a:gd name="connsiteX31" fmla="*/ 2643379 w 3115317"/>
                    <a:gd name="connsiteY31" fmla="*/ 121527 h 129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115317" h="1296340">
                      <a:moveTo>
                        <a:pt x="2643379" y="121527"/>
                      </a:moveTo>
                      <a:cubicBezTo>
                        <a:pt x="2703704" y="86602"/>
                        <a:pt x="2714023" y="75093"/>
                        <a:pt x="2741010" y="54852"/>
                      </a:cubicBezTo>
                      <a:cubicBezTo>
                        <a:pt x="2767997" y="34611"/>
                        <a:pt x="2770776" y="2067"/>
                        <a:pt x="2805304" y="83"/>
                      </a:cubicBezTo>
                      <a:cubicBezTo>
                        <a:pt x="2839832" y="-1901"/>
                        <a:pt x="2909285" y="32230"/>
                        <a:pt x="2948179" y="42946"/>
                      </a:cubicBezTo>
                      <a:cubicBezTo>
                        <a:pt x="2987073" y="53662"/>
                        <a:pt x="3010885" y="55646"/>
                        <a:pt x="3038666" y="64377"/>
                      </a:cubicBezTo>
                      <a:cubicBezTo>
                        <a:pt x="3066447" y="73108"/>
                        <a:pt x="3120819" y="75886"/>
                        <a:pt x="3114866" y="95333"/>
                      </a:cubicBezTo>
                      <a:cubicBezTo>
                        <a:pt x="3108913" y="114780"/>
                        <a:pt x="3056525" y="146927"/>
                        <a:pt x="3002947" y="181058"/>
                      </a:cubicBezTo>
                      <a:cubicBezTo>
                        <a:pt x="2949369" y="215189"/>
                        <a:pt x="2852531" y="261227"/>
                        <a:pt x="2793397" y="300121"/>
                      </a:cubicBezTo>
                      <a:cubicBezTo>
                        <a:pt x="2734263" y="339015"/>
                        <a:pt x="2697750" y="377909"/>
                        <a:pt x="2648141" y="414421"/>
                      </a:cubicBezTo>
                      <a:cubicBezTo>
                        <a:pt x="2598532" y="450934"/>
                        <a:pt x="2544557" y="484668"/>
                        <a:pt x="2495741" y="519196"/>
                      </a:cubicBezTo>
                      <a:cubicBezTo>
                        <a:pt x="2446925" y="553724"/>
                        <a:pt x="2413191" y="581902"/>
                        <a:pt x="2355247" y="621589"/>
                      </a:cubicBezTo>
                      <a:cubicBezTo>
                        <a:pt x="2297303" y="661276"/>
                        <a:pt x="2221104" y="708109"/>
                        <a:pt x="2148079" y="757321"/>
                      </a:cubicBezTo>
                      <a:cubicBezTo>
                        <a:pt x="2075054" y="806533"/>
                        <a:pt x="1917097" y="916864"/>
                        <a:pt x="1917097" y="916864"/>
                      </a:cubicBezTo>
                      <a:cubicBezTo>
                        <a:pt x="1844469" y="967267"/>
                        <a:pt x="1779779" y="1019655"/>
                        <a:pt x="1712310" y="1059739"/>
                      </a:cubicBezTo>
                      <a:cubicBezTo>
                        <a:pt x="1644841" y="1099823"/>
                        <a:pt x="1586501" y="1126018"/>
                        <a:pt x="1512285" y="1157371"/>
                      </a:cubicBezTo>
                      <a:cubicBezTo>
                        <a:pt x="1438069" y="1188724"/>
                        <a:pt x="1344407" y="1224839"/>
                        <a:pt x="1267016" y="1247858"/>
                      </a:cubicBezTo>
                      <a:cubicBezTo>
                        <a:pt x="1189625" y="1270877"/>
                        <a:pt x="1103900" y="1291117"/>
                        <a:pt x="1047941" y="1295483"/>
                      </a:cubicBezTo>
                      <a:cubicBezTo>
                        <a:pt x="991982" y="1299849"/>
                        <a:pt x="970551" y="1286752"/>
                        <a:pt x="931260" y="1274052"/>
                      </a:cubicBezTo>
                      <a:cubicBezTo>
                        <a:pt x="891969" y="1261352"/>
                        <a:pt x="851884" y="1234761"/>
                        <a:pt x="812197" y="1219283"/>
                      </a:cubicBezTo>
                      <a:cubicBezTo>
                        <a:pt x="772510" y="1203805"/>
                        <a:pt x="740760" y="1187533"/>
                        <a:pt x="693135" y="1181183"/>
                      </a:cubicBezTo>
                      <a:cubicBezTo>
                        <a:pt x="645510" y="1174833"/>
                        <a:pt x="577247" y="1172849"/>
                        <a:pt x="526447" y="1181183"/>
                      </a:cubicBezTo>
                      <a:cubicBezTo>
                        <a:pt x="475647" y="1189517"/>
                        <a:pt x="432785" y="1218886"/>
                        <a:pt x="388335" y="1231189"/>
                      </a:cubicBezTo>
                      <a:cubicBezTo>
                        <a:pt x="343885" y="1243492"/>
                        <a:pt x="304594" y="1251827"/>
                        <a:pt x="259747" y="1255002"/>
                      </a:cubicBezTo>
                      <a:cubicBezTo>
                        <a:pt x="214900" y="1258177"/>
                        <a:pt x="158148" y="1256986"/>
                        <a:pt x="119254" y="1250239"/>
                      </a:cubicBezTo>
                      <a:cubicBezTo>
                        <a:pt x="80360" y="1243492"/>
                        <a:pt x="39085" y="1248652"/>
                        <a:pt x="26385" y="1214521"/>
                      </a:cubicBezTo>
                      <a:cubicBezTo>
                        <a:pt x="13685" y="1180390"/>
                        <a:pt x="-34337" y="1096649"/>
                        <a:pt x="43054" y="1045452"/>
                      </a:cubicBezTo>
                      <a:cubicBezTo>
                        <a:pt x="120445" y="994255"/>
                        <a:pt x="306976" y="924802"/>
                        <a:pt x="490729" y="907339"/>
                      </a:cubicBezTo>
                      <a:cubicBezTo>
                        <a:pt x="674482" y="889877"/>
                        <a:pt x="942372" y="972030"/>
                        <a:pt x="1145572" y="940677"/>
                      </a:cubicBezTo>
                      <a:cubicBezTo>
                        <a:pt x="1348772" y="909324"/>
                        <a:pt x="1548798" y="801771"/>
                        <a:pt x="1709929" y="719221"/>
                      </a:cubicBezTo>
                      <a:cubicBezTo>
                        <a:pt x="1871060" y="636671"/>
                        <a:pt x="2112360" y="445377"/>
                        <a:pt x="2112360" y="445377"/>
                      </a:cubicBezTo>
                      <a:cubicBezTo>
                        <a:pt x="2223882" y="369574"/>
                        <a:pt x="2287382" y="319171"/>
                        <a:pt x="2379060" y="264402"/>
                      </a:cubicBezTo>
                      <a:cubicBezTo>
                        <a:pt x="2470738" y="209633"/>
                        <a:pt x="2583054" y="156452"/>
                        <a:pt x="2643379" y="121527"/>
                      </a:cubicBezTo>
                      <a:close/>
                    </a:path>
                  </a:pathLst>
                </a:custGeom>
                <a:solidFill>
                  <a:srgbClr val="B9E4E8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4B7F4DE0-AB06-4502-9C2E-C601DA558647}"/>
                    </a:ext>
                  </a:extLst>
                </p:cNvPr>
                <p:cNvSpPr/>
                <p:nvPr/>
              </p:nvSpPr>
              <p:spPr>
                <a:xfrm>
                  <a:off x="83758" y="3134815"/>
                  <a:ext cx="2929472" cy="1327945"/>
                </a:xfrm>
                <a:custGeom>
                  <a:avLst/>
                  <a:gdLst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8838 w 2893488"/>
                    <a:gd name="connsiteY16" fmla="*/ 641573 h 1275018"/>
                    <a:gd name="connsiteX17" fmla="*/ 2059288 w 2893488"/>
                    <a:gd name="connsiteY17" fmla="*/ 784448 h 1275018"/>
                    <a:gd name="connsiteX18" fmla="*/ 1825925 w 2893488"/>
                    <a:gd name="connsiteY18" fmla="*/ 932086 h 1275018"/>
                    <a:gd name="connsiteX19" fmla="*/ 1666382 w 2893488"/>
                    <a:gd name="connsiteY19" fmla="*/ 1029717 h 1275018"/>
                    <a:gd name="connsiteX20" fmla="*/ 1468738 w 2893488"/>
                    <a:gd name="connsiteY20" fmla="*/ 1124967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2059288 w 2893488"/>
                    <a:gd name="connsiteY17" fmla="*/ 784448 h 1275018"/>
                    <a:gd name="connsiteX18" fmla="*/ 1825925 w 2893488"/>
                    <a:gd name="connsiteY18" fmla="*/ 932086 h 1275018"/>
                    <a:gd name="connsiteX19" fmla="*/ 1666382 w 2893488"/>
                    <a:gd name="connsiteY19" fmla="*/ 1029717 h 1275018"/>
                    <a:gd name="connsiteX20" fmla="*/ 1468738 w 2893488"/>
                    <a:gd name="connsiteY20" fmla="*/ 1124967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901893 h 1275018"/>
                    <a:gd name="connsiteX18" fmla="*/ 1825925 w 2893488"/>
                    <a:gd name="connsiteY18" fmla="*/ 932086 h 1275018"/>
                    <a:gd name="connsiteX19" fmla="*/ 1666382 w 2893488"/>
                    <a:gd name="connsiteY19" fmla="*/ 1029717 h 1275018"/>
                    <a:gd name="connsiteX20" fmla="*/ 1468738 w 2893488"/>
                    <a:gd name="connsiteY20" fmla="*/ 1124967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901893 h 1275018"/>
                    <a:gd name="connsiteX18" fmla="*/ 1814019 w 2893488"/>
                    <a:gd name="connsiteY18" fmla="*/ 986855 h 1275018"/>
                    <a:gd name="connsiteX19" fmla="*/ 1666382 w 2893488"/>
                    <a:gd name="connsiteY19" fmla="*/ 1029717 h 1275018"/>
                    <a:gd name="connsiteX20" fmla="*/ 1468738 w 2893488"/>
                    <a:gd name="connsiteY20" fmla="*/ 1124967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901893 h 1275018"/>
                    <a:gd name="connsiteX18" fmla="*/ 1814019 w 2893488"/>
                    <a:gd name="connsiteY18" fmla="*/ 986855 h 1275018"/>
                    <a:gd name="connsiteX19" fmla="*/ 1635426 w 2893488"/>
                    <a:gd name="connsiteY19" fmla="*/ 1117823 h 1275018"/>
                    <a:gd name="connsiteX20" fmla="*/ 1468738 w 2893488"/>
                    <a:gd name="connsiteY20" fmla="*/ 1124967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901893 h 1275018"/>
                    <a:gd name="connsiteX18" fmla="*/ 1814019 w 2893488"/>
                    <a:gd name="connsiteY18" fmla="*/ 986855 h 1275018"/>
                    <a:gd name="connsiteX19" fmla="*/ 1635426 w 2893488"/>
                    <a:gd name="connsiteY19" fmla="*/ 1117823 h 1275018"/>
                    <a:gd name="connsiteX20" fmla="*/ 1435400 w 2893488"/>
                    <a:gd name="connsiteY20" fmla="*/ 1213073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894749 h 1275018"/>
                    <a:gd name="connsiteX18" fmla="*/ 1814019 w 2893488"/>
                    <a:gd name="connsiteY18" fmla="*/ 986855 h 1275018"/>
                    <a:gd name="connsiteX19" fmla="*/ 1635426 w 2893488"/>
                    <a:gd name="connsiteY19" fmla="*/ 1117823 h 1275018"/>
                    <a:gd name="connsiteX20" fmla="*/ 1435400 w 2893488"/>
                    <a:gd name="connsiteY20" fmla="*/ 1213073 h 1275018"/>
                    <a:gd name="connsiteX21" fmla="*/ 1278238 w 2893488"/>
                    <a:gd name="connsiteY21" fmla="*/ 1194023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275018"/>
                    <a:gd name="connsiteX1" fmla="*/ 192388 w 2893488"/>
                    <a:gd name="connsiteY1" fmla="*/ 865411 h 1275018"/>
                    <a:gd name="connsiteX2" fmla="*/ 401938 w 2893488"/>
                    <a:gd name="connsiteY2" fmla="*/ 851123 h 1275018"/>
                    <a:gd name="connsiteX3" fmla="*/ 609107 w 2893488"/>
                    <a:gd name="connsiteY3" fmla="*/ 784448 h 1275018"/>
                    <a:gd name="connsiteX4" fmla="*/ 804369 w 2893488"/>
                    <a:gd name="connsiteY4" fmla="*/ 753492 h 1275018"/>
                    <a:gd name="connsiteX5" fmla="*/ 1094882 w 2893488"/>
                    <a:gd name="connsiteY5" fmla="*/ 820167 h 1275018"/>
                    <a:gd name="connsiteX6" fmla="*/ 1356819 w 2893488"/>
                    <a:gd name="connsiteY6" fmla="*/ 674911 h 1275018"/>
                    <a:gd name="connsiteX7" fmla="*/ 1944988 w 2893488"/>
                    <a:gd name="connsiteY7" fmla="*/ 224855 h 1275018"/>
                    <a:gd name="connsiteX8" fmla="*/ 2090244 w 2893488"/>
                    <a:gd name="connsiteY8" fmla="*/ 93886 h 1275018"/>
                    <a:gd name="connsiteX9" fmla="*/ 2183113 w 2893488"/>
                    <a:gd name="connsiteY9" fmla="*/ 3398 h 1275018"/>
                    <a:gd name="connsiteX10" fmla="*/ 2237882 w 2893488"/>
                    <a:gd name="connsiteY10" fmla="*/ 17686 h 1275018"/>
                    <a:gd name="connsiteX11" fmla="*/ 2490294 w 2893488"/>
                    <a:gd name="connsiteY11" fmla="*/ 91505 h 1275018"/>
                    <a:gd name="connsiteX12" fmla="*/ 2716513 w 2893488"/>
                    <a:gd name="connsiteY12" fmla="*/ 158180 h 1275018"/>
                    <a:gd name="connsiteX13" fmla="*/ 2861769 w 2893488"/>
                    <a:gd name="connsiteY13" fmla="*/ 198661 h 1275018"/>
                    <a:gd name="connsiteX14" fmla="*/ 2866532 w 2893488"/>
                    <a:gd name="connsiteY14" fmla="*/ 298673 h 1275018"/>
                    <a:gd name="connsiteX15" fmla="*/ 2564113 w 2893488"/>
                    <a:gd name="connsiteY15" fmla="*/ 460598 h 1275018"/>
                    <a:gd name="connsiteX16" fmla="*/ 2260449 w 2893488"/>
                    <a:gd name="connsiteY16" fmla="*/ 708685 h 1275018"/>
                    <a:gd name="connsiteX17" fmla="*/ 1983787 w 2893488"/>
                    <a:gd name="connsiteY17" fmla="*/ 894749 h 1275018"/>
                    <a:gd name="connsiteX18" fmla="*/ 1814019 w 2893488"/>
                    <a:gd name="connsiteY18" fmla="*/ 986855 h 1275018"/>
                    <a:gd name="connsiteX19" fmla="*/ 1635426 w 2893488"/>
                    <a:gd name="connsiteY19" fmla="*/ 1117823 h 1275018"/>
                    <a:gd name="connsiteX20" fmla="*/ 1435400 w 2893488"/>
                    <a:gd name="connsiteY20" fmla="*/ 1213073 h 1275018"/>
                    <a:gd name="connsiteX21" fmla="*/ 1280619 w 2893488"/>
                    <a:gd name="connsiteY21" fmla="*/ 1263080 h 1275018"/>
                    <a:gd name="connsiteX22" fmla="*/ 1063925 w 2893488"/>
                    <a:gd name="connsiteY22" fmla="*/ 1244030 h 1275018"/>
                    <a:gd name="connsiteX23" fmla="*/ 904382 w 2893488"/>
                    <a:gd name="connsiteY23" fmla="*/ 1265461 h 1275018"/>
                    <a:gd name="connsiteX24" fmla="*/ 766269 w 2893488"/>
                    <a:gd name="connsiteY24" fmla="*/ 1232123 h 1275018"/>
                    <a:gd name="connsiteX25" fmla="*/ 675782 w 2893488"/>
                    <a:gd name="connsiteY25" fmla="*/ 1179736 h 1275018"/>
                    <a:gd name="connsiteX26" fmla="*/ 478138 w 2893488"/>
                    <a:gd name="connsiteY26" fmla="*/ 1182117 h 1275018"/>
                    <a:gd name="connsiteX27" fmla="*/ 313832 w 2893488"/>
                    <a:gd name="connsiteY27" fmla="*/ 1246411 h 1275018"/>
                    <a:gd name="connsiteX28" fmla="*/ 173338 w 2893488"/>
                    <a:gd name="connsiteY28" fmla="*/ 1274986 h 1275018"/>
                    <a:gd name="connsiteX29" fmla="*/ 49513 w 2893488"/>
                    <a:gd name="connsiteY29" fmla="*/ 1241648 h 1275018"/>
                    <a:gd name="connsiteX30" fmla="*/ 16175 w 2893488"/>
                    <a:gd name="connsiteY30" fmla="*/ 1224980 h 1275018"/>
                    <a:gd name="connsiteX31" fmla="*/ 11413 w 2893488"/>
                    <a:gd name="connsiteY31" fmla="*/ 1008286 h 1275018"/>
                    <a:gd name="connsiteX32" fmla="*/ 9032 w 2893488"/>
                    <a:gd name="connsiteY32" fmla="*/ 910655 h 1275018"/>
                    <a:gd name="connsiteX33" fmla="*/ 16175 w 2893488"/>
                    <a:gd name="connsiteY33" fmla="*/ 810642 h 1275018"/>
                    <a:gd name="connsiteX0" fmla="*/ 16175 w 2893488"/>
                    <a:gd name="connsiteY0" fmla="*/ 810642 h 1327376"/>
                    <a:gd name="connsiteX1" fmla="*/ 192388 w 2893488"/>
                    <a:gd name="connsiteY1" fmla="*/ 865411 h 1327376"/>
                    <a:gd name="connsiteX2" fmla="*/ 401938 w 2893488"/>
                    <a:gd name="connsiteY2" fmla="*/ 851123 h 1327376"/>
                    <a:gd name="connsiteX3" fmla="*/ 609107 w 2893488"/>
                    <a:gd name="connsiteY3" fmla="*/ 784448 h 1327376"/>
                    <a:gd name="connsiteX4" fmla="*/ 804369 w 2893488"/>
                    <a:gd name="connsiteY4" fmla="*/ 753492 h 1327376"/>
                    <a:gd name="connsiteX5" fmla="*/ 1094882 w 2893488"/>
                    <a:gd name="connsiteY5" fmla="*/ 820167 h 1327376"/>
                    <a:gd name="connsiteX6" fmla="*/ 1356819 w 2893488"/>
                    <a:gd name="connsiteY6" fmla="*/ 674911 h 1327376"/>
                    <a:gd name="connsiteX7" fmla="*/ 1944988 w 2893488"/>
                    <a:gd name="connsiteY7" fmla="*/ 224855 h 1327376"/>
                    <a:gd name="connsiteX8" fmla="*/ 2090244 w 2893488"/>
                    <a:gd name="connsiteY8" fmla="*/ 93886 h 1327376"/>
                    <a:gd name="connsiteX9" fmla="*/ 2183113 w 2893488"/>
                    <a:gd name="connsiteY9" fmla="*/ 3398 h 1327376"/>
                    <a:gd name="connsiteX10" fmla="*/ 2237882 w 2893488"/>
                    <a:gd name="connsiteY10" fmla="*/ 17686 h 1327376"/>
                    <a:gd name="connsiteX11" fmla="*/ 2490294 w 2893488"/>
                    <a:gd name="connsiteY11" fmla="*/ 91505 h 1327376"/>
                    <a:gd name="connsiteX12" fmla="*/ 2716513 w 2893488"/>
                    <a:gd name="connsiteY12" fmla="*/ 158180 h 1327376"/>
                    <a:gd name="connsiteX13" fmla="*/ 2861769 w 2893488"/>
                    <a:gd name="connsiteY13" fmla="*/ 198661 h 1327376"/>
                    <a:gd name="connsiteX14" fmla="*/ 2866532 w 2893488"/>
                    <a:gd name="connsiteY14" fmla="*/ 298673 h 1327376"/>
                    <a:gd name="connsiteX15" fmla="*/ 2564113 w 2893488"/>
                    <a:gd name="connsiteY15" fmla="*/ 460598 h 1327376"/>
                    <a:gd name="connsiteX16" fmla="*/ 2260449 w 2893488"/>
                    <a:gd name="connsiteY16" fmla="*/ 708685 h 1327376"/>
                    <a:gd name="connsiteX17" fmla="*/ 1983787 w 2893488"/>
                    <a:gd name="connsiteY17" fmla="*/ 894749 h 1327376"/>
                    <a:gd name="connsiteX18" fmla="*/ 1814019 w 2893488"/>
                    <a:gd name="connsiteY18" fmla="*/ 986855 h 1327376"/>
                    <a:gd name="connsiteX19" fmla="*/ 1635426 w 2893488"/>
                    <a:gd name="connsiteY19" fmla="*/ 1117823 h 1327376"/>
                    <a:gd name="connsiteX20" fmla="*/ 1435400 w 2893488"/>
                    <a:gd name="connsiteY20" fmla="*/ 1213073 h 1327376"/>
                    <a:gd name="connsiteX21" fmla="*/ 1280619 w 2893488"/>
                    <a:gd name="connsiteY21" fmla="*/ 1263080 h 1327376"/>
                    <a:gd name="connsiteX22" fmla="*/ 1054400 w 2893488"/>
                    <a:gd name="connsiteY22" fmla="*/ 1327374 h 1327376"/>
                    <a:gd name="connsiteX23" fmla="*/ 904382 w 2893488"/>
                    <a:gd name="connsiteY23" fmla="*/ 1265461 h 1327376"/>
                    <a:gd name="connsiteX24" fmla="*/ 766269 w 2893488"/>
                    <a:gd name="connsiteY24" fmla="*/ 1232123 h 1327376"/>
                    <a:gd name="connsiteX25" fmla="*/ 675782 w 2893488"/>
                    <a:gd name="connsiteY25" fmla="*/ 1179736 h 1327376"/>
                    <a:gd name="connsiteX26" fmla="*/ 478138 w 2893488"/>
                    <a:gd name="connsiteY26" fmla="*/ 1182117 h 1327376"/>
                    <a:gd name="connsiteX27" fmla="*/ 313832 w 2893488"/>
                    <a:gd name="connsiteY27" fmla="*/ 1246411 h 1327376"/>
                    <a:gd name="connsiteX28" fmla="*/ 173338 w 2893488"/>
                    <a:gd name="connsiteY28" fmla="*/ 1274986 h 1327376"/>
                    <a:gd name="connsiteX29" fmla="*/ 49513 w 2893488"/>
                    <a:gd name="connsiteY29" fmla="*/ 1241648 h 1327376"/>
                    <a:gd name="connsiteX30" fmla="*/ 16175 w 2893488"/>
                    <a:gd name="connsiteY30" fmla="*/ 1224980 h 1327376"/>
                    <a:gd name="connsiteX31" fmla="*/ 11413 w 2893488"/>
                    <a:gd name="connsiteY31" fmla="*/ 1008286 h 1327376"/>
                    <a:gd name="connsiteX32" fmla="*/ 9032 w 2893488"/>
                    <a:gd name="connsiteY32" fmla="*/ 910655 h 1327376"/>
                    <a:gd name="connsiteX33" fmla="*/ 16175 w 2893488"/>
                    <a:gd name="connsiteY33" fmla="*/ 810642 h 1327376"/>
                    <a:gd name="connsiteX0" fmla="*/ 16175 w 2893488"/>
                    <a:gd name="connsiteY0" fmla="*/ 810642 h 1329413"/>
                    <a:gd name="connsiteX1" fmla="*/ 192388 w 2893488"/>
                    <a:gd name="connsiteY1" fmla="*/ 865411 h 1329413"/>
                    <a:gd name="connsiteX2" fmla="*/ 401938 w 2893488"/>
                    <a:gd name="connsiteY2" fmla="*/ 851123 h 1329413"/>
                    <a:gd name="connsiteX3" fmla="*/ 609107 w 2893488"/>
                    <a:gd name="connsiteY3" fmla="*/ 784448 h 1329413"/>
                    <a:gd name="connsiteX4" fmla="*/ 804369 w 2893488"/>
                    <a:gd name="connsiteY4" fmla="*/ 753492 h 1329413"/>
                    <a:gd name="connsiteX5" fmla="*/ 1094882 w 2893488"/>
                    <a:gd name="connsiteY5" fmla="*/ 820167 h 1329413"/>
                    <a:gd name="connsiteX6" fmla="*/ 1356819 w 2893488"/>
                    <a:gd name="connsiteY6" fmla="*/ 674911 h 1329413"/>
                    <a:gd name="connsiteX7" fmla="*/ 1944988 w 2893488"/>
                    <a:gd name="connsiteY7" fmla="*/ 224855 h 1329413"/>
                    <a:gd name="connsiteX8" fmla="*/ 2090244 w 2893488"/>
                    <a:gd name="connsiteY8" fmla="*/ 93886 h 1329413"/>
                    <a:gd name="connsiteX9" fmla="*/ 2183113 w 2893488"/>
                    <a:gd name="connsiteY9" fmla="*/ 3398 h 1329413"/>
                    <a:gd name="connsiteX10" fmla="*/ 2237882 w 2893488"/>
                    <a:gd name="connsiteY10" fmla="*/ 17686 h 1329413"/>
                    <a:gd name="connsiteX11" fmla="*/ 2490294 w 2893488"/>
                    <a:gd name="connsiteY11" fmla="*/ 91505 h 1329413"/>
                    <a:gd name="connsiteX12" fmla="*/ 2716513 w 2893488"/>
                    <a:gd name="connsiteY12" fmla="*/ 158180 h 1329413"/>
                    <a:gd name="connsiteX13" fmla="*/ 2861769 w 2893488"/>
                    <a:gd name="connsiteY13" fmla="*/ 198661 h 1329413"/>
                    <a:gd name="connsiteX14" fmla="*/ 2866532 w 2893488"/>
                    <a:gd name="connsiteY14" fmla="*/ 298673 h 1329413"/>
                    <a:gd name="connsiteX15" fmla="*/ 2564113 w 2893488"/>
                    <a:gd name="connsiteY15" fmla="*/ 460598 h 1329413"/>
                    <a:gd name="connsiteX16" fmla="*/ 2260449 w 2893488"/>
                    <a:gd name="connsiteY16" fmla="*/ 708685 h 1329413"/>
                    <a:gd name="connsiteX17" fmla="*/ 1983787 w 2893488"/>
                    <a:gd name="connsiteY17" fmla="*/ 894749 h 1329413"/>
                    <a:gd name="connsiteX18" fmla="*/ 1814019 w 2893488"/>
                    <a:gd name="connsiteY18" fmla="*/ 986855 h 1329413"/>
                    <a:gd name="connsiteX19" fmla="*/ 1635426 w 2893488"/>
                    <a:gd name="connsiteY19" fmla="*/ 1117823 h 1329413"/>
                    <a:gd name="connsiteX20" fmla="*/ 1435400 w 2893488"/>
                    <a:gd name="connsiteY20" fmla="*/ 1213073 h 1329413"/>
                    <a:gd name="connsiteX21" fmla="*/ 1280619 w 2893488"/>
                    <a:gd name="connsiteY21" fmla="*/ 1263080 h 1329413"/>
                    <a:gd name="connsiteX22" fmla="*/ 1054400 w 2893488"/>
                    <a:gd name="connsiteY22" fmla="*/ 1327374 h 1329413"/>
                    <a:gd name="connsiteX23" fmla="*/ 882951 w 2893488"/>
                    <a:gd name="connsiteY23" fmla="*/ 1305942 h 1329413"/>
                    <a:gd name="connsiteX24" fmla="*/ 766269 w 2893488"/>
                    <a:gd name="connsiteY24" fmla="*/ 1232123 h 1329413"/>
                    <a:gd name="connsiteX25" fmla="*/ 675782 w 2893488"/>
                    <a:gd name="connsiteY25" fmla="*/ 1179736 h 1329413"/>
                    <a:gd name="connsiteX26" fmla="*/ 478138 w 2893488"/>
                    <a:gd name="connsiteY26" fmla="*/ 1182117 h 1329413"/>
                    <a:gd name="connsiteX27" fmla="*/ 313832 w 2893488"/>
                    <a:gd name="connsiteY27" fmla="*/ 1246411 h 1329413"/>
                    <a:gd name="connsiteX28" fmla="*/ 173338 w 2893488"/>
                    <a:gd name="connsiteY28" fmla="*/ 1274986 h 1329413"/>
                    <a:gd name="connsiteX29" fmla="*/ 49513 w 2893488"/>
                    <a:gd name="connsiteY29" fmla="*/ 1241648 h 1329413"/>
                    <a:gd name="connsiteX30" fmla="*/ 16175 w 2893488"/>
                    <a:gd name="connsiteY30" fmla="*/ 1224980 h 1329413"/>
                    <a:gd name="connsiteX31" fmla="*/ 11413 w 2893488"/>
                    <a:gd name="connsiteY31" fmla="*/ 1008286 h 1329413"/>
                    <a:gd name="connsiteX32" fmla="*/ 9032 w 2893488"/>
                    <a:gd name="connsiteY32" fmla="*/ 910655 h 1329413"/>
                    <a:gd name="connsiteX33" fmla="*/ 16175 w 2893488"/>
                    <a:gd name="connsiteY33" fmla="*/ 810642 h 1329413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5782 w 2893488"/>
                    <a:gd name="connsiteY25" fmla="*/ 1179736 h 1329121"/>
                    <a:gd name="connsiteX26" fmla="*/ 478138 w 2893488"/>
                    <a:gd name="connsiteY26" fmla="*/ 1182117 h 1329121"/>
                    <a:gd name="connsiteX27" fmla="*/ 313832 w 2893488"/>
                    <a:gd name="connsiteY27" fmla="*/ 1246411 h 1329121"/>
                    <a:gd name="connsiteX28" fmla="*/ 173338 w 2893488"/>
                    <a:gd name="connsiteY28" fmla="*/ 1274986 h 1329121"/>
                    <a:gd name="connsiteX29" fmla="*/ 49513 w 2893488"/>
                    <a:gd name="connsiteY29" fmla="*/ 1241648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1020 w 2893488"/>
                    <a:gd name="connsiteY25" fmla="*/ 1201168 h 1329121"/>
                    <a:gd name="connsiteX26" fmla="*/ 478138 w 2893488"/>
                    <a:gd name="connsiteY26" fmla="*/ 1182117 h 1329121"/>
                    <a:gd name="connsiteX27" fmla="*/ 313832 w 2893488"/>
                    <a:gd name="connsiteY27" fmla="*/ 1246411 h 1329121"/>
                    <a:gd name="connsiteX28" fmla="*/ 173338 w 2893488"/>
                    <a:gd name="connsiteY28" fmla="*/ 1274986 h 1329121"/>
                    <a:gd name="connsiteX29" fmla="*/ 49513 w 2893488"/>
                    <a:gd name="connsiteY29" fmla="*/ 1241648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1020 w 2893488"/>
                    <a:gd name="connsiteY25" fmla="*/ 1201168 h 1329121"/>
                    <a:gd name="connsiteX26" fmla="*/ 466231 w 2893488"/>
                    <a:gd name="connsiteY26" fmla="*/ 1253555 h 1329121"/>
                    <a:gd name="connsiteX27" fmla="*/ 313832 w 2893488"/>
                    <a:gd name="connsiteY27" fmla="*/ 1246411 h 1329121"/>
                    <a:gd name="connsiteX28" fmla="*/ 173338 w 2893488"/>
                    <a:gd name="connsiteY28" fmla="*/ 1274986 h 1329121"/>
                    <a:gd name="connsiteX29" fmla="*/ 49513 w 2893488"/>
                    <a:gd name="connsiteY29" fmla="*/ 1241648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1020 w 2893488"/>
                    <a:gd name="connsiteY25" fmla="*/ 1201168 h 1329121"/>
                    <a:gd name="connsiteX26" fmla="*/ 466231 w 2893488"/>
                    <a:gd name="connsiteY26" fmla="*/ 1253555 h 1329121"/>
                    <a:gd name="connsiteX27" fmla="*/ 287638 w 2893488"/>
                    <a:gd name="connsiteY27" fmla="*/ 1313086 h 1329121"/>
                    <a:gd name="connsiteX28" fmla="*/ 173338 w 2893488"/>
                    <a:gd name="connsiteY28" fmla="*/ 1274986 h 1329121"/>
                    <a:gd name="connsiteX29" fmla="*/ 49513 w 2893488"/>
                    <a:gd name="connsiteY29" fmla="*/ 1241648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1020 w 2893488"/>
                    <a:gd name="connsiteY25" fmla="*/ 1201168 h 1329121"/>
                    <a:gd name="connsiteX26" fmla="*/ 466231 w 2893488"/>
                    <a:gd name="connsiteY26" fmla="*/ 1253555 h 1329121"/>
                    <a:gd name="connsiteX27" fmla="*/ 287638 w 2893488"/>
                    <a:gd name="connsiteY27" fmla="*/ 1313086 h 1329121"/>
                    <a:gd name="connsiteX28" fmla="*/ 147144 w 2893488"/>
                    <a:gd name="connsiteY28" fmla="*/ 1310705 h 1329121"/>
                    <a:gd name="connsiteX29" fmla="*/ 49513 w 2893488"/>
                    <a:gd name="connsiteY29" fmla="*/ 1241648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121"/>
                    <a:gd name="connsiteX1" fmla="*/ 192388 w 2893488"/>
                    <a:gd name="connsiteY1" fmla="*/ 865411 h 1329121"/>
                    <a:gd name="connsiteX2" fmla="*/ 401938 w 2893488"/>
                    <a:gd name="connsiteY2" fmla="*/ 851123 h 1329121"/>
                    <a:gd name="connsiteX3" fmla="*/ 609107 w 2893488"/>
                    <a:gd name="connsiteY3" fmla="*/ 784448 h 1329121"/>
                    <a:gd name="connsiteX4" fmla="*/ 804369 w 2893488"/>
                    <a:gd name="connsiteY4" fmla="*/ 753492 h 1329121"/>
                    <a:gd name="connsiteX5" fmla="*/ 1094882 w 2893488"/>
                    <a:gd name="connsiteY5" fmla="*/ 820167 h 1329121"/>
                    <a:gd name="connsiteX6" fmla="*/ 1356819 w 2893488"/>
                    <a:gd name="connsiteY6" fmla="*/ 674911 h 1329121"/>
                    <a:gd name="connsiteX7" fmla="*/ 1944988 w 2893488"/>
                    <a:gd name="connsiteY7" fmla="*/ 224855 h 1329121"/>
                    <a:gd name="connsiteX8" fmla="*/ 2090244 w 2893488"/>
                    <a:gd name="connsiteY8" fmla="*/ 93886 h 1329121"/>
                    <a:gd name="connsiteX9" fmla="*/ 2183113 w 2893488"/>
                    <a:gd name="connsiteY9" fmla="*/ 3398 h 1329121"/>
                    <a:gd name="connsiteX10" fmla="*/ 2237882 w 2893488"/>
                    <a:gd name="connsiteY10" fmla="*/ 17686 h 1329121"/>
                    <a:gd name="connsiteX11" fmla="*/ 2490294 w 2893488"/>
                    <a:gd name="connsiteY11" fmla="*/ 91505 h 1329121"/>
                    <a:gd name="connsiteX12" fmla="*/ 2716513 w 2893488"/>
                    <a:gd name="connsiteY12" fmla="*/ 158180 h 1329121"/>
                    <a:gd name="connsiteX13" fmla="*/ 2861769 w 2893488"/>
                    <a:gd name="connsiteY13" fmla="*/ 198661 h 1329121"/>
                    <a:gd name="connsiteX14" fmla="*/ 2866532 w 2893488"/>
                    <a:gd name="connsiteY14" fmla="*/ 298673 h 1329121"/>
                    <a:gd name="connsiteX15" fmla="*/ 2564113 w 2893488"/>
                    <a:gd name="connsiteY15" fmla="*/ 460598 h 1329121"/>
                    <a:gd name="connsiteX16" fmla="*/ 2260449 w 2893488"/>
                    <a:gd name="connsiteY16" fmla="*/ 708685 h 1329121"/>
                    <a:gd name="connsiteX17" fmla="*/ 1983787 w 2893488"/>
                    <a:gd name="connsiteY17" fmla="*/ 894749 h 1329121"/>
                    <a:gd name="connsiteX18" fmla="*/ 1814019 w 2893488"/>
                    <a:gd name="connsiteY18" fmla="*/ 986855 h 1329121"/>
                    <a:gd name="connsiteX19" fmla="*/ 1635426 w 2893488"/>
                    <a:gd name="connsiteY19" fmla="*/ 1117823 h 1329121"/>
                    <a:gd name="connsiteX20" fmla="*/ 1435400 w 2893488"/>
                    <a:gd name="connsiteY20" fmla="*/ 1213073 h 1329121"/>
                    <a:gd name="connsiteX21" fmla="*/ 1280619 w 2893488"/>
                    <a:gd name="connsiteY21" fmla="*/ 1263080 h 1329121"/>
                    <a:gd name="connsiteX22" fmla="*/ 1054400 w 2893488"/>
                    <a:gd name="connsiteY22" fmla="*/ 1327374 h 1329121"/>
                    <a:gd name="connsiteX23" fmla="*/ 882951 w 2893488"/>
                    <a:gd name="connsiteY23" fmla="*/ 1305942 h 1329121"/>
                    <a:gd name="connsiteX24" fmla="*/ 744837 w 2893488"/>
                    <a:gd name="connsiteY24" fmla="*/ 1253554 h 1329121"/>
                    <a:gd name="connsiteX25" fmla="*/ 671020 w 2893488"/>
                    <a:gd name="connsiteY25" fmla="*/ 1201168 h 1329121"/>
                    <a:gd name="connsiteX26" fmla="*/ 466231 w 2893488"/>
                    <a:gd name="connsiteY26" fmla="*/ 1253555 h 1329121"/>
                    <a:gd name="connsiteX27" fmla="*/ 287638 w 2893488"/>
                    <a:gd name="connsiteY27" fmla="*/ 1313086 h 1329121"/>
                    <a:gd name="connsiteX28" fmla="*/ 147144 w 2893488"/>
                    <a:gd name="connsiteY28" fmla="*/ 1310705 h 1329121"/>
                    <a:gd name="connsiteX29" fmla="*/ 35226 w 2893488"/>
                    <a:gd name="connsiteY29" fmla="*/ 1272604 h 1329121"/>
                    <a:gd name="connsiteX30" fmla="*/ 16175 w 2893488"/>
                    <a:gd name="connsiteY30" fmla="*/ 1224980 h 1329121"/>
                    <a:gd name="connsiteX31" fmla="*/ 11413 w 2893488"/>
                    <a:gd name="connsiteY31" fmla="*/ 1008286 h 1329121"/>
                    <a:gd name="connsiteX32" fmla="*/ 9032 w 2893488"/>
                    <a:gd name="connsiteY32" fmla="*/ 910655 h 1329121"/>
                    <a:gd name="connsiteX33" fmla="*/ 16175 w 2893488"/>
                    <a:gd name="connsiteY33" fmla="*/ 810642 h 1329121"/>
                    <a:gd name="connsiteX0" fmla="*/ 16175 w 2893488"/>
                    <a:gd name="connsiteY0" fmla="*/ 810642 h 1329040"/>
                    <a:gd name="connsiteX1" fmla="*/ 192388 w 2893488"/>
                    <a:gd name="connsiteY1" fmla="*/ 865411 h 1329040"/>
                    <a:gd name="connsiteX2" fmla="*/ 401938 w 2893488"/>
                    <a:gd name="connsiteY2" fmla="*/ 851123 h 1329040"/>
                    <a:gd name="connsiteX3" fmla="*/ 609107 w 2893488"/>
                    <a:gd name="connsiteY3" fmla="*/ 784448 h 1329040"/>
                    <a:gd name="connsiteX4" fmla="*/ 804369 w 2893488"/>
                    <a:gd name="connsiteY4" fmla="*/ 753492 h 1329040"/>
                    <a:gd name="connsiteX5" fmla="*/ 1094882 w 2893488"/>
                    <a:gd name="connsiteY5" fmla="*/ 820167 h 1329040"/>
                    <a:gd name="connsiteX6" fmla="*/ 1356819 w 2893488"/>
                    <a:gd name="connsiteY6" fmla="*/ 674911 h 1329040"/>
                    <a:gd name="connsiteX7" fmla="*/ 1944988 w 2893488"/>
                    <a:gd name="connsiteY7" fmla="*/ 224855 h 1329040"/>
                    <a:gd name="connsiteX8" fmla="*/ 2090244 w 2893488"/>
                    <a:gd name="connsiteY8" fmla="*/ 93886 h 1329040"/>
                    <a:gd name="connsiteX9" fmla="*/ 2183113 w 2893488"/>
                    <a:gd name="connsiteY9" fmla="*/ 3398 h 1329040"/>
                    <a:gd name="connsiteX10" fmla="*/ 2237882 w 2893488"/>
                    <a:gd name="connsiteY10" fmla="*/ 17686 h 1329040"/>
                    <a:gd name="connsiteX11" fmla="*/ 2490294 w 2893488"/>
                    <a:gd name="connsiteY11" fmla="*/ 91505 h 1329040"/>
                    <a:gd name="connsiteX12" fmla="*/ 2716513 w 2893488"/>
                    <a:gd name="connsiteY12" fmla="*/ 158180 h 1329040"/>
                    <a:gd name="connsiteX13" fmla="*/ 2861769 w 2893488"/>
                    <a:gd name="connsiteY13" fmla="*/ 198661 h 1329040"/>
                    <a:gd name="connsiteX14" fmla="*/ 2866532 w 2893488"/>
                    <a:gd name="connsiteY14" fmla="*/ 298673 h 1329040"/>
                    <a:gd name="connsiteX15" fmla="*/ 2564113 w 2893488"/>
                    <a:gd name="connsiteY15" fmla="*/ 460598 h 1329040"/>
                    <a:gd name="connsiteX16" fmla="*/ 2260449 w 2893488"/>
                    <a:gd name="connsiteY16" fmla="*/ 708685 h 1329040"/>
                    <a:gd name="connsiteX17" fmla="*/ 1983787 w 2893488"/>
                    <a:gd name="connsiteY17" fmla="*/ 894749 h 1329040"/>
                    <a:gd name="connsiteX18" fmla="*/ 1814019 w 2893488"/>
                    <a:gd name="connsiteY18" fmla="*/ 986855 h 1329040"/>
                    <a:gd name="connsiteX19" fmla="*/ 1635426 w 2893488"/>
                    <a:gd name="connsiteY19" fmla="*/ 1117823 h 1329040"/>
                    <a:gd name="connsiteX20" fmla="*/ 1435400 w 2893488"/>
                    <a:gd name="connsiteY20" fmla="*/ 1213073 h 1329040"/>
                    <a:gd name="connsiteX21" fmla="*/ 1280619 w 2893488"/>
                    <a:gd name="connsiteY21" fmla="*/ 1263080 h 1329040"/>
                    <a:gd name="connsiteX22" fmla="*/ 1054400 w 2893488"/>
                    <a:gd name="connsiteY22" fmla="*/ 1327374 h 1329040"/>
                    <a:gd name="connsiteX23" fmla="*/ 882951 w 2893488"/>
                    <a:gd name="connsiteY23" fmla="*/ 1305942 h 1329040"/>
                    <a:gd name="connsiteX24" fmla="*/ 775794 w 2893488"/>
                    <a:gd name="connsiteY24" fmla="*/ 1260698 h 1329040"/>
                    <a:gd name="connsiteX25" fmla="*/ 671020 w 2893488"/>
                    <a:gd name="connsiteY25" fmla="*/ 1201168 h 1329040"/>
                    <a:gd name="connsiteX26" fmla="*/ 466231 w 2893488"/>
                    <a:gd name="connsiteY26" fmla="*/ 1253555 h 1329040"/>
                    <a:gd name="connsiteX27" fmla="*/ 287638 w 2893488"/>
                    <a:gd name="connsiteY27" fmla="*/ 1313086 h 1329040"/>
                    <a:gd name="connsiteX28" fmla="*/ 147144 w 2893488"/>
                    <a:gd name="connsiteY28" fmla="*/ 1310705 h 1329040"/>
                    <a:gd name="connsiteX29" fmla="*/ 35226 w 2893488"/>
                    <a:gd name="connsiteY29" fmla="*/ 1272604 h 1329040"/>
                    <a:gd name="connsiteX30" fmla="*/ 16175 w 2893488"/>
                    <a:gd name="connsiteY30" fmla="*/ 1224980 h 1329040"/>
                    <a:gd name="connsiteX31" fmla="*/ 11413 w 2893488"/>
                    <a:gd name="connsiteY31" fmla="*/ 1008286 h 1329040"/>
                    <a:gd name="connsiteX32" fmla="*/ 9032 w 2893488"/>
                    <a:gd name="connsiteY32" fmla="*/ 910655 h 1329040"/>
                    <a:gd name="connsiteX33" fmla="*/ 16175 w 2893488"/>
                    <a:gd name="connsiteY33" fmla="*/ 810642 h 1329040"/>
                    <a:gd name="connsiteX0" fmla="*/ 16175 w 2893488"/>
                    <a:gd name="connsiteY0" fmla="*/ 810642 h 1329040"/>
                    <a:gd name="connsiteX1" fmla="*/ 192388 w 2893488"/>
                    <a:gd name="connsiteY1" fmla="*/ 865411 h 1329040"/>
                    <a:gd name="connsiteX2" fmla="*/ 401938 w 2893488"/>
                    <a:gd name="connsiteY2" fmla="*/ 851123 h 1329040"/>
                    <a:gd name="connsiteX3" fmla="*/ 609107 w 2893488"/>
                    <a:gd name="connsiteY3" fmla="*/ 784448 h 1329040"/>
                    <a:gd name="connsiteX4" fmla="*/ 804369 w 2893488"/>
                    <a:gd name="connsiteY4" fmla="*/ 753492 h 1329040"/>
                    <a:gd name="connsiteX5" fmla="*/ 1094882 w 2893488"/>
                    <a:gd name="connsiteY5" fmla="*/ 820167 h 1329040"/>
                    <a:gd name="connsiteX6" fmla="*/ 1356819 w 2893488"/>
                    <a:gd name="connsiteY6" fmla="*/ 674911 h 1329040"/>
                    <a:gd name="connsiteX7" fmla="*/ 1944988 w 2893488"/>
                    <a:gd name="connsiteY7" fmla="*/ 224855 h 1329040"/>
                    <a:gd name="connsiteX8" fmla="*/ 2090244 w 2893488"/>
                    <a:gd name="connsiteY8" fmla="*/ 93886 h 1329040"/>
                    <a:gd name="connsiteX9" fmla="*/ 2183113 w 2893488"/>
                    <a:gd name="connsiteY9" fmla="*/ 3398 h 1329040"/>
                    <a:gd name="connsiteX10" fmla="*/ 2237882 w 2893488"/>
                    <a:gd name="connsiteY10" fmla="*/ 17686 h 1329040"/>
                    <a:gd name="connsiteX11" fmla="*/ 2490294 w 2893488"/>
                    <a:gd name="connsiteY11" fmla="*/ 91505 h 1329040"/>
                    <a:gd name="connsiteX12" fmla="*/ 2716513 w 2893488"/>
                    <a:gd name="connsiteY12" fmla="*/ 158180 h 1329040"/>
                    <a:gd name="connsiteX13" fmla="*/ 2861769 w 2893488"/>
                    <a:gd name="connsiteY13" fmla="*/ 198661 h 1329040"/>
                    <a:gd name="connsiteX14" fmla="*/ 2866532 w 2893488"/>
                    <a:gd name="connsiteY14" fmla="*/ 298673 h 1329040"/>
                    <a:gd name="connsiteX15" fmla="*/ 2564113 w 2893488"/>
                    <a:gd name="connsiteY15" fmla="*/ 460598 h 1329040"/>
                    <a:gd name="connsiteX16" fmla="*/ 2260449 w 2893488"/>
                    <a:gd name="connsiteY16" fmla="*/ 708685 h 1329040"/>
                    <a:gd name="connsiteX17" fmla="*/ 1983787 w 2893488"/>
                    <a:gd name="connsiteY17" fmla="*/ 894749 h 1329040"/>
                    <a:gd name="connsiteX18" fmla="*/ 1814019 w 2893488"/>
                    <a:gd name="connsiteY18" fmla="*/ 986855 h 1329040"/>
                    <a:gd name="connsiteX19" fmla="*/ 1635426 w 2893488"/>
                    <a:gd name="connsiteY19" fmla="*/ 1117823 h 1329040"/>
                    <a:gd name="connsiteX20" fmla="*/ 1435400 w 2893488"/>
                    <a:gd name="connsiteY20" fmla="*/ 1213073 h 1329040"/>
                    <a:gd name="connsiteX21" fmla="*/ 1280619 w 2893488"/>
                    <a:gd name="connsiteY21" fmla="*/ 1263080 h 1329040"/>
                    <a:gd name="connsiteX22" fmla="*/ 1054400 w 2893488"/>
                    <a:gd name="connsiteY22" fmla="*/ 1327374 h 1329040"/>
                    <a:gd name="connsiteX23" fmla="*/ 882951 w 2893488"/>
                    <a:gd name="connsiteY23" fmla="*/ 1305942 h 1329040"/>
                    <a:gd name="connsiteX24" fmla="*/ 775794 w 2893488"/>
                    <a:gd name="connsiteY24" fmla="*/ 1260698 h 1329040"/>
                    <a:gd name="connsiteX25" fmla="*/ 616251 w 2893488"/>
                    <a:gd name="connsiteY25" fmla="*/ 1215456 h 1329040"/>
                    <a:gd name="connsiteX26" fmla="*/ 466231 w 2893488"/>
                    <a:gd name="connsiteY26" fmla="*/ 1253555 h 1329040"/>
                    <a:gd name="connsiteX27" fmla="*/ 287638 w 2893488"/>
                    <a:gd name="connsiteY27" fmla="*/ 1313086 h 1329040"/>
                    <a:gd name="connsiteX28" fmla="*/ 147144 w 2893488"/>
                    <a:gd name="connsiteY28" fmla="*/ 1310705 h 1329040"/>
                    <a:gd name="connsiteX29" fmla="*/ 35226 w 2893488"/>
                    <a:gd name="connsiteY29" fmla="*/ 1272604 h 1329040"/>
                    <a:gd name="connsiteX30" fmla="*/ 16175 w 2893488"/>
                    <a:gd name="connsiteY30" fmla="*/ 1224980 h 1329040"/>
                    <a:gd name="connsiteX31" fmla="*/ 11413 w 2893488"/>
                    <a:gd name="connsiteY31" fmla="*/ 1008286 h 1329040"/>
                    <a:gd name="connsiteX32" fmla="*/ 9032 w 2893488"/>
                    <a:gd name="connsiteY32" fmla="*/ 910655 h 1329040"/>
                    <a:gd name="connsiteX33" fmla="*/ 16175 w 2893488"/>
                    <a:gd name="connsiteY33" fmla="*/ 810642 h 1329040"/>
                    <a:gd name="connsiteX0" fmla="*/ 16175 w 2929472"/>
                    <a:gd name="connsiteY0" fmla="*/ 810642 h 1329040"/>
                    <a:gd name="connsiteX1" fmla="*/ 192388 w 2929472"/>
                    <a:gd name="connsiteY1" fmla="*/ 865411 h 1329040"/>
                    <a:gd name="connsiteX2" fmla="*/ 401938 w 2929472"/>
                    <a:gd name="connsiteY2" fmla="*/ 851123 h 1329040"/>
                    <a:gd name="connsiteX3" fmla="*/ 609107 w 2929472"/>
                    <a:gd name="connsiteY3" fmla="*/ 784448 h 1329040"/>
                    <a:gd name="connsiteX4" fmla="*/ 804369 w 2929472"/>
                    <a:gd name="connsiteY4" fmla="*/ 753492 h 1329040"/>
                    <a:gd name="connsiteX5" fmla="*/ 1094882 w 2929472"/>
                    <a:gd name="connsiteY5" fmla="*/ 820167 h 1329040"/>
                    <a:gd name="connsiteX6" fmla="*/ 1356819 w 2929472"/>
                    <a:gd name="connsiteY6" fmla="*/ 674911 h 1329040"/>
                    <a:gd name="connsiteX7" fmla="*/ 1944988 w 2929472"/>
                    <a:gd name="connsiteY7" fmla="*/ 224855 h 1329040"/>
                    <a:gd name="connsiteX8" fmla="*/ 2090244 w 2929472"/>
                    <a:gd name="connsiteY8" fmla="*/ 93886 h 1329040"/>
                    <a:gd name="connsiteX9" fmla="*/ 2183113 w 2929472"/>
                    <a:gd name="connsiteY9" fmla="*/ 3398 h 1329040"/>
                    <a:gd name="connsiteX10" fmla="*/ 2237882 w 2929472"/>
                    <a:gd name="connsiteY10" fmla="*/ 17686 h 1329040"/>
                    <a:gd name="connsiteX11" fmla="*/ 2490294 w 2929472"/>
                    <a:gd name="connsiteY11" fmla="*/ 91505 h 1329040"/>
                    <a:gd name="connsiteX12" fmla="*/ 2716513 w 2929472"/>
                    <a:gd name="connsiteY12" fmla="*/ 158180 h 1329040"/>
                    <a:gd name="connsiteX13" fmla="*/ 2861769 w 2929472"/>
                    <a:gd name="connsiteY13" fmla="*/ 198661 h 1329040"/>
                    <a:gd name="connsiteX14" fmla="*/ 2911776 w 2929472"/>
                    <a:gd name="connsiteY14" fmla="*/ 236760 h 1329040"/>
                    <a:gd name="connsiteX15" fmla="*/ 2564113 w 2929472"/>
                    <a:gd name="connsiteY15" fmla="*/ 460598 h 1329040"/>
                    <a:gd name="connsiteX16" fmla="*/ 2260449 w 2929472"/>
                    <a:gd name="connsiteY16" fmla="*/ 708685 h 1329040"/>
                    <a:gd name="connsiteX17" fmla="*/ 1983787 w 2929472"/>
                    <a:gd name="connsiteY17" fmla="*/ 894749 h 1329040"/>
                    <a:gd name="connsiteX18" fmla="*/ 1814019 w 2929472"/>
                    <a:gd name="connsiteY18" fmla="*/ 986855 h 1329040"/>
                    <a:gd name="connsiteX19" fmla="*/ 1635426 w 2929472"/>
                    <a:gd name="connsiteY19" fmla="*/ 1117823 h 1329040"/>
                    <a:gd name="connsiteX20" fmla="*/ 1435400 w 2929472"/>
                    <a:gd name="connsiteY20" fmla="*/ 1213073 h 1329040"/>
                    <a:gd name="connsiteX21" fmla="*/ 1280619 w 2929472"/>
                    <a:gd name="connsiteY21" fmla="*/ 1263080 h 1329040"/>
                    <a:gd name="connsiteX22" fmla="*/ 1054400 w 2929472"/>
                    <a:gd name="connsiteY22" fmla="*/ 1327374 h 1329040"/>
                    <a:gd name="connsiteX23" fmla="*/ 882951 w 2929472"/>
                    <a:gd name="connsiteY23" fmla="*/ 1305942 h 1329040"/>
                    <a:gd name="connsiteX24" fmla="*/ 775794 w 2929472"/>
                    <a:gd name="connsiteY24" fmla="*/ 1260698 h 1329040"/>
                    <a:gd name="connsiteX25" fmla="*/ 616251 w 2929472"/>
                    <a:gd name="connsiteY25" fmla="*/ 1215456 h 1329040"/>
                    <a:gd name="connsiteX26" fmla="*/ 466231 w 2929472"/>
                    <a:gd name="connsiteY26" fmla="*/ 1253555 h 1329040"/>
                    <a:gd name="connsiteX27" fmla="*/ 287638 w 2929472"/>
                    <a:gd name="connsiteY27" fmla="*/ 1313086 h 1329040"/>
                    <a:gd name="connsiteX28" fmla="*/ 147144 w 2929472"/>
                    <a:gd name="connsiteY28" fmla="*/ 1310705 h 1329040"/>
                    <a:gd name="connsiteX29" fmla="*/ 35226 w 2929472"/>
                    <a:gd name="connsiteY29" fmla="*/ 1272604 h 1329040"/>
                    <a:gd name="connsiteX30" fmla="*/ 16175 w 2929472"/>
                    <a:gd name="connsiteY30" fmla="*/ 1224980 h 1329040"/>
                    <a:gd name="connsiteX31" fmla="*/ 11413 w 2929472"/>
                    <a:gd name="connsiteY31" fmla="*/ 1008286 h 1329040"/>
                    <a:gd name="connsiteX32" fmla="*/ 9032 w 2929472"/>
                    <a:gd name="connsiteY32" fmla="*/ 910655 h 1329040"/>
                    <a:gd name="connsiteX33" fmla="*/ 16175 w 2929472"/>
                    <a:gd name="connsiteY33" fmla="*/ 810642 h 1329040"/>
                    <a:gd name="connsiteX0" fmla="*/ 16175 w 2929472"/>
                    <a:gd name="connsiteY0" fmla="*/ 810642 h 1329040"/>
                    <a:gd name="connsiteX1" fmla="*/ 192388 w 2929472"/>
                    <a:gd name="connsiteY1" fmla="*/ 865411 h 1329040"/>
                    <a:gd name="connsiteX2" fmla="*/ 401938 w 2929472"/>
                    <a:gd name="connsiteY2" fmla="*/ 851123 h 1329040"/>
                    <a:gd name="connsiteX3" fmla="*/ 609107 w 2929472"/>
                    <a:gd name="connsiteY3" fmla="*/ 784448 h 1329040"/>
                    <a:gd name="connsiteX4" fmla="*/ 804369 w 2929472"/>
                    <a:gd name="connsiteY4" fmla="*/ 753492 h 1329040"/>
                    <a:gd name="connsiteX5" fmla="*/ 1094882 w 2929472"/>
                    <a:gd name="connsiteY5" fmla="*/ 820167 h 1329040"/>
                    <a:gd name="connsiteX6" fmla="*/ 1356819 w 2929472"/>
                    <a:gd name="connsiteY6" fmla="*/ 674911 h 1329040"/>
                    <a:gd name="connsiteX7" fmla="*/ 1944988 w 2929472"/>
                    <a:gd name="connsiteY7" fmla="*/ 224855 h 1329040"/>
                    <a:gd name="connsiteX8" fmla="*/ 2090244 w 2929472"/>
                    <a:gd name="connsiteY8" fmla="*/ 93886 h 1329040"/>
                    <a:gd name="connsiteX9" fmla="*/ 2183113 w 2929472"/>
                    <a:gd name="connsiteY9" fmla="*/ 3398 h 1329040"/>
                    <a:gd name="connsiteX10" fmla="*/ 2237882 w 2929472"/>
                    <a:gd name="connsiteY10" fmla="*/ 17686 h 1329040"/>
                    <a:gd name="connsiteX11" fmla="*/ 2490294 w 2929472"/>
                    <a:gd name="connsiteY11" fmla="*/ 91505 h 1329040"/>
                    <a:gd name="connsiteX12" fmla="*/ 2716513 w 2929472"/>
                    <a:gd name="connsiteY12" fmla="*/ 158180 h 1329040"/>
                    <a:gd name="connsiteX13" fmla="*/ 2861769 w 2929472"/>
                    <a:gd name="connsiteY13" fmla="*/ 198661 h 1329040"/>
                    <a:gd name="connsiteX14" fmla="*/ 2911776 w 2929472"/>
                    <a:gd name="connsiteY14" fmla="*/ 236760 h 1329040"/>
                    <a:gd name="connsiteX15" fmla="*/ 2564113 w 2929472"/>
                    <a:gd name="connsiteY15" fmla="*/ 460598 h 1329040"/>
                    <a:gd name="connsiteX16" fmla="*/ 2260449 w 2929472"/>
                    <a:gd name="connsiteY16" fmla="*/ 708685 h 1329040"/>
                    <a:gd name="connsiteX17" fmla="*/ 1983787 w 2929472"/>
                    <a:gd name="connsiteY17" fmla="*/ 894749 h 1329040"/>
                    <a:gd name="connsiteX18" fmla="*/ 1825925 w 2929472"/>
                    <a:gd name="connsiteY18" fmla="*/ 1003524 h 1329040"/>
                    <a:gd name="connsiteX19" fmla="*/ 1635426 w 2929472"/>
                    <a:gd name="connsiteY19" fmla="*/ 1117823 h 1329040"/>
                    <a:gd name="connsiteX20" fmla="*/ 1435400 w 2929472"/>
                    <a:gd name="connsiteY20" fmla="*/ 1213073 h 1329040"/>
                    <a:gd name="connsiteX21" fmla="*/ 1280619 w 2929472"/>
                    <a:gd name="connsiteY21" fmla="*/ 1263080 h 1329040"/>
                    <a:gd name="connsiteX22" fmla="*/ 1054400 w 2929472"/>
                    <a:gd name="connsiteY22" fmla="*/ 1327374 h 1329040"/>
                    <a:gd name="connsiteX23" fmla="*/ 882951 w 2929472"/>
                    <a:gd name="connsiteY23" fmla="*/ 1305942 h 1329040"/>
                    <a:gd name="connsiteX24" fmla="*/ 775794 w 2929472"/>
                    <a:gd name="connsiteY24" fmla="*/ 1260698 h 1329040"/>
                    <a:gd name="connsiteX25" fmla="*/ 616251 w 2929472"/>
                    <a:gd name="connsiteY25" fmla="*/ 1215456 h 1329040"/>
                    <a:gd name="connsiteX26" fmla="*/ 466231 w 2929472"/>
                    <a:gd name="connsiteY26" fmla="*/ 1253555 h 1329040"/>
                    <a:gd name="connsiteX27" fmla="*/ 287638 w 2929472"/>
                    <a:gd name="connsiteY27" fmla="*/ 1313086 h 1329040"/>
                    <a:gd name="connsiteX28" fmla="*/ 147144 w 2929472"/>
                    <a:gd name="connsiteY28" fmla="*/ 1310705 h 1329040"/>
                    <a:gd name="connsiteX29" fmla="*/ 35226 w 2929472"/>
                    <a:gd name="connsiteY29" fmla="*/ 1272604 h 1329040"/>
                    <a:gd name="connsiteX30" fmla="*/ 16175 w 2929472"/>
                    <a:gd name="connsiteY30" fmla="*/ 1224980 h 1329040"/>
                    <a:gd name="connsiteX31" fmla="*/ 11413 w 2929472"/>
                    <a:gd name="connsiteY31" fmla="*/ 1008286 h 1329040"/>
                    <a:gd name="connsiteX32" fmla="*/ 9032 w 2929472"/>
                    <a:gd name="connsiteY32" fmla="*/ 910655 h 1329040"/>
                    <a:gd name="connsiteX33" fmla="*/ 16175 w 2929472"/>
                    <a:gd name="connsiteY33" fmla="*/ 810642 h 1329040"/>
                    <a:gd name="connsiteX0" fmla="*/ 16175 w 2929472"/>
                    <a:gd name="connsiteY0" fmla="*/ 810642 h 1327945"/>
                    <a:gd name="connsiteX1" fmla="*/ 192388 w 2929472"/>
                    <a:gd name="connsiteY1" fmla="*/ 865411 h 1327945"/>
                    <a:gd name="connsiteX2" fmla="*/ 401938 w 2929472"/>
                    <a:gd name="connsiteY2" fmla="*/ 851123 h 1327945"/>
                    <a:gd name="connsiteX3" fmla="*/ 609107 w 2929472"/>
                    <a:gd name="connsiteY3" fmla="*/ 784448 h 1327945"/>
                    <a:gd name="connsiteX4" fmla="*/ 804369 w 2929472"/>
                    <a:gd name="connsiteY4" fmla="*/ 753492 h 1327945"/>
                    <a:gd name="connsiteX5" fmla="*/ 1094882 w 2929472"/>
                    <a:gd name="connsiteY5" fmla="*/ 820167 h 1327945"/>
                    <a:gd name="connsiteX6" fmla="*/ 1356819 w 2929472"/>
                    <a:gd name="connsiteY6" fmla="*/ 674911 h 1327945"/>
                    <a:gd name="connsiteX7" fmla="*/ 1944988 w 2929472"/>
                    <a:gd name="connsiteY7" fmla="*/ 224855 h 1327945"/>
                    <a:gd name="connsiteX8" fmla="*/ 2090244 w 2929472"/>
                    <a:gd name="connsiteY8" fmla="*/ 93886 h 1327945"/>
                    <a:gd name="connsiteX9" fmla="*/ 2183113 w 2929472"/>
                    <a:gd name="connsiteY9" fmla="*/ 3398 h 1327945"/>
                    <a:gd name="connsiteX10" fmla="*/ 2237882 w 2929472"/>
                    <a:gd name="connsiteY10" fmla="*/ 17686 h 1327945"/>
                    <a:gd name="connsiteX11" fmla="*/ 2490294 w 2929472"/>
                    <a:gd name="connsiteY11" fmla="*/ 91505 h 1327945"/>
                    <a:gd name="connsiteX12" fmla="*/ 2716513 w 2929472"/>
                    <a:gd name="connsiteY12" fmla="*/ 158180 h 1327945"/>
                    <a:gd name="connsiteX13" fmla="*/ 2861769 w 2929472"/>
                    <a:gd name="connsiteY13" fmla="*/ 198661 h 1327945"/>
                    <a:gd name="connsiteX14" fmla="*/ 2911776 w 2929472"/>
                    <a:gd name="connsiteY14" fmla="*/ 236760 h 1327945"/>
                    <a:gd name="connsiteX15" fmla="*/ 2564113 w 2929472"/>
                    <a:gd name="connsiteY15" fmla="*/ 460598 h 1327945"/>
                    <a:gd name="connsiteX16" fmla="*/ 2260449 w 2929472"/>
                    <a:gd name="connsiteY16" fmla="*/ 708685 h 1327945"/>
                    <a:gd name="connsiteX17" fmla="*/ 1983787 w 2929472"/>
                    <a:gd name="connsiteY17" fmla="*/ 894749 h 1327945"/>
                    <a:gd name="connsiteX18" fmla="*/ 1825925 w 2929472"/>
                    <a:gd name="connsiteY18" fmla="*/ 1003524 h 1327945"/>
                    <a:gd name="connsiteX19" fmla="*/ 1635426 w 2929472"/>
                    <a:gd name="connsiteY19" fmla="*/ 1117823 h 1327945"/>
                    <a:gd name="connsiteX20" fmla="*/ 1435400 w 2929472"/>
                    <a:gd name="connsiteY20" fmla="*/ 1213073 h 1327945"/>
                    <a:gd name="connsiteX21" fmla="*/ 1290144 w 2929472"/>
                    <a:gd name="connsiteY21" fmla="*/ 1284511 h 1327945"/>
                    <a:gd name="connsiteX22" fmla="*/ 1054400 w 2929472"/>
                    <a:gd name="connsiteY22" fmla="*/ 1327374 h 1327945"/>
                    <a:gd name="connsiteX23" fmla="*/ 882951 w 2929472"/>
                    <a:gd name="connsiteY23" fmla="*/ 1305942 h 1327945"/>
                    <a:gd name="connsiteX24" fmla="*/ 775794 w 2929472"/>
                    <a:gd name="connsiteY24" fmla="*/ 1260698 h 1327945"/>
                    <a:gd name="connsiteX25" fmla="*/ 616251 w 2929472"/>
                    <a:gd name="connsiteY25" fmla="*/ 1215456 h 1327945"/>
                    <a:gd name="connsiteX26" fmla="*/ 466231 w 2929472"/>
                    <a:gd name="connsiteY26" fmla="*/ 1253555 h 1327945"/>
                    <a:gd name="connsiteX27" fmla="*/ 287638 w 2929472"/>
                    <a:gd name="connsiteY27" fmla="*/ 1313086 h 1327945"/>
                    <a:gd name="connsiteX28" fmla="*/ 147144 w 2929472"/>
                    <a:gd name="connsiteY28" fmla="*/ 1310705 h 1327945"/>
                    <a:gd name="connsiteX29" fmla="*/ 35226 w 2929472"/>
                    <a:gd name="connsiteY29" fmla="*/ 1272604 h 1327945"/>
                    <a:gd name="connsiteX30" fmla="*/ 16175 w 2929472"/>
                    <a:gd name="connsiteY30" fmla="*/ 1224980 h 1327945"/>
                    <a:gd name="connsiteX31" fmla="*/ 11413 w 2929472"/>
                    <a:gd name="connsiteY31" fmla="*/ 1008286 h 1327945"/>
                    <a:gd name="connsiteX32" fmla="*/ 9032 w 2929472"/>
                    <a:gd name="connsiteY32" fmla="*/ 910655 h 1327945"/>
                    <a:gd name="connsiteX33" fmla="*/ 16175 w 2929472"/>
                    <a:gd name="connsiteY33" fmla="*/ 810642 h 1327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929472" h="1327945">
                      <a:moveTo>
                        <a:pt x="16175" y="810642"/>
                      </a:moveTo>
                      <a:cubicBezTo>
                        <a:pt x="46734" y="803101"/>
                        <a:pt x="128094" y="858664"/>
                        <a:pt x="192388" y="865411"/>
                      </a:cubicBezTo>
                      <a:cubicBezTo>
                        <a:pt x="256682" y="872158"/>
                        <a:pt x="332485" y="864617"/>
                        <a:pt x="401938" y="851123"/>
                      </a:cubicBezTo>
                      <a:cubicBezTo>
                        <a:pt x="471391" y="837629"/>
                        <a:pt x="542035" y="800720"/>
                        <a:pt x="609107" y="784448"/>
                      </a:cubicBezTo>
                      <a:cubicBezTo>
                        <a:pt x="676179" y="768176"/>
                        <a:pt x="723407" y="747539"/>
                        <a:pt x="804369" y="753492"/>
                      </a:cubicBezTo>
                      <a:cubicBezTo>
                        <a:pt x="885331" y="759445"/>
                        <a:pt x="1002807" y="833264"/>
                        <a:pt x="1094882" y="820167"/>
                      </a:cubicBezTo>
                      <a:cubicBezTo>
                        <a:pt x="1186957" y="807070"/>
                        <a:pt x="1215135" y="774130"/>
                        <a:pt x="1356819" y="674911"/>
                      </a:cubicBezTo>
                      <a:cubicBezTo>
                        <a:pt x="1498503" y="575692"/>
                        <a:pt x="1822751" y="321692"/>
                        <a:pt x="1944988" y="224855"/>
                      </a:cubicBezTo>
                      <a:cubicBezTo>
                        <a:pt x="2067225" y="128018"/>
                        <a:pt x="2050557" y="130795"/>
                        <a:pt x="2090244" y="93886"/>
                      </a:cubicBezTo>
                      <a:cubicBezTo>
                        <a:pt x="2129932" y="56976"/>
                        <a:pt x="2158507" y="16098"/>
                        <a:pt x="2183113" y="3398"/>
                      </a:cubicBezTo>
                      <a:cubicBezTo>
                        <a:pt x="2207719" y="-9302"/>
                        <a:pt x="2237882" y="17686"/>
                        <a:pt x="2237882" y="17686"/>
                      </a:cubicBezTo>
                      <a:lnTo>
                        <a:pt x="2490294" y="91505"/>
                      </a:lnTo>
                      <a:lnTo>
                        <a:pt x="2716513" y="158180"/>
                      </a:lnTo>
                      <a:cubicBezTo>
                        <a:pt x="2778426" y="176039"/>
                        <a:pt x="2829225" y="185564"/>
                        <a:pt x="2861769" y="198661"/>
                      </a:cubicBezTo>
                      <a:cubicBezTo>
                        <a:pt x="2894313" y="211758"/>
                        <a:pt x="2961385" y="193104"/>
                        <a:pt x="2911776" y="236760"/>
                      </a:cubicBezTo>
                      <a:cubicBezTo>
                        <a:pt x="2862167" y="280416"/>
                        <a:pt x="2672667" y="381944"/>
                        <a:pt x="2564113" y="460598"/>
                      </a:cubicBezTo>
                      <a:cubicBezTo>
                        <a:pt x="2455559" y="539252"/>
                        <a:pt x="2357170" y="636327"/>
                        <a:pt x="2260449" y="708685"/>
                      </a:cubicBezTo>
                      <a:cubicBezTo>
                        <a:pt x="2163728" y="781043"/>
                        <a:pt x="2056208" y="845609"/>
                        <a:pt x="1983787" y="894749"/>
                      </a:cubicBezTo>
                      <a:cubicBezTo>
                        <a:pt x="1911366" y="943889"/>
                        <a:pt x="1883985" y="966345"/>
                        <a:pt x="1825925" y="1003524"/>
                      </a:cubicBezTo>
                      <a:cubicBezTo>
                        <a:pt x="1767865" y="1040703"/>
                        <a:pt x="1700513" y="1082898"/>
                        <a:pt x="1635426" y="1117823"/>
                      </a:cubicBezTo>
                      <a:cubicBezTo>
                        <a:pt x="1570339" y="1152748"/>
                        <a:pt x="1492947" y="1185292"/>
                        <a:pt x="1435400" y="1213073"/>
                      </a:cubicBezTo>
                      <a:cubicBezTo>
                        <a:pt x="1377853" y="1240854"/>
                        <a:pt x="1353644" y="1265461"/>
                        <a:pt x="1290144" y="1284511"/>
                      </a:cubicBezTo>
                      <a:cubicBezTo>
                        <a:pt x="1226644" y="1303561"/>
                        <a:pt x="1122265" y="1323802"/>
                        <a:pt x="1054400" y="1327374"/>
                      </a:cubicBezTo>
                      <a:cubicBezTo>
                        <a:pt x="986535" y="1330946"/>
                        <a:pt x="929385" y="1317055"/>
                        <a:pt x="882951" y="1305942"/>
                      </a:cubicBezTo>
                      <a:cubicBezTo>
                        <a:pt x="836517" y="1294829"/>
                        <a:pt x="820244" y="1275779"/>
                        <a:pt x="775794" y="1260698"/>
                      </a:cubicBezTo>
                      <a:cubicBezTo>
                        <a:pt x="731344" y="1245617"/>
                        <a:pt x="667845" y="1216646"/>
                        <a:pt x="616251" y="1215456"/>
                      </a:cubicBezTo>
                      <a:cubicBezTo>
                        <a:pt x="564657" y="1214266"/>
                        <a:pt x="521000" y="1237283"/>
                        <a:pt x="466231" y="1253555"/>
                      </a:cubicBezTo>
                      <a:cubicBezTo>
                        <a:pt x="411462" y="1269827"/>
                        <a:pt x="340819" y="1303561"/>
                        <a:pt x="287638" y="1313086"/>
                      </a:cubicBezTo>
                      <a:cubicBezTo>
                        <a:pt x="234457" y="1322611"/>
                        <a:pt x="189213" y="1317452"/>
                        <a:pt x="147144" y="1310705"/>
                      </a:cubicBezTo>
                      <a:cubicBezTo>
                        <a:pt x="105075" y="1303958"/>
                        <a:pt x="57054" y="1286892"/>
                        <a:pt x="35226" y="1272604"/>
                      </a:cubicBezTo>
                      <a:cubicBezTo>
                        <a:pt x="13398" y="1258317"/>
                        <a:pt x="20144" y="1269033"/>
                        <a:pt x="16175" y="1224980"/>
                      </a:cubicBezTo>
                      <a:cubicBezTo>
                        <a:pt x="12206" y="1180927"/>
                        <a:pt x="12603" y="1060673"/>
                        <a:pt x="11413" y="1008286"/>
                      </a:cubicBezTo>
                      <a:cubicBezTo>
                        <a:pt x="10223" y="955899"/>
                        <a:pt x="10619" y="947564"/>
                        <a:pt x="9032" y="910655"/>
                      </a:cubicBezTo>
                      <a:cubicBezTo>
                        <a:pt x="7445" y="873746"/>
                        <a:pt x="-14384" y="818183"/>
                        <a:pt x="16175" y="810642"/>
                      </a:cubicBezTo>
                      <a:close/>
                    </a:path>
                  </a:pathLst>
                </a:custGeom>
                <a:solidFill>
                  <a:srgbClr val="A6BFCD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C5369A24-6F0D-4091-99D7-0D498E9FDC6F}"/>
                    </a:ext>
                  </a:extLst>
                </p:cNvPr>
                <p:cNvSpPr/>
                <p:nvPr/>
              </p:nvSpPr>
              <p:spPr>
                <a:xfrm>
                  <a:off x="18939" y="3087099"/>
                  <a:ext cx="2333841" cy="986176"/>
                </a:xfrm>
                <a:custGeom>
                  <a:avLst/>
                  <a:gdLst>
                    <a:gd name="connsiteX0" fmla="*/ 62192 w 2315040"/>
                    <a:gd name="connsiteY0" fmla="*/ 667859 h 986176"/>
                    <a:gd name="connsiteX1" fmla="*/ 921824 w 2315040"/>
                    <a:gd name="connsiteY1" fmla="*/ 520222 h 986176"/>
                    <a:gd name="connsiteX2" fmla="*/ 1669536 w 2315040"/>
                    <a:gd name="connsiteY2" fmla="*/ 167797 h 986176"/>
                    <a:gd name="connsiteX3" fmla="*/ 1881467 w 2315040"/>
                    <a:gd name="connsiteY3" fmla="*/ 41590 h 986176"/>
                    <a:gd name="connsiteX4" fmla="*/ 2091017 w 2315040"/>
                    <a:gd name="connsiteY4" fmla="*/ 1109 h 986176"/>
                    <a:gd name="connsiteX5" fmla="*/ 2314855 w 2315040"/>
                    <a:gd name="connsiteY5" fmla="*/ 77309 h 986176"/>
                    <a:gd name="connsiteX6" fmla="*/ 2052917 w 2315040"/>
                    <a:gd name="connsiteY6" fmla="*/ 315434 h 986176"/>
                    <a:gd name="connsiteX7" fmla="*/ 1838605 w 2315040"/>
                    <a:gd name="connsiteY7" fmla="*/ 484503 h 986176"/>
                    <a:gd name="connsiteX8" fmla="*/ 1583811 w 2315040"/>
                    <a:gd name="connsiteY8" fmla="*/ 682147 h 986176"/>
                    <a:gd name="connsiteX9" fmla="*/ 1340924 w 2315040"/>
                    <a:gd name="connsiteY9" fmla="*/ 851215 h 986176"/>
                    <a:gd name="connsiteX10" fmla="*/ 1086130 w 2315040"/>
                    <a:gd name="connsiteY10" fmla="*/ 958372 h 986176"/>
                    <a:gd name="connsiteX11" fmla="*/ 933730 w 2315040"/>
                    <a:gd name="connsiteY11" fmla="*/ 946465 h 986176"/>
                    <a:gd name="connsiteX12" fmla="*/ 802761 w 2315040"/>
                    <a:gd name="connsiteY12" fmla="*/ 886934 h 986176"/>
                    <a:gd name="connsiteX13" fmla="*/ 659886 w 2315040"/>
                    <a:gd name="connsiteY13" fmla="*/ 891697 h 986176"/>
                    <a:gd name="connsiteX14" fmla="*/ 447955 w 2315040"/>
                    <a:gd name="connsiteY14" fmla="*/ 977422 h 986176"/>
                    <a:gd name="connsiteX15" fmla="*/ 286030 w 2315040"/>
                    <a:gd name="connsiteY15" fmla="*/ 977422 h 986176"/>
                    <a:gd name="connsiteX16" fmla="*/ 119342 w 2315040"/>
                    <a:gd name="connsiteY16" fmla="*/ 925034 h 986176"/>
                    <a:gd name="connsiteX17" fmla="*/ 71717 w 2315040"/>
                    <a:gd name="connsiteY17" fmla="*/ 896459 h 986176"/>
                    <a:gd name="connsiteX18" fmla="*/ 62192 w 2315040"/>
                    <a:gd name="connsiteY18" fmla="*/ 667859 h 986176"/>
                    <a:gd name="connsiteX0" fmla="*/ 89600 w 2342448"/>
                    <a:gd name="connsiteY0" fmla="*/ 667859 h 986176"/>
                    <a:gd name="connsiteX1" fmla="*/ 949232 w 2342448"/>
                    <a:gd name="connsiteY1" fmla="*/ 520222 h 986176"/>
                    <a:gd name="connsiteX2" fmla="*/ 1696944 w 2342448"/>
                    <a:gd name="connsiteY2" fmla="*/ 167797 h 986176"/>
                    <a:gd name="connsiteX3" fmla="*/ 1908875 w 2342448"/>
                    <a:gd name="connsiteY3" fmla="*/ 41590 h 986176"/>
                    <a:gd name="connsiteX4" fmla="*/ 2118425 w 2342448"/>
                    <a:gd name="connsiteY4" fmla="*/ 1109 h 986176"/>
                    <a:gd name="connsiteX5" fmla="*/ 2342263 w 2342448"/>
                    <a:gd name="connsiteY5" fmla="*/ 77309 h 986176"/>
                    <a:gd name="connsiteX6" fmla="*/ 2080325 w 2342448"/>
                    <a:gd name="connsiteY6" fmla="*/ 315434 h 986176"/>
                    <a:gd name="connsiteX7" fmla="*/ 1866013 w 2342448"/>
                    <a:gd name="connsiteY7" fmla="*/ 484503 h 986176"/>
                    <a:gd name="connsiteX8" fmla="*/ 1611219 w 2342448"/>
                    <a:gd name="connsiteY8" fmla="*/ 682147 h 986176"/>
                    <a:gd name="connsiteX9" fmla="*/ 1368332 w 2342448"/>
                    <a:gd name="connsiteY9" fmla="*/ 851215 h 986176"/>
                    <a:gd name="connsiteX10" fmla="*/ 1113538 w 2342448"/>
                    <a:gd name="connsiteY10" fmla="*/ 958372 h 986176"/>
                    <a:gd name="connsiteX11" fmla="*/ 961138 w 2342448"/>
                    <a:gd name="connsiteY11" fmla="*/ 946465 h 986176"/>
                    <a:gd name="connsiteX12" fmla="*/ 830169 w 2342448"/>
                    <a:gd name="connsiteY12" fmla="*/ 886934 h 986176"/>
                    <a:gd name="connsiteX13" fmla="*/ 687294 w 2342448"/>
                    <a:gd name="connsiteY13" fmla="*/ 891697 h 986176"/>
                    <a:gd name="connsiteX14" fmla="*/ 475363 w 2342448"/>
                    <a:gd name="connsiteY14" fmla="*/ 977422 h 986176"/>
                    <a:gd name="connsiteX15" fmla="*/ 313438 w 2342448"/>
                    <a:gd name="connsiteY15" fmla="*/ 977422 h 986176"/>
                    <a:gd name="connsiteX16" fmla="*/ 146750 w 2342448"/>
                    <a:gd name="connsiteY16" fmla="*/ 925034 h 986176"/>
                    <a:gd name="connsiteX17" fmla="*/ 99125 w 2342448"/>
                    <a:gd name="connsiteY17" fmla="*/ 896459 h 986176"/>
                    <a:gd name="connsiteX18" fmla="*/ 27688 w 2342448"/>
                    <a:gd name="connsiteY18" fmla="*/ 758347 h 986176"/>
                    <a:gd name="connsiteX19" fmla="*/ 89600 w 2342448"/>
                    <a:gd name="connsiteY19" fmla="*/ 667859 h 986176"/>
                    <a:gd name="connsiteX0" fmla="*/ 60925 w 2313773"/>
                    <a:gd name="connsiteY0" fmla="*/ 667859 h 986176"/>
                    <a:gd name="connsiteX1" fmla="*/ 920557 w 2313773"/>
                    <a:gd name="connsiteY1" fmla="*/ 520222 h 986176"/>
                    <a:gd name="connsiteX2" fmla="*/ 1668269 w 2313773"/>
                    <a:gd name="connsiteY2" fmla="*/ 167797 h 986176"/>
                    <a:gd name="connsiteX3" fmla="*/ 1880200 w 2313773"/>
                    <a:gd name="connsiteY3" fmla="*/ 41590 h 986176"/>
                    <a:gd name="connsiteX4" fmla="*/ 2089750 w 2313773"/>
                    <a:gd name="connsiteY4" fmla="*/ 1109 h 986176"/>
                    <a:gd name="connsiteX5" fmla="*/ 2313588 w 2313773"/>
                    <a:gd name="connsiteY5" fmla="*/ 77309 h 986176"/>
                    <a:gd name="connsiteX6" fmla="*/ 2051650 w 2313773"/>
                    <a:gd name="connsiteY6" fmla="*/ 315434 h 986176"/>
                    <a:gd name="connsiteX7" fmla="*/ 1837338 w 2313773"/>
                    <a:gd name="connsiteY7" fmla="*/ 484503 h 986176"/>
                    <a:gd name="connsiteX8" fmla="*/ 1582544 w 2313773"/>
                    <a:gd name="connsiteY8" fmla="*/ 682147 h 986176"/>
                    <a:gd name="connsiteX9" fmla="*/ 1339657 w 2313773"/>
                    <a:gd name="connsiteY9" fmla="*/ 851215 h 986176"/>
                    <a:gd name="connsiteX10" fmla="*/ 1084863 w 2313773"/>
                    <a:gd name="connsiteY10" fmla="*/ 958372 h 986176"/>
                    <a:gd name="connsiteX11" fmla="*/ 932463 w 2313773"/>
                    <a:gd name="connsiteY11" fmla="*/ 946465 h 986176"/>
                    <a:gd name="connsiteX12" fmla="*/ 801494 w 2313773"/>
                    <a:gd name="connsiteY12" fmla="*/ 886934 h 986176"/>
                    <a:gd name="connsiteX13" fmla="*/ 658619 w 2313773"/>
                    <a:gd name="connsiteY13" fmla="*/ 891697 h 986176"/>
                    <a:gd name="connsiteX14" fmla="*/ 446688 w 2313773"/>
                    <a:gd name="connsiteY14" fmla="*/ 977422 h 986176"/>
                    <a:gd name="connsiteX15" fmla="*/ 284763 w 2313773"/>
                    <a:gd name="connsiteY15" fmla="*/ 977422 h 986176"/>
                    <a:gd name="connsiteX16" fmla="*/ 118075 w 2313773"/>
                    <a:gd name="connsiteY16" fmla="*/ 925034 h 986176"/>
                    <a:gd name="connsiteX17" fmla="*/ 70450 w 2313773"/>
                    <a:gd name="connsiteY17" fmla="*/ 896459 h 986176"/>
                    <a:gd name="connsiteX18" fmla="*/ 70451 w 2313773"/>
                    <a:gd name="connsiteY18" fmla="*/ 760728 h 986176"/>
                    <a:gd name="connsiteX19" fmla="*/ 60925 w 2313773"/>
                    <a:gd name="connsiteY19" fmla="*/ 667859 h 986176"/>
                    <a:gd name="connsiteX0" fmla="*/ 87235 w 2340083"/>
                    <a:gd name="connsiteY0" fmla="*/ 667859 h 986176"/>
                    <a:gd name="connsiteX1" fmla="*/ 946867 w 2340083"/>
                    <a:gd name="connsiteY1" fmla="*/ 520222 h 986176"/>
                    <a:gd name="connsiteX2" fmla="*/ 1694579 w 2340083"/>
                    <a:gd name="connsiteY2" fmla="*/ 167797 h 986176"/>
                    <a:gd name="connsiteX3" fmla="*/ 1906510 w 2340083"/>
                    <a:gd name="connsiteY3" fmla="*/ 41590 h 986176"/>
                    <a:gd name="connsiteX4" fmla="*/ 2116060 w 2340083"/>
                    <a:gd name="connsiteY4" fmla="*/ 1109 h 986176"/>
                    <a:gd name="connsiteX5" fmla="*/ 2339898 w 2340083"/>
                    <a:gd name="connsiteY5" fmla="*/ 77309 h 986176"/>
                    <a:gd name="connsiteX6" fmla="*/ 2077960 w 2340083"/>
                    <a:gd name="connsiteY6" fmla="*/ 315434 h 986176"/>
                    <a:gd name="connsiteX7" fmla="*/ 1863648 w 2340083"/>
                    <a:gd name="connsiteY7" fmla="*/ 484503 h 986176"/>
                    <a:gd name="connsiteX8" fmla="*/ 1608854 w 2340083"/>
                    <a:gd name="connsiteY8" fmla="*/ 682147 h 986176"/>
                    <a:gd name="connsiteX9" fmla="*/ 1365967 w 2340083"/>
                    <a:gd name="connsiteY9" fmla="*/ 851215 h 986176"/>
                    <a:gd name="connsiteX10" fmla="*/ 1111173 w 2340083"/>
                    <a:gd name="connsiteY10" fmla="*/ 958372 h 986176"/>
                    <a:gd name="connsiteX11" fmla="*/ 958773 w 2340083"/>
                    <a:gd name="connsiteY11" fmla="*/ 946465 h 986176"/>
                    <a:gd name="connsiteX12" fmla="*/ 827804 w 2340083"/>
                    <a:gd name="connsiteY12" fmla="*/ 886934 h 986176"/>
                    <a:gd name="connsiteX13" fmla="*/ 684929 w 2340083"/>
                    <a:gd name="connsiteY13" fmla="*/ 891697 h 986176"/>
                    <a:gd name="connsiteX14" fmla="*/ 472998 w 2340083"/>
                    <a:gd name="connsiteY14" fmla="*/ 977422 h 986176"/>
                    <a:gd name="connsiteX15" fmla="*/ 311073 w 2340083"/>
                    <a:gd name="connsiteY15" fmla="*/ 977422 h 986176"/>
                    <a:gd name="connsiteX16" fmla="*/ 144385 w 2340083"/>
                    <a:gd name="connsiteY16" fmla="*/ 925034 h 986176"/>
                    <a:gd name="connsiteX17" fmla="*/ 96760 w 2340083"/>
                    <a:gd name="connsiteY17" fmla="*/ 896459 h 986176"/>
                    <a:gd name="connsiteX18" fmla="*/ 96761 w 2340083"/>
                    <a:gd name="connsiteY18" fmla="*/ 760728 h 986176"/>
                    <a:gd name="connsiteX19" fmla="*/ 30085 w 2340083"/>
                    <a:gd name="connsiteY19" fmla="*/ 698815 h 986176"/>
                    <a:gd name="connsiteX20" fmla="*/ 87235 w 2340083"/>
                    <a:gd name="connsiteY20" fmla="*/ 667859 h 986176"/>
                    <a:gd name="connsiteX0" fmla="*/ 36431 w 2289279"/>
                    <a:gd name="connsiteY0" fmla="*/ 667859 h 986176"/>
                    <a:gd name="connsiteX1" fmla="*/ 896063 w 2289279"/>
                    <a:gd name="connsiteY1" fmla="*/ 520222 h 986176"/>
                    <a:gd name="connsiteX2" fmla="*/ 1643775 w 2289279"/>
                    <a:gd name="connsiteY2" fmla="*/ 167797 h 986176"/>
                    <a:gd name="connsiteX3" fmla="*/ 1855706 w 2289279"/>
                    <a:gd name="connsiteY3" fmla="*/ 41590 h 986176"/>
                    <a:gd name="connsiteX4" fmla="*/ 2065256 w 2289279"/>
                    <a:gd name="connsiteY4" fmla="*/ 1109 h 986176"/>
                    <a:gd name="connsiteX5" fmla="*/ 2289094 w 2289279"/>
                    <a:gd name="connsiteY5" fmla="*/ 77309 h 986176"/>
                    <a:gd name="connsiteX6" fmla="*/ 2027156 w 2289279"/>
                    <a:gd name="connsiteY6" fmla="*/ 315434 h 986176"/>
                    <a:gd name="connsiteX7" fmla="*/ 1812844 w 2289279"/>
                    <a:gd name="connsiteY7" fmla="*/ 484503 h 986176"/>
                    <a:gd name="connsiteX8" fmla="*/ 1558050 w 2289279"/>
                    <a:gd name="connsiteY8" fmla="*/ 682147 h 986176"/>
                    <a:gd name="connsiteX9" fmla="*/ 1315163 w 2289279"/>
                    <a:gd name="connsiteY9" fmla="*/ 851215 h 986176"/>
                    <a:gd name="connsiteX10" fmla="*/ 1060369 w 2289279"/>
                    <a:gd name="connsiteY10" fmla="*/ 958372 h 986176"/>
                    <a:gd name="connsiteX11" fmla="*/ 907969 w 2289279"/>
                    <a:gd name="connsiteY11" fmla="*/ 946465 h 986176"/>
                    <a:gd name="connsiteX12" fmla="*/ 777000 w 2289279"/>
                    <a:gd name="connsiteY12" fmla="*/ 886934 h 986176"/>
                    <a:gd name="connsiteX13" fmla="*/ 634125 w 2289279"/>
                    <a:gd name="connsiteY13" fmla="*/ 891697 h 986176"/>
                    <a:gd name="connsiteX14" fmla="*/ 422194 w 2289279"/>
                    <a:gd name="connsiteY14" fmla="*/ 977422 h 986176"/>
                    <a:gd name="connsiteX15" fmla="*/ 260269 w 2289279"/>
                    <a:gd name="connsiteY15" fmla="*/ 977422 h 986176"/>
                    <a:gd name="connsiteX16" fmla="*/ 93581 w 2289279"/>
                    <a:gd name="connsiteY16" fmla="*/ 925034 h 986176"/>
                    <a:gd name="connsiteX17" fmla="*/ 45956 w 2289279"/>
                    <a:gd name="connsiteY17" fmla="*/ 896459 h 986176"/>
                    <a:gd name="connsiteX18" fmla="*/ 45957 w 2289279"/>
                    <a:gd name="connsiteY18" fmla="*/ 760728 h 986176"/>
                    <a:gd name="connsiteX19" fmla="*/ 148350 w 2289279"/>
                    <a:gd name="connsiteY19" fmla="*/ 720246 h 986176"/>
                    <a:gd name="connsiteX20" fmla="*/ 36431 w 2289279"/>
                    <a:gd name="connsiteY20" fmla="*/ 667859 h 986176"/>
                    <a:gd name="connsiteX0" fmla="*/ 64030 w 2316878"/>
                    <a:gd name="connsiteY0" fmla="*/ 667859 h 986176"/>
                    <a:gd name="connsiteX1" fmla="*/ 923662 w 2316878"/>
                    <a:gd name="connsiteY1" fmla="*/ 520222 h 986176"/>
                    <a:gd name="connsiteX2" fmla="*/ 1671374 w 2316878"/>
                    <a:gd name="connsiteY2" fmla="*/ 167797 h 986176"/>
                    <a:gd name="connsiteX3" fmla="*/ 1883305 w 2316878"/>
                    <a:gd name="connsiteY3" fmla="*/ 41590 h 986176"/>
                    <a:gd name="connsiteX4" fmla="*/ 2092855 w 2316878"/>
                    <a:gd name="connsiteY4" fmla="*/ 1109 h 986176"/>
                    <a:gd name="connsiteX5" fmla="*/ 2316693 w 2316878"/>
                    <a:gd name="connsiteY5" fmla="*/ 77309 h 986176"/>
                    <a:gd name="connsiteX6" fmla="*/ 2054755 w 2316878"/>
                    <a:gd name="connsiteY6" fmla="*/ 315434 h 986176"/>
                    <a:gd name="connsiteX7" fmla="*/ 1840443 w 2316878"/>
                    <a:gd name="connsiteY7" fmla="*/ 484503 h 986176"/>
                    <a:gd name="connsiteX8" fmla="*/ 1585649 w 2316878"/>
                    <a:gd name="connsiteY8" fmla="*/ 682147 h 986176"/>
                    <a:gd name="connsiteX9" fmla="*/ 1342762 w 2316878"/>
                    <a:gd name="connsiteY9" fmla="*/ 851215 h 986176"/>
                    <a:gd name="connsiteX10" fmla="*/ 1087968 w 2316878"/>
                    <a:gd name="connsiteY10" fmla="*/ 958372 h 986176"/>
                    <a:gd name="connsiteX11" fmla="*/ 935568 w 2316878"/>
                    <a:gd name="connsiteY11" fmla="*/ 946465 h 986176"/>
                    <a:gd name="connsiteX12" fmla="*/ 804599 w 2316878"/>
                    <a:gd name="connsiteY12" fmla="*/ 886934 h 986176"/>
                    <a:gd name="connsiteX13" fmla="*/ 661724 w 2316878"/>
                    <a:gd name="connsiteY13" fmla="*/ 891697 h 986176"/>
                    <a:gd name="connsiteX14" fmla="*/ 449793 w 2316878"/>
                    <a:gd name="connsiteY14" fmla="*/ 977422 h 986176"/>
                    <a:gd name="connsiteX15" fmla="*/ 287868 w 2316878"/>
                    <a:gd name="connsiteY15" fmla="*/ 977422 h 986176"/>
                    <a:gd name="connsiteX16" fmla="*/ 121180 w 2316878"/>
                    <a:gd name="connsiteY16" fmla="*/ 925034 h 986176"/>
                    <a:gd name="connsiteX17" fmla="*/ 73555 w 2316878"/>
                    <a:gd name="connsiteY17" fmla="*/ 896459 h 986176"/>
                    <a:gd name="connsiteX18" fmla="*/ 73556 w 2316878"/>
                    <a:gd name="connsiteY18" fmla="*/ 760728 h 986176"/>
                    <a:gd name="connsiteX19" fmla="*/ 64030 w 2316878"/>
                    <a:gd name="connsiteY19" fmla="*/ 722627 h 986176"/>
                    <a:gd name="connsiteX20" fmla="*/ 64030 w 2316878"/>
                    <a:gd name="connsiteY20" fmla="*/ 667859 h 986176"/>
                    <a:gd name="connsiteX0" fmla="*/ 64030 w 2316878"/>
                    <a:gd name="connsiteY0" fmla="*/ 667859 h 986176"/>
                    <a:gd name="connsiteX1" fmla="*/ 923662 w 2316878"/>
                    <a:gd name="connsiteY1" fmla="*/ 520222 h 986176"/>
                    <a:gd name="connsiteX2" fmla="*/ 1671374 w 2316878"/>
                    <a:gd name="connsiteY2" fmla="*/ 167797 h 986176"/>
                    <a:gd name="connsiteX3" fmla="*/ 1883305 w 2316878"/>
                    <a:gd name="connsiteY3" fmla="*/ 41590 h 986176"/>
                    <a:gd name="connsiteX4" fmla="*/ 2092855 w 2316878"/>
                    <a:gd name="connsiteY4" fmla="*/ 1109 h 986176"/>
                    <a:gd name="connsiteX5" fmla="*/ 2316693 w 2316878"/>
                    <a:gd name="connsiteY5" fmla="*/ 77309 h 986176"/>
                    <a:gd name="connsiteX6" fmla="*/ 2054755 w 2316878"/>
                    <a:gd name="connsiteY6" fmla="*/ 315434 h 986176"/>
                    <a:gd name="connsiteX7" fmla="*/ 1840443 w 2316878"/>
                    <a:gd name="connsiteY7" fmla="*/ 484503 h 986176"/>
                    <a:gd name="connsiteX8" fmla="*/ 1585649 w 2316878"/>
                    <a:gd name="connsiteY8" fmla="*/ 682147 h 986176"/>
                    <a:gd name="connsiteX9" fmla="*/ 1342762 w 2316878"/>
                    <a:gd name="connsiteY9" fmla="*/ 851215 h 986176"/>
                    <a:gd name="connsiteX10" fmla="*/ 1087968 w 2316878"/>
                    <a:gd name="connsiteY10" fmla="*/ 958372 h 986176"/>
                    <a:gd name="connsiteX11" fmla="*/ 935568 w 2316878"/>
                    <a:gd name="connsiteY11" fmla="*/ 946465 h 986176"/>
                    <a:gd name="connsiteX12" fmla="*/ 804599 w 2316878"/>
                    <a:gd name="connsiteY12" fmla="*/ 886934 h 986176"/>
                    <a:gd name="connsiteX13" fmla="*/ 661724 w 2316878"/>
                    <a:gd name="connsiteY13" fmla="*/ 891697 h 986176"/>
                    <a:gd name="connsiteX14" fmla="*/ 449793 w 2316878"/>
                    <a:gd name="connsiteY14" fmla="*/ 977422 h 986176"/>
                    <a:gd name="connsiteX15" fmla="*/ 287868 w 2316878"/>
                    <a:gd name="connsiteY15" fmla="*/ 977422 h 986176"/>
                    <a:gd name="connsiteX16" fmla="*/ 121180 w 2316878"/>
                    <a:gd name="connsiteY16" fmla="*/ 925034 h 986176"/>
                    <a:gd name="connsiteX17" fmla="*/ 73555 w 2316878"/>
                    <a:gd name="connsiteY17" fmla="*/ 896459 h 986176"/>
                    <a:gd name="connsiteX18" fmla="*/ 73556 w 2316878"/>
                    <a:gd name="connsiteY18" fmla="*/ 760728 h 986176"/>
                    <a:gd name="connsiteX19" fmla="*/ 64030 w 2316878"/>
                    <a:gd name="connsiteY19" fmla="*/ 722627 h 986176"/>
                    <a:gd name="connsiteX20" fmla="*/ 64030 w 2316878"/>
                    <a:gd name="connsiteY20" fmla="*/ 667859 h 986176"/>
                    <a:gd name="connsiteX0" fmla="*/ 59562 w 2333841"/>
                    <a:gd name="connsiteY0" fmla="*/ 658334 h 986176"/>
                    <a:gd name="connsiteX1" fmla="*/ 940625 w 2333841"/>
                    <a:gd name="connsiteY1" fmla="*/ 520222 h 986176"/>
                    <a:gd name="connsiteX2" fmla="*/ 1688337 w 2333841"/>
                    <a:gd name="connsiteY2" fmla="*/ 167797 h 986176"/>
                    <a:gd name="connsiteX3" fmla="*/ 1900268 w 2333841"/>
                    <a:gd name="connsiteY3" fmla="*/ 41590 h 986176"/>
                    <a:gd name="connsiteX4" fmla="*/ 2109818 w 2333841"/>
                    <a:gd name="connsiteY4" fmla="*/ 1109 h 986176"/>
                    <a:gd name="connsiteX5" fmla="*/ 2333656 w 2333841"/>
                    <a:gd name="connsiteY5" fmla="*/ 77309 h 986176"/>
                    <a:gd name="connsiteX6" fmla="*/ 2071718 w 2333841"/>
                    <a:gd name="connsiteY6" fmla="*/ 315434 h 986176"/>
                    <a:gd name="connsiteX7" fmla="*/ 1857406 w 2333841"/>
                    <a:gd name="connsiteY7" fmla="*/ 484503 h 986176"/>
                    <a:gd name="connsiteX8" fmla="*/ 1602612 w 2333841"/>
                    <a:gd name="connsiteY8" fmla="*/ 682147 h 986176"/>
                    <a:gd name="connsiteX9" fmla="*/ 1359725 w 2333841"/>
                    <a:gd name="connsiteY9" fmla="*/ 851215 h 986176"/>
                    <a:gd name="connsiteX10" fmla="*/ 1104931 w 2333841"/>
                    <a:gd name="connsiteY10" fmla="*/ 958372 h 986176"/>
                    <a:gd name="connsiteX11" fmla="*/ 952531 w 2333841"/>
                    <a:gd name="connsiteY11" fmla="*/ 946465 h 986176"/>
                    <a:gd name="connsiteX12" fmla="*/ 821562 w 2333841"/>
                    <a:gd name="connsiteY12" fmla="*/ 886934 h 986176"/>
                    <a:gd name="connsiteX13" fmla="*/ 678687 w 2333841"/>
                    <a:gd name="connsiteY13" fmla="*/ 891697 h 986176"/>
                    <a:gd name="connsiteX14" fmla="*/ 466756 w 2333841"/>
                    <a:gd name="connsiteY14" fmla="*/ 977422 h 986176"/>
                    <a:gd name="connsiteX15" fmla="*/ 304831 w 2333841"/>
                    <a:gd name="connsiteY15" fmla="*/ 977422 h 986176"/>
                    <a:gd name="connsiteX16" fmla="*/ 138143 w 2333841"/>
                    <a:gd name="connsiteY16" fmla="*/ 925034 h 986176"/>
                    <a:gd name="connsiteX17" fmla="*/ 90518 w 2333841"/>
                    <a:gd name="connsiteY17" fmla="*/ 896459 h 986176"/>
                    <a:gd name="connsiteX18" fmla="*/ 90519 w 2333841"/>
                    <a:gd name="connsiteY18" fmla="*/ 760728 h 986176"/>
                    <a:gd name="connsiteX19" fmla="*/ 80993 w 2333841"/>
                    <a:gd name="connsiteY19" fmla="*/ 722627 h 986176"/>
                    <a:gd name="connsiteX20" fmla="*/ 59562 w 2333841"/>
                    <a:gd name="connsiteY20" fmla="*/ 658334 h 986176"/>
                    <a:gd name="connsiteX0" fmla="*/ 59562 w 2333841"/>
                    <a:gd name="connsiteY0" fmla="*/ 658334 h 986176"/>
                    <a:gd name="connsiteX1" fmla="*/ 940625 w 2333841"/>
                    <a:gd name="connsiteY1" fmla="*/ 520222 h 986176"/>
                    <a:gd name="connsiteX2" fmla="*/ 1688337 w 2333841"/>
                    <a:gd name="connsiteY2" fmla="*/ 167797 h 986176"/>
                    <a:gd name="connsiteX3" fmla="*/ 1900268 w 2333841"/>
                    <a:gd name="connsiteY3" fmla="*/ 41590 h 986176"/>
                    <a:gd name="connsiteX4" fmla="*/ 2109818 w 2333841"/>
                    <a:gd name="connsiteY4" fmla="*/ 1109 h 986176"/>
                    <a:gd name="connsiteX5" fmla="*/ 2333656 w 2333841"/>
                    <a:gd name="connsiteY5" fmla="*/ 77309 h 986176"/>
                    <a:gd name="connsiteX6" fmla="*/ 2071718 w 2333841"/>
                    <a:gd name="connsiteY6" fmla="*/ 315434 h 986176"/>
                    <a:gd name="connsiteX7" fmla="*/ 1857406 w 2333841"/>
                    <a:gd name="connsiteY7" fmla="*/ 484503 h 986176"/>
                    <a:gd name="connsiteX8" fmla="*/ 1602612 w 2333841"/>
                    <a:gd name="connsiteY8" fmla="*/ 682147 h 986176"/>
                    <a:gd name="connsiteX9" fmla="*/ 1359725 w 2333841"/>
                    <a:gd name="connsiteY9" fmla="*/ 851215 h 986176"/>
                    <a:gd name="connsiteX10" fmla="*/ 1104931 w 2333841"/>
                    <a:gd name="connsiteY10" fmla="*/ 958372 h 986176"/>
                    <a:gd name="connsiteX11" fmla="*/ 952531 w 2333841"/>
                    <a:gd name="connsiteY11" fmla="*/ 946465 h 986176"/>
                    <a:gd name="connsiteX12" fmla="*/ 821562 w 2333841"/>
                    <a:gd name="connsiteY12" fmla="*/ 886934 h 986176"/>
                    <a:gd name="connsiteX13" fmla="*/ 678687 w 2333841"/>
                    <a:gd name="connsiteY13" fmla="*/ 891697 h 986176"/>
                    <a:gd name="connsiteX14" fmla="*/ 466756 w 2333841"/>
                    <a:gd name="connsiteY14" fmla="*/ 977422 h 986176"/>
                    <a:gd name="connsiteX15" fmla="*/ 304831 w 2333841"/>
                    <a:gd name="connsiteY15" fmla="*/ 977422 h 986176"/>
                    <a:gd name="connsiteX16" fmla="*/ 138143 w 2333841"/>
                    <a:gd name="connsiteY16" fmla="*/ 925034 h 986176"/>
                    <a:gd name="connsiteX17" fmla="*/ 90518 w 2333841"/>
                    <a:gd name="connsiteY17" fmla="*/ 896459 h 986176"/>
                    <a:gd name="connsiteX18" fmla="*/ 90519 w 2333841"/>
                    <a:gd name="connsiteY18" fmla="*/ 760728 h 986176"/>
                    <a:gd name="connsiteX19" fmla="*/ 80993 w 2333841"/>
                    <a:gd name="connsiteY19" fmla="*/ 722627 h 986176"/>
                    <a:gd name="connsiteX20" fmla="*/ 59562 w 2333841"/>
                    <a:gd name="connsiteY20" fmla="*/ 658334 h 986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33841" h="986176">
                      <a:moveTo>
                        <a:pt x="59562" y="658334"/>
                      </a:moveTo>
                      <a:cubicBezTo>
                        <a:pt x="202834" y="624600"/>
                        <a:pt x="669163" y="601978"/>
                        <a:pt x="940625" y="520222"/>
                      </a:cubicBezTo>
                      <a:cubicBezTo>
                        <a:pt x="1212087" y="438466"/>
                        <a:pt x="1528397" y="247569"/>
                        <a:pt x="1688337" y="167797"/>
                      </a:cubicBezTo>
                      <a:cubicBezTo>
                        <a:pt x="1848277" y="88025"/>
                        <a:pt x="1830021" y="69371"/>
                        <a:pt x="1900268" y="41590"/>
                      </a:cubicBezTo>
                      <a:cubicBezTo>
                        <a:pt x="1970515" y="13809"/>
                        <a:pt x="2037587" y="-4844"/>
                        <a:pt x="2109818" y="1109"/>
                      </a:cubicBezTo>
                      <a:cubicBezTo>
                        <a:pt x="2182049" y="7062"/>
                        <a:pt x="2340006" y="24922"/>
                        <a:pt x="2333656" y="77309"/>
                      </a:cubicBezTo>
                      <a:cubicBezTo>
                        <a:pt x="2327306" y="129696"/>
                        <a:pt x="2151093" y="247568"/>
                        <a:pt x="2071718" y="315434"/>
                      </a:cubicBezTo>
                      <a:cubicBezTo>
                        <a:pt x="1992343" y="383300"/>
                        <a:pt x="1857406" y="484503"/>
                        <a:pt x="1857406" y="484503"/>
                      </a:cubicBezTo>
                      <a:cubicBezTo>
                        <a:pt x="1779222" y="545622"/>
                        <a:pt x="1685559" y="621028"/>
                        <a:pt x="1602612" y="682147"/>
                      </a:cubicBezTo>
                      <a:cubicBezTo>
                        <a:pt x="1519665" y="743266"/>
                        <a:pt x="1442672" y="805177"/>
                        <a:pt x="1359725" y="851215"/>
                      </a:cubicBezTo>
                      <a:cubicBezTo>
                        <a:pt x="1276778" y="897253"/>
                        <a:pt x="1172797" y="942497"/>
                        <a:pt x="1104931" y="958372"/>
                      </a:cubicBezTo>
                      <a:cubicBezTo>
                        <a:pt x="1037065" y="974247"/>
                        <a:pt x="999759" y="958371"/>
                        <a:pt x="952531" y="946465"/>
                      </a:cubicBezTo>
                      <a:cubicBezTo>
                        <a:pt x="905303" y="934559"/>
                        <a:pt x="867203" y="896062"/>
                        <a:pt x="821562" y="886934"/>
                      </a:cubicBezTo>
                      <a:cubicBezTo>
                        <a:pt x="775921" y="877806"/>
                        <a:pt x="737821" y="876616"/>
                        <a:pt x="678687" y="891697"/>
                      </a:cubicBezTo>
                      <a:cubicBezTo>
                        <a:pt x="619553" y="906778"/>
                        <a:pt x="529065" y="963135"/>
                        <a:pt x="466756" y="977422"/>
                      </a:cubicBezTo>
                      <a:cubicBezTo>
                        <a:pt x="404447" y="991710"/>
                        <a:pt x="359600" y="986153"/>
                        <a:pt x="304831" y="977422"/>
                      </a:cubicBezTo>
                      <a:cubicBezTo>
                        <a:pt x="250062" y="968691"/>
                        <a:pt x="173862" y="938528"/>
                        <a:pt x="138143" y="925034"/>
                      </a:cubicBezTo>
                      <a:cubicBezTo>
                        <a:pt x="102424" y="911540"/>
                        <a:pt x="98455" y="923843"/>
                        <a:pt x="90518" y="896459"/>
                      </a:cubicBezTo>
                      <a:cubicBezTo>
                        <a:pt x="82581" y="869075"/>
                        <a:pt x="101631" y="793669"/>
                        <a:pt x="90519" y="760728"/>
                      </a:cubicBezTo>
                      <a:cubicBezTo>
                        <a:pt x="79407" y="727787"/>
                        <a:pt x="86152" y="739693"/>
                        <a:pt x="80993" y="722627"/>
                      </a:cubicBezTo>
                      <a:cubicBezTo>
                        <a:pt x="75834" y="705561"/>
                        <a:pt x="-83710" y="692068"/>
                        <a:pt x="59562" y="658334"/>
                      </a:cubicBezTo>
                      <a:close/>
                    </a:path>
                  </a:pathLst>
                </a:custGeom>
                <a:solidFill>
                  <a:srgbClr val="B5D9E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2CBF3B01-200F-48BB-8498-57BEA3F8AD0C}"/>
                    </a:ext>
                  </a:extLst>
                </p:cNvPr>
                <p:cNvSpPr/>
                <p:nvPr/>
              </p:nvSpPr>
              <p:spPr>
                <a:xfrm>
                  <a:off x="99247" y="2761977"/>
                  <a:ext cx="1219283" cy="584898"/>
                </a:xfrm>
                <a:custGeom>
                  <a:avLst/>
                  <a:gdLst>
                    <a:gd name="connsiteX0" fmla="*/ 5753 w 1224349"/>
                    <a:gd name="connsiteY0" fmla="*/ 452437 h 584898"/>
                    <a:gd name="connsiteX1" fmla="*/ 3372 w 1224349"/>
                    <a:gd name="connsiteY1" fmla="*/ 381000 h 584898"/>
                    <a:gd name="connsiteX2" fmla="*/ 8135 w 1224349"/>
                    <a:gd name="connsiteY2" fmla="*/ 328612 h 584898"/>
                    <a:gd name="connsiteX3" fmla="*/ 15278 w 1224349"/>
                    <a:gd name="connsiteY3" fmla="*/ 321469 h 584898"/>
                    <a:gd name="connsiteX4" fmla="*/ 72428 w 1224349"/>
                    <a:gd name="connsiteY4" fmla="*/ 340519 h 584898"/>
                    <a:gd name="connsiteX5" fmla="*/ 131960 w 1224349"/>
                    <a:gd name="connsiteY5" fmla="*/ 364331 h 584898"/>
                    <a:gd name="connsiteX6" fmla="*/ 186728 w 1224349"/>
                    <a:gd name="connsiteY6" fmla="*/ 359569 h 584898"/>
                    <a:gd name="connsiteX7" fmla="*/ 336747 w 1224349"/>
                    <a:gd name="connsiteY7" fmla="*/ 304800 h 584898"/>
                    <a:gd name="connsiteX8" fmla="*/ 493910 w 1224349"/>
                    <a:gd name="connsiteY8" fmla="*/ 254794 h 584898"/>
                    <a:gd name="connsiteX9" fmla="*/ 632022 w 1224349"/>
                    <a:gd name="connsiteY9" fmla="*/ 197644 h 584898"/>
                    <a:gd name="connsiteX10" fmla="*/ 851097 w 1224349"/>
                    <a:gd name="connsiteY10" fmla="*/ 88106 h 584898"/>
                    <a:gd name="connsiteX11" fmla="*/ 965397 w 1224349"/>
                    <a:gd name="connsiteY11" fmla="*/ 57150 h 584898"/>
                    <a:gd name="connsiteX12" fmla="*/ 1032072 w 1224349"/>
                    <a:gd name="connsiteY12" fmla="*/ 38100 h 584898"/>
                    <a:gd name="connsiteX13" fmla="*/ 1084460 w 1224349"/>
                    <a:gd name="connsiteY13" fmla="*/ 0 h 584898"/>
                    <a:gd name="connsiteX14" fmla="*/ 1215428 w 1224349"/>
                    <a:gd name="connsiteY14" fmla="*/ 38100 h 584898"/>
                    <a:gd name="connsiteX15" fmla="*/ 1205903 w 1224349"/>
                    <a:gd name="connsiteY15" fmla="*/ 76200 h 584898"/>
                    <a:gd name="connsiteX16" fmla="*/ 1151135 w 1224349"/>
                    <a:gd name="connsiteY16" fmla="*/ 150019 h 584898"/>
                    <a:gd name="connsiteX17" fmla="*/ 1077316 w 1224349"/>
                    <a:gd name="connsiteY17" fmla="*/ 242887 h 584898"/>
                    <a:gd name="connsiteX18" fmla="*/ 1003497 w 1224349"/>
                    <a:gd name="connsiteY18" fmla="*/ 309562 h 584898"/>
                    <a:gd name="connsiteX19" fmla="*/ 941585 w 1224349"/>
                    <a:gd name="connsiteY19" fmla="*/ 388144 h 584898"/>
                    <a:gd name="connsiteX20" fmla="*/ 884435 w 1224349"/>
                    <a:gd name="connsiteY20" fmla="*/ 454819 h 584898"/>
                    <a:gd name="connsiteX21" fmla="*/ 817760 w 1224349"/>
                    <a:gd name="connsiteY21" fmla="*/ 481012 h 584898"/>
                    <a:gd name="connsiteX22" fmla="*/ 753466 w 1224349"/>
                    <a:gd name="connsiteY22" fmla="*/ 450056 h 584898"/>
                    <a:gd name="connsiteX23" fmla="*/ 715366 w 1224349"/>
                    <a:gd name="connsiteY23" fmla="*/ 419100 h 584898"/>
                    <a:gd name="connsiteX24" fmla="*/ 636785 w 1224349"/>
                    <a:gd name="connsiteY24" fmla="*/ 402431 h 584898"/>
                    <a:gd name="connsiteX25" fmla="*/ 517722 w 1224349"/>
                    <a:gd name="connsiteY25" fmla="*/ 464344 h 584898"/>
                    <a:gd name="connsiteX26" fmla="*/ 422472 w 1224349"/>
                    <a:gd name="connsiteY26" fmla="*/ 531019 h 584898"/>
                    <a:gd name="connsiteX27" fmla="*/ 253403 w 1224349"/>
                    <a:gd name="connsiteY27" fmla="*/ 578644 h 584898"/>
                    <a:gd name="connsiteX28" fmla="*/ 167678 w 1224349"/>
                    <a:gd name="connsiteY28" fmla="*/ 578644 h 584898"/>
                    <a:gd name="connsiteX29" fmla="*/ 70047 w 1224349"/>
                    <a:gd name="connsiteY29" fmla="*/ 526256 h 584898"/>
                    <a:gd name="connsiteX30" fmla="*/ 5753 w 1224349"/>
                    <a:gd name="connsiteY30" fmla="*/ 452437 h 584898"/>
                    <a:gd name="connsiteX0" fmla="*/ 32139 w 1222160"/>
                    <a:gd name="connsiteY0" fmla="*/ 452437 h 584898"/>
                    <a:gd name="connsiteX1" fmla="*/ 1183 w 1222160"/>
                    <a:gd name="connsiteY1" fmla="*/ 381000 h 584898"/>
                    <a:gd name="connsiteX2" fmla="*/ 5946 w 1222160"/>
                    <a:gd name="connsiteY2" fmla="*/ 328612 h 584898"/>
                    <a:gd name="connsiteX3" fmla="*/ 13089 w 1222160"/>
                    <a:gd name="connsiteY3" fmla="*/ 321469 h 584898"/>
                    <a:gd name="connsiteX4" fmla="*/ 70239 w 1222160"/>
                    <a:gd name="connsiteY4" fmla="*/ 340519 h 584898"/>
                    <a:gd name="connsiteX5" fmla="*/ 129771 w 1222160"/>
                    <a:gd name="connsiteY5" fmla="*/ 364331 h 584898"/>
                    <a:gd name="connsiteX6" fmla="*/ 184539 w 1222160"/>
                    <a:gd name="connsiteY6" fmla="*/ 359569 h 584898"/>
                    <a:gd name="connsiteX7" fmla="*/ 334558 w 1222160"/>
                    <a:gd name="connsiteY7" fmla="*/ 304800 h 584898"/>
                    <a:gd name="connsiteX8" fmla="*/ 491721 w 1222160"/>
                    <a:gd name="connsiteY8" fmla="*/ 254794 h 584898"/>
                    <a:gd name="connsiteX9" fmla="*/ 629833 w 1222160"/>
                    <a:gd name="connsiteY9" fmla="*/ 197644 h 584898"/>
                    <a:gd name="connsiteX10" fmla="*/ 848908 w 1222160"/>
                    <a:gd name="connsiteY10" fmla="*/ 88106 h 584898"/>
                    <a:gd name="connsiteX11" fmla="*/ 963208 w 1222160"/>
                    <a:gd name="connsiteY11" fmla="*/ 57150 h 584898"/>
                    <a:gd name="connsiteX12" fmla="*/ 1029883 w 1222160"/>
                    <a:gd name="connsiteY12" fmla="*/ 38100 h 584898"/>
                    <a:gd name="connsiteX13" fmla="*/ 1082271 w 1222160"/>
                    <a:gd name="connsiteY13" fmla="*/ 0 h 584898"/>
                    <a:gd name="connsiteX14" fmla="*/ 1213239 w 1222160"/>
                    <a:gd name="connsiteY14" fmla="*/ 38100 h 584898"/>
                    <a:gd name="connsiteX15" fmla="*/ 1203714 w 1222160"/>
                    <a:gd name="connsiteY15" fmla="*/ 76200 h 584898"/>
                    <a:gd name="connsiteX16" fmla="*/ 1148946 w 1222160"/>
                    <a:gd name="connsiteY16" fmla="*/ 150019 h 584898"/>
                    <a:gd name="connsiteX17" fmla="*/ 1075127 w 1222160"/>
                    <a:gd name="connsiteY17" fmla="*/ 242887 h 584898"/>
                    <a:gd name="connsiteX18" fmla="*/ 1001308 w 1222160"/>
                    <a:gd name="connsiteY18" fmla="*/ 309562 h 584898"/>
                    <a:gd name="connsiteX19" fmla="*/ 939396 w 1222160"/>
                    <a:gd name="connsiteY19" fmla="*/ 388144 h 584898"/>
                    <a:gd name="connsiteX20" fmla="*/ 882246 w 1222160"/>
                    <a:gd name="connsiteY20" fmla="*/ 454819 h 584898"/>
                    <a:gd name="connsiteX21" fmla="*/ 815571 w 1222160"/>
                    <a:gd name="connsiteY21" fmla="*/ 481012 h 584898"/>
                    <a:gd name="connsiteX22" fmla="*/ 751277 w 1222160"/>
                    <a:gd name="connsiteY22" fmla="*/ 450056 h 584898"/>
                    <a:gd name="connsiteX23" fmla="*/ 713177 w 1222160"/>
                    <a:gd name="connsiteY23" fmla="*/ 419100 h 584898"/>
                    <a:gd name="connsiteX24" fmla="*/ 634596 w 1222160"/>
                    <a:gd name="connsiteY24" fmla="*/ 402431 h 584898"/>
                    <a:gd name="connsiteX25" fmla="*/ 515533 w 1222160"/>
                    <a:gd name="connsiteY25" fmla="*/ 464344 h 584898"/>
                    <a:gd name="connsiteX26" fmla="*/ 420283 w 1222160"/>
                    <a:gd name="connsiteY26" fmla="*/ 531019 h 584898"/>
                    <a:gd name="connsiteX27" fmla="*/ 251214 w 1222160"/>
                    <a:gd name="connsiteY27" fmla="*/ 578644 h 584898"/>
                    <a:gd name="connsiteX28" fmla="*/ 165489 w 1222160"/>
                    <a:gd name="connsiteY28" fmla="*/ 578644 h 584898"/>
                    <a:gd name="connsiteX29" fmla="*/ 67858 w 1222160"/>
                    <a:gd name="connsiteY29" fmla="*/ 526256 h 584898"/>
                    <a:gd name="connsiteX30" fmla="*/ 32139 w 1222160"/>
                    <a:gd name="connsiteY30" fmla="*/ 452437 h 584898"/>
                    <a:gd name="connsiteX0" fmla="*/ 27110 w 1217131"/>
                    <a:gd name="connsiteY0" fmla="*/ 452437 h 584898"/>
                    <a:gd name="connsiteX1" fmla="*/ 12823 w 1217131"/>
                    <a:gd name="connsiteY1" fmla="*/ 381000 h 584898"/>
                    <a:gd name="connsiteX2" fmla="*/ 917 w 1217131"/>
                    <a:gd name="connsiteY2" fmla="*/ 328612 h 584898"/>
                    <a:gd name="connsiteX3" fmla="*/ 8060 w 1217131"/>
                    <a:gd name="connsiteY3" fmla="*/ 321469 h 584898"/>
                    <a:gd name="connsiteX4" fmla="*/ 65210 w 1217131"/>
                    <a:gd name="connsiteY4" fmla="*/ 340519 h 584898"/>
                    <a:gd name="connsiteX5" fmla="*/ 124742 w 1217131"/>
                    <a:gd name="connsiteY5" fmla="*/ 364331 h 584898"/>
                    <a:gd name="connsiteX6" fmla="*/ 179510 w 1217131"/>
                    <a:gd name="connsiteY6" fmla="*/ 359569 h 584898"/>
                    <a:gd name="connsiteX7" fmla="*/ 329529 w 1217131"/>
                    <a:gd name="connsiteY7" fmla="*/ 304800 h 584898"/>
                    <a:gd name="connsiteX8" fmla="*/ 486692 w 1217131"/>
                    <a:gd name="connsiteY8" fmla="*/ 254794 h 584898"/>
                    <a:gd name="connsiteX9" fmla="*/ 624804 w 1217131"/>
                    <a:gd name="connsiteY9" fmla="*/ 197644 h 584898"/>
                    <a:gd name="connsiteX10" fmla="*/ 843879 w 1217131"/>
                    <a:gd name="connsiteY10" fmla="*/ 88106 h 584898"/>
                    <a:gd name="connsiteX11" fmla="*/ 958179 w 1217131"/>
                    <a:gd name="connsiteY11" fmla="*/ 57150 h 584898"/>
                    <a:gd name="connsiteX12" fmla="*/ 1024854 w 1217131"/>
                    <a:gd name="connsiteY12" fmla="*/ 38100 h 584898"/>
                    <a:gd name="connsiteX13" fmla="*/ 1077242 w 1217131"/>
                    <a:gd name="connsiteY13" fmla="*/ 0 h 584898"/>
                    <a:gd name="connsiteX14" fmla="*/ 1208210 w 1217131"/>
                    <a:gd name="connsiteY14" fmla="*/ 38100 h 584898"/>
                    <a:gd name="connsiteX15" fmla="*/ 1198685 w 1217131"/>
                    <a:gd name="connsiteY15" fmla="*/ 76200 h 584898"/>
                    <a:gd name="connsiteX16" fmla="*/ 1143917 w 1217131"/>
                    <a:gd name="connsiteY16" fmla="*/ 150019 h 584898"/>
                    <a:gd name="connsiteX17" fmla="*/ 1070098 w 1217131"/>
                    <a:gd name="connsiteY17" fmla="*/ 242887 h 584898"/>
                    <a:gd name="connsiteX18" fmla="*/ 996279 w 1217131"/>
                    <a:gd name="connsiteY18" fmla="*/ 309562 h 584898"/>
                    <a:gd name="connsiteX19" fmla="*/ 934367 w 1217131"/>
                    <a:gd name="connsiteY19" fmla="*/ 388144 h 584898"/>
                    <a:gd name="connsiteX20" fmla="*/ 877217 w 1217131"/>
                    <a:gd name="connsiteY20" fmla="*/ 454819 h 584898"/>
                    <a:gd name="connsiteX21" fmla="*/ 810542 w 1217131"/>
                    <a:gd name="connsiteY21" fmla="*/ 481012 h 584898"/>
                    <a:gd name="connsiteX22" fmla="*/ 746248 w 1217131"/>
                    <a:gd name="connsiteY22" fmla="*/ 450056 h 584898"/>
                    <a:gd name="connsiteX23" fmla="*/ 708148 w 1217131"/>
                    <a:gd name="connsiteY23" fmla="*/ 419100 h 584898"/>
                    <a:gd name="connsiteX24" fmla="*/ 629567 w 1217131"/>
                    <a:gd name="connsiteY24" fmla="*/ 402431 h 584898"/>
                    <a:gd name="connsiteX25" fmla="*/ 510504 w 1217131"/>
                    <a:gd name="connsiteY25" fmla="*/ 464344 h 584898"/>
                    <a:gd name="connsiteX26" fmla="*/ 415254 w 1217131"/>
                    <a:gd name="connsiteY26" fmla="*/ 531019 h 584898"/>
                    <a:gd name="connsiteX27" fmla="*/ 246185 w 1217131"/>
                    <a:gd name="connsiteY27" fmla="*/ 578644 h 584898"/>
                    <a:gd name="connsiteX28" fmla="*/ 160460 w 1217131"/>
                    <a:gd name="connsiteY28" fmla="*/ 578644 h 584898"/>
                    <a:gd name="connsiteX29" fmla="*/ 62829 w 1217131"/>
                    <a:gd name="connsiteY29" fmla="*/ 526256 h 584898"/>
                    <a:gd name="connsiteX30" fmla="*/ 27110 w 1217131"/>
                    <a:gd name="connsiteY30" fmla="*/ 452437 h 584898"/>
                    <a:gd name="connsiteX0" fmla="*/ 12823 w 1217131"/>
                    <a:gd name="connsiteY0" fmla="*/ 454818 h 584898"/>
                    <a:gd name="connsiteX1" fmla="*/ 12823 w 1217131"/>
                    <a:gd name="connsiteY1" fmla="*/ 381000 h 584898"/>
                    <a:gd name="connsiteX2" fmla="*/ 917 w 1217131"/>
                    <a:gd name="connsiteY2" fmla="*/ 328612 h 584898"/>
                    <a:gd name="connsiteX3" fmla="*/ 8060 w 1217131"/>
                    <a:gd name="connsiteY3" fmla="*/ 321469 h 584898"/>
                    <a:gd name="connsiteX4" fmla="*/ 65210 w 1217131"/>
                    <a:gd name="connsiteY4" fmla="*/ 340519 h 584898"/>
                    <a:gd name="connsiteX5" fmla="*/ 124742 w 1217131"/>
                    <a:gd name="connsiteY5" fmla="*/ 364331 h 584898"/>
                    <a:gd name="connsiteX6" fmla="*/ 179510 w 1217131"/>
                    <a:gd name="connsiteY6" fmla="*/ 359569 h 584898"/>
                    <a:gd name="connsiteX7" fmla="*/ 329529 w 1217131"/>
                    <a:gd name="connsiteY7" fmla="*/ 304800 h 584898"/>
                    <a:gd name="connsiteX8" fmla="*/ 486692 w 1217131"/>
                    <a:gd name="connsiteY8" fmla="*/ 254794 h 584898"/>
                    <a:gd name="connsiteX9" fmla="*/ 624804 w 1217131"/>
                    <a:gd name="connsiteY9" fmla="*/ 197644 h 584898"/>
                    <a:gd name="connsiteX10" fmla="*/ 843879 w 1217131"/>
                    <a:gd name="connsiteY10" fmla="*/ 88106 h 584898"/>
                    <a:gd name="connsiteX11" fmla="*/ 958179 w 1217131"/>
                    <a:gd name="connsiteY11" fmla="*/ 57150 h 584898"/>
                    <a:gd name="connsiteX12" fmla="*/ 1024854 w 1217131"/>
                    <a:gd name="connsiteY12" fmla="*/ 38100 h 584898"/>
                    <a:gd name="connsiteX13" fmla="*/ 1077242 w 1217131"/>
                    <a:gd name="connsiteY13" fmla="*/ 0 h 584898"/>
                    <a:gd name="connsiteX14" fmla="*/ 1208210 w 1217131"/>
                    <a:gd name="connsiteY14" fmla="*/ 38100 h 584898"/>
                    <a:gd name="connsiteX15" fmla="*/ 1198685 w 1217131"/>
                    <a:gd name="connsiteY15" fmla="*/ 76200 h 584898"/>
                    <a:gd name="connsiteX16" fmla="*/ 1143917 w 1217131"/>
                    <a:gd name="connsiteY16" fmla="*/ 150019 h 584898"/>
                    <a:gd name="connsiteX17" fmla="*/ 1070098 w 1217131"/>
                    <a:gd name="connsiteY17" fmla="*/ 242887 h 584898"/>
                    <a:gd name="connsiteX18" fmla="*/ 996279 w 1217131"/>
                    <a:gd name="connsiteY18" fmla="*/ 309562 h 584898"/>
                    <a:gd name="connsiteX19" fmla="*/ 934367 w 1217131"/>
                    <a:gd name="connsiteY19" fmla="*/ 388144 h 584898"/>
                    <a:gd name="connsiteX20" fmla="*/ 877217 w 1217131"/>
                    <a:gd name="connsiteY20" fmla="*/ 454819 h 584898"/>
                    <a:gd name="connsiteX21" fmla="*/ 810542 w 1217131"/>
                    <a:gd name="connsiteY21" fmla="*/ 481012 h 584898"/>
                    <a:gd name="connsiteX22" fmla="*/ 746248 w 1217131"/>
                    <a:gd name="connsiteY22" fmla="*/ 450056 h 584898"/>
                    <a:gd name="connsiteX23" fmla="*/ 708148 w 1217131"/>
                    <a:gd name="connsiteY23" fmla="*/ 419100 h 584898"/>
                    <a:gd name="connsiteX24" fmla="*/ 629567 w 1217131"/>
                    <a:gd name="connsiteY24" fmla="*/ 402431 h 584898"/>
                    <a:gd name="connsiteX25" fmla="*/ 510504 w 1217131"/>
                    <a:gd name="connsiteY25" fmla="*/ 464344 h 584898"/>
                    <a:gd name="connsiteX26" fmla="*/ 415254 w 1217131"/>
                    <a:gd name="connsiteY26" fmla="*/ 531019 h 584898"/>
                    <a:gd name="connsiteX27" fmla="*/ 246185 w 1217131"/>
                    <a:gd name="connsiteY27" fmla="*/ 578644 h 584898"/>
                    <a:gd name="connsiteX28" fmla="*/ 160460 w 1217131"/>
                    <a:gd name="connsiteY28" fmla="*/ 578644 h 584898"/>
                    <a:gd name="connsiteX29" fmla="*/ 62829 w 1217131"/>
                    <a:gd name="connsiteY29" fmla="*/ 526256 h 584898"/>
                    <a:gd name="connsiteX30" fmla="*/ 12823 w 1217131"/>
                    <a:gd name="connsiteY30" fmla="*/ 454818 h 584898"/>
                    <a:gd name="connsiteX0" fmla="*/ 14975 w 1219283"/>
                    <a:gd name="connsiteY0" fmla="*/ 454818 h 584898"/>
                    <a:gd name="connsiteX1" fmla="*/ 688 w 1219283"/>
                    <a:gd name="connsiteY1" fmla="*/ 373857 h 584898"/>
                    <a:gd name="connsiteX2" fmla="*/ 3069 w 1219283"/>
                    <a:gd name="connsiteY2" fmla="*/ 328612 h 584898"/>
                    <a:gd name="connsiteX3" fmla="*/ 10212 w 1219283"/>
                    <a:gd name="connsiteY3" fmla="*/ 321469 h 584898"/>
                    <a:gd name="connsiteX4" fmla="*/ 67362 w 1219283"/>
                    <a:gd name="connsiteY4" fmla="*/ 340519 h 584898"/>
                    <a:gd name="connsiteX5" fmla="*/ 126894 w 1219283"/>
                    <a:gd name="connsiteY5" fmla="*/ 364331 h 584898"/>
                    <a:gd name="connsiteX6" fmla="*/ 181662 w 1219283"/>
                    <a:gd name="connsiteY6" fmla="*/ 359569 h 584898"/>
                    <a:gd name="connsiteX7" fmla="*/ 331681 w 1219283"/>
                    <a:gd name="connsiteY7" fmla="*/ 304800 h 584898"/>
                    <a:gd name="connsiteX8" fmla="*/ 488844 w 1219283"/>
                    <a:gd name="connsiteY8" fmla="*/ 254794 h 584898"/>
                    <a:gd name="connsiteX9" fmla="*/ 626956 w 1219283"/>
                    <a:gd name="connsiteY9" fmla="*/ 197644 h 584898"/>
                    <a:gd name="connsiteX10" fmla="*/ 846031 w 1219283"/>
                    <a:gd name="connsiteY10" fmla="*/ 88106 h 584898"/>
                    <a:gd name="connsiteX11" fmla="*/ 960331 w 1219283"/>
                    <a:gd name="connsiteY11" fmla="*/ 57150 h 584898"/>
                    <a:gd name="connsiteX12" fmla="*/ 1027006 w 1219283"/>
                    <a:gd name="connsiteY12" fmla="*/ 38100 h 584898"/>
                    <a:gd name="connsiteX13" fmla="*/ 1079394 w 1219283"/>
                    <a:gd name="connsiteY13" fmla="*/ 0 h 584898"/>
                    <a:gd name="connsiteX14" fmla="*/ 1210362 w 1219283"/>
                    <a:gd name="connsiteY14" fmla="*/ 38100 h 584898"/>
                    <a:gd name="connsiteX15" fmla="*/ 1200837 w 1219283"/>
                    <a:gd name="connsiteY15" fmla="*/ 76200 h 584898"/>
                    <a:gd name="connsiteX16" fmla="*/ 1146069 w 1219283"/>
                    <a:gd name="connsiteY16" fmla="*/ 150019 h 584898"/>
                    <a:gd name="connsiteX17" fmla="*/ 1072250 w 1219283"/>
                    <a:gd name="connsiteY17" fmla="*/ 242887 h 584898"/>
                    <a:gd name="connsiteX18" fmla="*/ 998431 w 1219283"/>
                    <a:gd name="connsiteY18" fmla="*/ 309562 h 584898"/>
                    <a:gd name="connsiteX19" fmla="*/ 936519 w 1219283"/>
                    <a:gd name="connsiteY19" fmla="*/ 388144 h 584898"/>
                    <a:gd name="connsiteX20" fmla="*/ 879369 w 1219283"/>
                    <a:gd name="connsiteY20" fmla="*/ 454819 h 584898"/>
                    <a:gd name="connsiteX21" fmla="*/ 812694 w 1219283"/>
                    <a:gd name="connsiteY21" fmla="*/ 481012 h 584898"/>
                    <a:gd name="connsiteX22" fmla="*/ 748400 w 1219283"/>
                    <a:gd name="connsiteY22" fmla="*/ 450056 h 584898"/>
                    <a:gd name="connsiteX23" fmla="*/ 710300 w 1219283"/>
                    <a:gd name="connsiteY23" fmla="*/ 419100 h 584898"/>
                    <a:gd name="connsiteX24" fmla="*/ 631719 w 1219283"/>
                    <a:gd name="connsiteY24" fmla="*/ 402431 h 584898"/>
                    <a:gd name="connsiteX25" fmla="*/ 512656 w 1219283"/>
                    <a:gd name="connsiteY25" fmla="*/ 464344 h 584898"/>
                    <a:gd name="connsiteX26" fmla="*/ 417406 w 1219283"/>
                    <a:gd name="connsiteY26" fmla="*/ 531019 h 584898"/>
                    <a:gd name="connsiteX27" fmla="*/ 248337 w 1219283"/>
                    <a:gd name="connsiteY27" fmla="*/ 578644 h 584898"/>
                    <a:gd name="connsiteX28" fmla="*/ 162612 w 1219283"/>
                    <a:gd name="connsiteY28" fmla="*/ 578644 h 584898"/>
                    <a:gd name="connsiteX29" fmla="*/ 64981 w 1219283"/>
                    <a:gd name="connsiteY29" fmla="*/ 526256 h 584898"/>
                    <a:gd name="connsiteX30" fmla="*/ 14975 w 1219283"/>
                    <a:gd name="connsiteY30" fmla="*/ 454818 h 58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9283" h="584898">
                      <a:moveTo>
                        <a:pt x="14975" y="454818"/>
                      </a:moveTo>
                      <a:cubicBezTo>
                        <a:pt x="4260" y="429418"/>
                        <a:pt x="2672" y="394891"/>
                        <a:pt x="688" y="373857"/>
                      </a:cubicBezTo>
                      <a:cubicBezTo>
                        <a:pt x="-1296" y="352823"/>
                        <a:pt x="1482" y="337343"/>
                        <a:pt x="3069" y="328612"/>
                      </a:cubicBezTo>
                      <a:cubicBezTo>
                        <a:pt x="4656" y="319881"/>
                        <a:pt x="-504" y="319484"/>
                        <a:pt x="10212" y="321469"/>
                      </a:cubicBezTo>
                      <a:cubicBezTo>
                        <a:pt x="20928" y="323453"/>
                        <a:pt x="47915" y="333375"/>
                        <a:pt x="67362" y="340519"/>
                      </a:cubicBezTo>
                      <a:cubicBezTo>
                        <a:pt x="86809" y="347663"/>
                        <a:pt x="107844" y="361156"/>
                        <a:pt x="126894" y="364331"/>
                      </a:cubicBezTo>
                      <a:cubicBezTo>
                        <a:pt x="145944" y="367506"/>
                        <a:pt x="147531" y="369491"/>
                        <a:pt x="181662" y="359569"/>
                      </a:cubicBezTo>
                      <a:cubicBezTo>
                        <a:pt x="215793" y="349647"/>
                        <a:pt x="280484" y="322262"/>
                        <a:pt x="331681" y="304800"/>
                      </a:cubicBezTo>
                      <a:cubicBezTo>
                        <a:pt x="382878" y="287337"/>
                        <a:pt x="439632" y="272653"/>
                        <a:pt x="488844" y="254794"/>
                      </a:cubicBezTo>
                      <a:cubicBezTo>
                        <a:pt x="538057" y="236935"/>
                        <a:pt x="567425" y="225425"/>
                        <a:pt x="626956" y="197644"/>
                      </a:cubicBezTo>
                      <a:cubicBezTo>
                        <a:pt x="686487" y="169863"/>
                        <a:pt x="790468" y="111522"/>
                        <a:pt x="846031" y="88106"/>
                      </a:cubicBezTo>
                      <a:cubicBezTo>
                        <a:pt x="901594" y="64690"/>
                        <a:pt x="960331" y="57150"/>
                        <a:pt x="960331" y="57150"/>
                      </a:cubicBezTo>
                      <a:cubicBezTo>
                        <a:pt x="990494" y="48816"/>
                        <a:pt x="1007162" y="47625"/>
                        <a:pt x="1027006" y="38100"/>
                      </a:cubicBezTo>
                      <a:cubicBezTo>
                        <a:pt x="1046850" y="28575"/>
                        <a:pt x="1048835" y="0"/>
                        <a:pt x="1079394" y="0"/>
                      </a:cubicBezTo>
                      <a:cubicBezTo>
                        <a:pt x="1109953" y="0"/>
                        <a:pt x="1190122" y="25400"/>
                        <a:pt x="1210362" y="38100"/>
                      </a:cubicBezTo>
                      <a:cubicBezTo>
                        <a:pt x="1230603" y="50800"/>
                        <a:pt x="1211552" y="57547"/>
                        <a:pt x="1200837" y="76200"/>
                      </a:cubicBezTo>
                      <a:cubicBezTo>
                        <a:pt x="1190122" y="94853"/>
                        <a:pt x="1167500" y="122238"/>
                        <a:pt x="1146069" y="150019"/>
                      </a:cubicBezTo>
                      <a:cubicBezTo>
                        <a:pt x="1124638" y="177800"/>
                        <a:pt x="1096856" y="216297"/>
                        <a:pt x="1072250" y="242887"/>
                      </a:cubicBezTo>
                      <a:cubicBezTo>
                        <a:pt x="1047644" y="269477"/>
                        <a:pt x="1021053" y="285353"/>
                        <a:pt x="998431" y="309562"/>
                      </a:cubicBezTo>
                      <a:cubicBezTo>
                        <a:pt x="975809" y="333771"/>
                        <a:pt x="956363" y="363934"/>
                        <a:pt x="936519" y="388144"/>
                      </a:cubicBezTo>
                      <a:cubicBezTo>
                        <a:pt x="916675" y="412353"/>
                        <a:pt x="900006" y="439341"/>
                        <a:pt x="879369" y="454819"/>
                      </a:cubicBezTo>
                      <a:cubicBezTo>
                        <a:pt x="858732" y="470297"/>
                        <a:pt x="834522" y="481806"/>
                        <a:pt x="812694" y="481012"/>
                      </a:cubicBezTo>
                      <a:cubicBezTo>
                        <a:pt x="790866" y="480218"/>
                        <a:pt x="765466" y="460375"/>
                        <a:pt x="748400" y="450056"/>
                      </a:cubicBezTo>
                      <a:cubicBezTo>
                        <a:pt x="731334" y="439737"/>
                        <a:pt x="729747" y="427037"/>
                        <a:pt x="710300" y="419100"/>
                      </a:cubicBezTo>
                      <a:cubicBezTo>
                        <a:pt x="690853" y="411163"/>
                        <a:pt x="664660" y="394890"/>
                        <a:pt x="631719" y="402431"/>
                      </a:cubicBezTo>
                      <a:cubicBezTo>
                        <a:pt x="598778" y="409972"/>
                        <a:pt x="548375" y="442913"/>
                        <a:pt x="512656" y="464344"/>
                      </a:cubicBezTo>
                      <a:cubicBezTo>
                        <a:pt x="476937" y="485775"/>
                        <a:pt x="461459" y="511969"/>
                        <a:pt x="417406" y="531019"/>
                      </a:cubicBezTo>
                      <a:cubicBezTo>
                        <a:pt x="373353" y="550069"/>
                        <a:pt x="290802" y="570707"/>
                        <a:pt x="248337" y="578644"/>
                      </a:cubicBezTo>
                      <a:cubicBezTo>
                        <a:pt x="205872" y="586581"/>
                        <a:pt x="193171" y="587375"/>
                        <a:pt x="162612" y="578644"/>
                      </a:cubicBezTo>
                      <a:cubicBezTo>
                        <a:pt x="132053" y="569913"/>
                        <a:pt x="89587" y="546894"/>
                        <a:pt x="64981" y="526256"/>
                      </a:cubicBezTo>
                      <a:cubicBezTo>
                        <a:pt x="40375" y="505618"/>
                        <a:pt x="25690" y="480218"/>
                        <a:pt x="14975" y="454818"/>
                      </a:cubicBezTo>
                      <a:close/>
                    </a:path>
                  </a:pathLst>
                </a:custGeom>
                <a:solidFill>
                  <a:srgbClr val="D8EFF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C0F0200A-D127-4181-B431-9D6BC6F44555}"/>
                    </a:ext>
                  </a:extLst>
                </p:cNvPr>
                <p:cNvSpPr/>
                <p:nvPr/>
              </p:nvSpPr>
              <p:spPr>
                <a:xfrm>
                  <a:off x="74837" y="2780378"/>
                  <a:ext cx="2119100" cy="1175806"/>
                </a:xfrm>
                <a:custGeom>
                  <a:avLst/>
                  <a:gdLst>
                    <a:gd name="connsiteX0" fmla="*/ 23068 w 2117071"/>
                    <a:gd name="connsiteY0" fmla="*/ 374505 h 1175806"/>
                    <a:gd name="connsiteX1" fmla="*/ 218331 w 2117071"/>
                    <a:gd name="connsiteY1" fmla="*/ 479280 h 1175806"/>
                    <a:gd name="connsiteX2" fmla="*/ 392162 w 2117071"/>
                    <a:gd name="connsiteY2" fmla="*/ 412605 h 1175806"/>
                    <a:gd name="connsiteX3" fmla="*/ 858887 w 2117071"/>
                    <a:gd name="connsiteY3" fmla="*/ 229249 h 1175806"/>
                    <a:gd name="connsiteX4" fmla="*/ 1087487 w 2117071"/>
                    <a:gd name="connsiteY4" fmla="*/ 83993 h 1175806"/>
                    <a:gd name="connsiteX5" fmla="*/ 1158925 w 2117071"/>
                    <a:gd name="connsiteY5" fmla="*/ 24461 h 1175806"/>
                    <a:gd name="connsiteX6" fmla="*/ 1182737 w 2117071"/>
                    <a:gd name="connsiteY6" fmla="*/ 3030 h 1175806"/>
                    <a:gd name="connsiteX7" fmla="*/ 1401812 w 2117071"/>
                    <a:gd name="connsiteY7" fmla="*/ 86374 h 1175806"/>
                    <a:gd name="connsiteX8" fmla="*/ 1687562 w 2117071"/>
                    <a:gd name="connsiteY8" fmla="*/ 195911 h 1175806"/>
                    <a:gd name="connsiteX9" fmla="*/ 2016175 w 2117071"/>
                    <a:gd name="connsiteY9" fmla="*/ 307830 h 1175806"/>
                    <a:gd name="connsiteX10" fmla="*/ 2116187 w 2117071"/>
                    <a:gd name="connsiteY10" fmla="*/ 343549 h 1175806"/>
                    <a:gd name="connsiteX11" fmla="*/ 2054275 w 2117071"/>
                    <a:gd name="connsiteY11" fmla="*/ 386411 h 1175806"/>
                    <a:gd name="connsiteX12" fmla="*/ 1878062 w 2117071"/>
                    <a:gd name="connsiteY12" fmla="*/ 529286 h 1175806"/>
                    <a:gd name="connsiteX13" fmla="*/ 1732806 w 2117071"/>
                    <a:gd name="connsiteY13" fmla="*/ 657874 h 1175806"/>
                    <a:gd name="connsiteX14" fmla="*/ 1544687 w 2117071"/>
                    <a:gd name="connsiteY14" fmla="*/ 807893 h 1175806"/>
                    <a:gd name="connsiteX15" fmla="*/ 1344662 w 2117071"/>
                    <a:gd name="connsiteY15" fmla="*/ 960293 h 1175806"/>
                    <a:gd name="connsiteX16" fmla="*/ 1194643 w 2117071"/>
                    <a:gd name="connsiteY16" fmla="*/ 1065068 h 1175806"/>
                    <a:gd name="connsiteX17" fmla="*/ 1087487 w 2117071"/>
                    <a:gd name="connsiteY17" fmla="*/ 1103168 h 1175806"/>
                    <a:gd name="connsiteX18" fmla="*/ 949375 w 2117071"/>
                    <a:gd name="connsiteY18" fmla="*/ 1117455 h 1175806"/>
                    <a:gd name="connsiteX19" fmla="*/ 901750 w 2117071"/>
                    <a:gd name="connsiteY19" fmla="*/ 1076974 h 1175806"/>
                    <a:gd name="connsiteX20" fmla="*/ 856506 w 2117071"/>
                    <a:gd name="connsiteY20" fmla="*/ 1031730 h 1175806"/>
                    <a:gd name="connsiteX21" fmla="*/ 749350 w 2117071"/>
                    <a:gd name="connsiteY21" fmla="*/ 1012680 h 1175806"/>
                    <a:gd name="connsiteX22" fmla="*/ 658862 w 2117071"/>
                    <a:gd name="connsiteY22" fmla="*/ 1046018 h 1175806"/>
                    <a:gd name="connsiteX23" fmla="*/ 546943 w 2117071"/>
                    <a:gd name="connsiteY23" fmla="*/ 1117455 h 1175806"/>
                    <a:gd name="connsiteX24" fmla="*/ 418356 w 2117071"/>
                    <a:gd name="connsiteY24" fmla="*/ 1162699 h 1175806"/>
                    <a:gd name="connsiteX25" fmla="*/ 265956 w 2117071"/>
                    <a:gd name="connsiteY25" fmla="*/ 1174605 h 1175806"/>
                    <a:gd name="connsiteX26" fmla="*/ 168325 w 2117071"/>
                    <a:gd name="connsiteY26" fmla="*/ 1138886 h 1175806"/>
                    <a:gd name="connsiteX27" fmla="*/ 82600 w 2117071"/>
                    <a:gd name="connsiteY27" fmla="*/ 1084118 h 1175806"/>
                    <a:gd name="connsiteX28" fmla="*/ 11162 w 2117071"/>
                    <a:gd name="connsiteY28" fmla="*/ 1034111 h 1175806"/>
                    <a:gd name="connsiteX29" fmla="*/ 23068 w 2117071"/>
                    <a:gd name="connsiteY29" fmla="*/ 374505 h 1175806"/>
                    <a:gd name="connsiteX0" fmla="*/ 22624 w 2116627"/>
                    <a:gd name="connsiteY0" fmla="*/ 374505 h 1175806"/>
                    <a:gd name="connsiteX1" fmla="*/ 217887 w 2116627"/>
                    <a:gd name="connsiteY1" fmla="*/ 479280 h 1175806"/>
                    <a:gd name="connsiteX2" fmla="*/ 391718 w 2116627"/>
                    <a:gd name="connsiteY2" fmla="*/ 412605 h 1175806"/>
                    <a:gd name="connsiteX3" fmla="*/ 858443 w 2116627"/>
                    <a:gd name="connsiteY3" fmla="*/ 229249 h 1175806"/>
                    <a:gd name="connsiteX4" fmla="*/ 1087043 w 2116627"/>
                    <a:gd name="connsiteY4" fmla="*/ 83993 h 1175806"/>
                    <a:gd name="connsiteX5" fmla="*/ 1158481 w 2116627"/>
                    <a:gd name="connsiteY5" fmla="*/ 24461 h 1175806"/>
                    <a:gd name="connsiteX6" fmla="*/ 1182293 w 2116627"/>
                    <a:gd name="connsiteY6" fmla="*/ 3030 h 1175806"/>
                    <a:gd name="connsiteX7" fmla="*/ 1401368 w 2116627"/>
                    <a:gd name="connsiteY7" fmla="*/ 86374 h 1175806"/>
                    <a:gd name="connsiteX8" fmla="*/ 1687118 w 2116627"/>
                    <a:gd name="connsiteY8" fmla="*/ 195911 h 1175806"/>
                    <a:gd name="connsiteX9" fmla="*/ 2015731 w 2116627"/>
                    <a:gd name="connsiteY9" fmla="*/ 307830 h 1175806"/>
                    <a:gd name="connsiteX10" fmla="*/ 2115743 w 2116627"/>
                    <a:gd name="connsiteY10" fmla="*/ 343549 h 1175806"/>
                    <a:gd name="connsiteX11" fmla="*/ 2053831 w 2116627"/>
                    <a:gd name="connsiteY11" fmla="*/ 386411 h 1175806"/>
                    <a:gd name="connsiteX12" fmla="*/ 1877618 w 2116627"/>
                    <a:gd name="connsiteY12" fmla="*/ 529286 h 1175806"/>
                    <a:gd name="connsiteX13" fmla="*/ 1732362 w 2116627"/>
                    <a:gd name="connsiteY13" fmla="*/ 657874 h 1175806"/>
                    <a:gd name="connsiteX14" fmla="*/ 1544243 w 2116627"/>
                    <a:gd name="connsiteY14" fmla="*/ 807893 h 1175806"/>
                    <a:gd name="connsiteX15" fmla="*/ 1344218 w 2116627"/>
                    <a:gd name="connsiteY15" fmla="*/ 960293 h 1175806"/>
                    <a:gd name="connsiteX16" fmla="*/ 1194199 w 2116627"/>
                    <a:gd name="connsiteY16" fmla="*/ 1065068 h 1175806"/>
                    <a:gd name="connsiteX17" fmla="*/ 1087043 w 2116627"/>
                    <a:gd name="connsiteY17" fmla="*/ 1103168 h 1175806"/>
                    <a:gd name="connsiteX18" fmla="*/ 948931 w 2116627"/>
                    <a:gd name="connsiteY18" fmla="*/ 1117455 h 1175806"/>
                    <a:gd name="connsiteX19" fmla="*/ 901306 w 2116627"/>
                    <a:gd name="connsiteY19" fmla="*/ 1076974 h 1175806"/>
                    <a:gd name="connsiteX20" fmla="*/ 856062 w 2116627"/>
                    <a:gd name="connsiteY20" fmla="*/ 1031730 h 1175806"/>
                    <a:gd name="connsiteX21" fmla="*/ 748906 w 2116627"/>
                    <a:gd name="connsiteY21" fmla="*/ 1012680 h 1175806"/>
                    <a:gd name="connsiteX22" fmla="*/ 658418 w 2116627"/>
                    <a:gd name="connsiteY22" fmla="*/ 1046018 h 1175806"/>
                    <a:gd name="connsiteX23" fmla="*/ 546499 w 2116627"/>
                    <a:gd name="connsiteY23" fmla="*/ 1117455 h 1175806"/>
                    <a:gd name="connsiteX24" fmla="*/ 417912 w 2116627"/>
                    <a:gd name="connsiteY24" fmla="*/ 1162699 h 1175806"/>
                    <a:gd name="connsiteX25" fmla="*/ 265512 w 2116627"/>
                    <a:gd name="connsiteY25" fmla="*/ 1174605 h 1175806"/>
                    <a:gd name="connsiteX26" fmla="*/ 167881 w 2116627"/>
                    <a:gd name="connsiteY26" fmla="*/ 1138886 h 1175806"/>
                    <a:gd name="connsiteX27" fmla="*/ 82156 w 2116627"/>
                    <a:gd name="connsiteY27" fmla="*/ 1084118 h 1175806"/>
                    <a:gd name="connsiteX28" fmla="*/ 10718 w 2116627"/>
                    <a:gd name="connsiteY28" fmla="*/ 1034111 h 1175806"/>
                    <a:gd name="connsiteX29" fmla="*/ 22624 w 2116627"/>
                    <a:gd name="connsiteY29" fmla="*/ 374505 h 1175806"/>
                    <a:gd name="connsiteX0" fmla="*/ 22624 w 2116627"/>
                    <a:gd name="connsiteY0" fmla="*/ 374505 h 1175806"/>
                    <a:gd name="connsiteX1" fmla="*/ 217887 w 2116627"/>
                    <a:gd name="connsiteY1" fmla="*/ 479280 h 1175806"/>
                    <a:gd name="connsiteX2" fmla="*/ 391718 w 2116627"/>
                    <a:gd name="connsiteY2" fmla="*/ 412605 h 1175806"/>
                    <a:gd name="connsiteX3" fmla="*/ 858443 w 2116627"/>
                    <a:gd name="connsiteY3" fmla="*/ 229249 h 1175806"/>
                    <a:gd name="connsiteX4" fmla="*/ 1087043 w 2116627"/>
                    <a:gd name="connsiteY4" fmla="*/ 83993 h 1175806"/>
                    <a:gd name="connsiteX5" fmla="*/ 1158481 w 2116627"/>
                    <a:gd name="connsiteY5" fmla="*/ 24461 h 1175806"/>
                    <a:gd name="connsiteX6" fmla="*/ 1182293 w 2116627"/>
                    <a:gd name="connsiteY6" fmla="*/ 3030 h 1175806"/>
                    <a:gd name="connsiteX7" fmla="*/ 1401368 w 2116627"/>
                    <a:gd name="connsiteY7" fmla="*/ 86374 h 1175806"/>
                    <a:gd name="connsiteX8" fmla="*/ 1687118 w 2116627"/>
                    <a:gd name="connsiteY8" fmla="*/ 195911 h 1175806"/>
                    <a:gd name="connsiteX9" fmla="*/ 2015731 w 2116627"/>
                    <a:gd name="connsiteY9" fmla="*/ 307830 h 1175806"/>
                    <a:gd name="connsiteX10" fmla="*/ 2115743 w 2116627"/>
                    <a:gd name="connsiteY10" fmla="*/ 343549 h 1175806"/>
                    <a:gd name="connsiteX11" fmla="*/ 2053831 w 2116627"/>
                    <a:gd name="connsiteY11" fmla="*/ 386411 h 1175806"/>
                    <a:gd name="connsiteX12" fmla="*/ 1877618 w 2116627"/>
                    <a:gd name="connsiteY12" fmla="*/ 529286 h 1175806"/>
                    <a:gd name="connsiteX13" fmla="*/ 1732362 w 2116627"/>
                    <a:gd name="connsiteY13" fmla="*/ 657874 h 1175806"/>
                    <a:gd name="connsiteX14" fmla="*/ 1544243 w 2116627"/>
                    <a:gd name="connsiteY14" fmla="*/ 807893 h 1175806"/>
                    <a:gd name="connsiteX15" fmla="*/ 1344218 w 2116627"/>
                    <a:gd name="connsiteY15" fmla="*/ 960293 h 1175806"/>
                    <a:gd name="connsiteX16" fmla="*/ 1194199 w 2116627"/>
                    <a:gd name="connsiteY16" fmla="*/ 1065068 h 1175806"/>
                    <a:gd name="connsiteX17" fmla="*/ 1087043 w 2116627"/>
                    <a:gd name="connsiteY17" fmla="*/ 1103168 h 1175806"/>
                    <a:gd name="connsiteX18" fmla="*/ 948931 w 2116627"/>
                    <a:gd name="connsiteY18" fmla="*/ 1117455 h 1175806"/>
                    <a:gd name="connsiteX19" fmla="*/ 901306 w 2116627"/>
                    <a:gd name="connsiteY19" fmla="*/ 1076974 h 1175806"/>
                    <a:gd name="connsiteX20" fmla="*/ 856062 w 2116627"/>
                    <a:gd name="connsiteY20" fmla="*/ 1031730 h 1175806"/>
                    <a:gd name="connsiteX21" fmla="*/ 748906 w 2116627"/>
                    <a:gd name="connsiteY21" fmla="*/ 1012680 h 1175806"/>
                    <a:gd name="connsiteX22" fmla="*/ 658418 w 2116627"/>
                    <a:gd name="connsiteY22" fmla="*/ 1046018 h 1175806"/>
                    <a:gd name="connsiteX23" fmla="*/ 546499 w 2116627"/>
                    <a:gd name="connsiteY23" fmla="*/ 1117455 h 1175806"/>
                    <a:gd name="connsiteX24" fmla="*/ 417912 w 2116627"/>
                    <a:gd name="connsiteY24" fmla="*/ 1162699 h 1175806"/>
                    <a:gd name="connsiteX25" fmla="*/ 265512 w 2116627"/>
                    <a:gd name="connsiteY25" fmla="*/ 1174605 h 1175806"/>
                    <a:gd name="connsiteX26" fmla="*/ 167881 w 2116627"/>
                    <a:gd name="connsiteY26" fmla="*/ 1138886 h 1175806"/>
                    <a:gd name="connsiteX27" fmla="*/ 82156 w 2116627"/>
                    <a:gd name="connsiteY27" fmla="*/ 1084118 h 1175806"/>
                    <a:gd name="connsiteX28" fmla="*/ 10718 w 2116627"/>
                    <a:gd name="connsiteY28" fmla="*/ 1034111 h 1175806"/>
                    <a:gd name="connsiteX29" fmla="*/ 22624 w 2116627"/>
                    <a:gd name="connsiteY29" fmla="*/ 374505 h 1175806"/>
                    <a:gd name="connsiteX0" fmla="*/ 20879 w 2114882"/>
                    <a:gd name="connsiteY0" fmla="*/ 374505 h 1175806"/>
                    <a:gd name="connsiteX1" fmla="*/ 216142 w 2114882"/>
                    <a:gd name="connsiteY1" fmla="*/ 479280 h 1175806"/>
                    <a:gd name="connsiteX2" fmla="*/ 389973 w 2114882"/>
                    <a:gd name="connsiteY2" fmla="*/ 412605 h 1175806"/>
                    <a:gd name="connsiteX3" fmla="*/ 856698 w 2114882"/>
                    <a:gd name="connsiteY3" fmla="*/ 229249 h 1175806"/>
                    <a:gd name="connsiteX4" fmla="*/ 1085298 w 2114882"/>
                    <a:gd name="connsiteY4" fmla="*/ 83993 h 1175806"/>
                    <a:gd name="connsiteX5" fmla="*/ 1156736 w 2114882"/>
                    <a:gd name="connsiteY5" fmla="*/ 24461 h 1175806"/>
                    <a:gd name="connsiteX6" fmla="*/ 1180548 w 2114882"/>
                    <a:gd name="connsiteY6" fmla="*/ 3030 h 1175806"/>
                    <a:gd name="connsiteX7" fmla="*/ 1399623 w 2114882"/>
                    <a:gd name="connsiteY7" fmla="*/ 86374 h 1175806"/>
                    <a:gd name="connsiteX8" fmla="*/ 1685373 w 2114882"/>
                    <a:gd name="connsiteY8" fmla="*/ 195911 h 1175806"/>
                    <a:gd name="connsiteX9" fmla="*/ 2013986 w 2114882"/>
                    <a:gd name="connsiteY9" fmla="*/ 307830 h 1175806"/>
                    <a:gd name="connsiteX10" fmla="*/ 2113998 w 2114882"/>
                    <a:gd name="connsiteY10" fmla="*/ 343549 h 1175806"/>
                    <a:gd name="connsiteX11" fmla="*/ 2052086 w 2114882"/>
                    <a:gd name="connsiteY11" fmla="*/ 386411 h 1175806"/>
                    <a:gd name="connsiteX12" fmla="*/ 1875873 w 2114882"/>
                    <a:gd name="connsiteY12" fmla="*/ 529286 h 1175806"/>
                    <a:gd name="connsiteX13" fmla="*/ 1730617 w 2114882"/>
                    <a:gd name="connsiteY13" fmla="*/ 657874 h 1175806"/>
                    <a:gd name="connsiteX14" fmla="*/ 1542498 w 2114882"/>
                    <a:gd name="connsiteY14" fmla="*/ 807893 h 1175806"/>
                    <a:gd name="connsiteX15" fmla="*/ 1342473 w 2114882"/>
                    <a:gd name="connsiteY15" fmla="*/ 960293 h 1175806"/>
                    <a:gd name="connsiteX16" fmla="*/ 1192454 w 2114882"/>
                    <a:gd name="connsiteY16" fmla="*/ 1065068 h 1175806"/>
                    <a:gd name="connsiteX17" fmla="*/ 1085298 w 2114882"/>
                    <a:gd name="connsiteY17" fmla="*/ 1103168 h 1175806"/>
                    <a:gd name="connsiteX18" fmla="*/ 947186 w 2114882"/>
                    <a:gd name="connsiteY18" fmla="*/ 1117455 h 1175806"/>
                    <a:gd name="connsiteX19" fmla="*/ 899561 w 2114882"/>
                    <a:gd name="connsiteY19" fmla="*/ 1076974 h 1175806"/>
                    <a:gd name="connsiteX20" fmla="*/ 854317 w 2114882"/>
                    <a:gd name="connsiteY20" fmla="*/ 1031730 h 1175806"/>
                    <a:gd name="connsiteX21" fmla="*/ 747161 w 2114882"/>
                    <a:gd name="connsiteY21" fmla="*/ 1012680 h 1175806"/>
                    <a:gd name="connsiteX22" fmla="*/ 656673 w 2114882"/>
                    <a:gd name="connsiteY22" fmla="*/ 1046018 h 1175806"/>
                    <a:gd name="connsiteX23" fmla="*/ 544754 w 2114882"/>
                    <a:gd name="connsiteY23" fmla="*/ 1117455 h 1175806"/>
                    <a:gd name="connsiteX24" fmla="*/ 416167 w 2114882"/>
                    <a:gd name="connsiteY24" fmla="*/ 1162699 h 1175806"/>
                    <a:gd name="connsiteX25" fmla="*/ 263767 w 2114882"/>
                    <a:gd name="connsiteY25" fmla="*/ 1174605 h 1175806"/>
                    <a:gd name="connsiteX26" fmla="*/ 166136 w 2114882"/>
                    <a:gd name="connsiteY26" fmla="*/ 1138886 h 1175806"/>
                    <a:gd name="connsiteX27" fmla="*/ 80411 w 2114882"/>
                    <a:gd name="connsiteY27" fmla="*/ 1084118 h 1175806"/>
                    <a:gd name="connsiteX28" fmla="*/ 8973 w 2114882"/>
                    <a:gd name="connsiteY28" fmla="*/ 1034111 h 1175806"/>
                    <a:gd name="connsiteX29" fmla="*/ 4211 w 2114882"/>
                    <a:gd name="connsiteY29" fmla="*/ 574530 h 1175806"/>
                    <a:gd name="connsiteX30" fmla="*/ 20879 w 2114882"/>
                    <a:gd name="connsiteY30" fmla="*/ 374505 h 1175806"/>
                    <a:gd name="connsiteX0" fmla="*/ 13705 w 2107708"/>
                    <a:gd name="connsiteY0" fmla="*/ 374505 h 1175806"/>
                    <a:gd name="connsiteX1" fmla="*/ 208968 w 2107708"/>
                    <a:gd name="connsiteY1" fmla="*/ 479280 h 1175806"/>
                    <a:gd name="connsiteX2" fmla="*/ 382799 w 2107708"/>
                    <a:gd name="connsiteY2" fmla="*/ 412605 h 1175806"/>
                    <a:gd name="connsiteX3" fmla="*/ 849524 w 2107708"/>
                    <a:gd name="connsiteY3" fmla="*/ 229249 h 1175806"/>
                    <a:gd name="connsiteX4" fmla="*/ 1078124 w 2107708"/>
                    <a:gd name="connsiteY4" fmla="*/ 83993 h 1175806"/>
                    <a:gd name="connsiteX5" fmla="*/ 1149562 w 2107708"/>
                    <a:gd name="connsiteY5" fmla="*/ 24461 h 1175806"/>
                    <a:gd name="connsiteX6" fmla="*/ 1173374 w 2107708"/>
                    <a:gd name="connsiteY6" fmla="*/ 3030 h 1175806"/>
                    <a:gd name="connsiteX7" fmla="*/ 1392449 w 2107708"/>
                    <a:gd name="connsiteY7" fmla="*/ 86374 h 1175806"/>
                    <a:gd name="connsiteX8" fmla="*/ 1678199 w 2107708"/>
                    <a:gd name="connsiteY8" fmla="*/ 195911 h 1175806"/>
                    <a:gd name="connsiteX9" fmla="*/ 2006812 w 2107708"/>
                    <a:gd name="connsiteY9" fmla="*/ 307830 h 1175806"/>
                    <a:gd name="connsiteX10" fmla="*/ 2106824 w 2107708"/>
                    <a:gd name="connsiteY10" fmla="*/ 343549 h 1175806"/>
                    <a:gd name="connsiteX11" fmla="*/ 2044912 w 2107708"/>
                    <a:gd name="connsiteY11" fmla="*/ 386411 h 1175806"/>
                    <a:gd name="connsiteX12" fmla="*/ 1868699 w 2107708"/>
                    <a:gd name="connsiteY12" fmla="*/ 529286 h 1175806"/>
                    <a:gd name="connsiteX13" fmla="*/ 1723443 w 2107708"/>
                    <a:gd name="connsiteY13" fmla="*/ 657874 h 1175806"/>
                    <a:gd name="connsiteX14" fmla="*/ 1535324 w 2107708"/>
                    <a:gd name="connsiteY14" fmla="*/ 807893 h 1175806"/>
                    <a:gd name="connsiteX15" fmla="*/ 1335299 w 2107708"/>
                    <a:gd name="connsiteY15" fmla="*/ 960293 h 1175806"/>
                    <a:gd name="connsiteX16" fmla="*/ 1185280 w 2107708"/>
                    <a:gd name="connsiteY16" fmla="*/ 1065068 h 1175806"/>
                    <a:gd name="connsiteX17" fmla="*/ 1078124 w 2107708"/>
                    <a:gd name="connsiteY17" fmla="*/ 1103168 h 1175806"/>
                    <a:gd name="connsiteX18" fmla="*/ 940012 w 2107708"/>
                    <a:gd name="connsiteY18" fmla="*/ 1117455 h 1175806"/>
                    <a:gd name="connsiteX19" fmla="*/ 892387 w 2107708"/>
                    <a:gd name="connsiteY19" fmla="*/ 1076974 h 1175806"/>
                    <a:gd name="connsiteX20" fmla="*/ 847143 w 2107708"/>
                    <a:gd name="connsiteY20" fmla="*/ 1031730 h 1175806"/>
                    <a:gd name="connsiteX21" fmla="*/ 739987 w 2107708"/>
                    <a:gd name="connsiteY21" fmla="*/ 1012680 h 1175806"/>
                    <a:gd name="connsiteX22" fmla="*/ 649499 w 2107708"/>
                    <a:gd name="connsiteY22" fmla="*/ 1046018 h 1175806"/>
                    <a:gd name="connsiteX23" fmla="*/ 537580 w 2107708"/>
                    <a:gd name="connsiteY23" fmla="*/ 1117455 h 1175806"/>
                    <a:gd name="connsiteX24" fmla="*/ 408993 w 2107708"/>
                    <a:gd name="connsiteY24" fmla="*/ 1162699 h 1175806"/>
                    <a:gd name="connsiteX25" fmla="*/ 256593 w 2107708"/>
                    <a:gd name="connsiteY25" fmla="*/ 1174605 h 1175806"/>
                    <a:gd name="connsiteX26" fmla="*/ 158962 w 2107708"/>
                    <a:gd name="connsiteY26" fmla="*/ 1138886 h 1175806"/>
                    <a:gd name="connsiteX27" fmla="*/ 73237 w 2107708"/>
                    <a:gd name="connsiteY27" fmla="*/ 1084118 h 1175806"/>
                    <a:gd name="connsiteX28" fmla="*/ 1799 w 2107708"/>
                    <a:gd name="connsiteY28" fmla="*/ 1034111 h 1175806"/>
                    <a:gd name="connsiteX29" fmla="*/ 20850 w 2107708"/>
                    <a:gd name="connsiteY29" fmla="*/ 581674 h 1175806"/>
                    <a:gd name="connsiteX30" fmla="*/ 13705 w 2107708"/>
                    <a:gd name="connsiteY30" fmla="*/ 374505 h 1175806"/>
                    <a:gd name="connsiteX0" fmla="*/ 15573 w 2109576"/>
                    <a:gd name="connsiteY0" fmla="*/ 374505 h 1175806"/>
                    <a:gd name="connsiteX1" fmla="*/ 210836 w 2109576"/>
                    <a:gd name="connsiteY1" fmla="*/ 479280 h 1175806"/>
                    <a:gd name="connsiteX2" fmla="*/ 384667 w 2109576"/>
                    <a:gd name="connsiteY2" fmla="*/ 412605 h 1175806"/>
                    <a:gd name="connsiteX3" fmla="*/ 851392 w 2109576"/>
                    <a:gd name="connsiteY3" fmla="*/ 229249 h 1175806"/>
                    <a:gd name="connsiteX4" fmla="*/ 1079992 w 2109576"/>
                    <a:gd name="connsiteY4" fmla="*/ 83993 h 1175806"/>
                    <a:gd name="connsiteX5" fmla="*/ 1151430 w 2109576"/>
                    <a:gd name="connsiteY5" fmla="*/ 24461 h 1175806"/>
                    <a:gd name="connsiteX6" fmla="*/ 1175242 w 2109576"/>
                    <a:gd name="connsiteY6" fmla="*/ 3030 h 1175806"/>
                    <a:gd name="connsiteX7" fmla="*/ 1394317 w 2109576"/>
                    <a:gd name="connsiteY7" fmla="*/ 86374 h 1175806"/>
                    <a:gd name="connsiteX8" fmla="*/ 1680067 w 2109576"/>
                    <a:gd name="connsiteY8" fmla="*/ 195911 h 1175806"/>
                    <a:gd name="connsiteX9" fmla="*/ 2008680 w 2109576"/>
                    <a:gd name="connsiteY9" fmla="*/ 307830 h 1175806"/>
                    <a:gd name="connsiteX10" fmla="*/ 2108692 w 2109576"/>
                    <a:gd name="connsiteY10" fmla="*/ 343549 h 1175806"/>
                    <a:gd name="connsiteX11" fmla="*/ 2046780 w 2109576"/>
                    <a:gd name="connsiteY11" fmla="*/ 386411 h 1175806"/>
                    <a:gd name="connsiteX12" fmla="*/ 1870567 w 2109576"/>
                    <a:gd name="connsiteY12" fmla="*/ 529286 h 1175806"/>
                    <a:gd name="connsiteX13" fmla="*/ 1725311 w 2109576"/>
                    <a:gd name="connsiteY13" fmla="*/ 657874 h 1175806"/>
                    <a:gd name="connsiteX14" fmla="*/ 1537192 w 2109576"/>
                    <a:gd name="connsiteY14" fmla="*/ 807893 h 1175806"/>
                    <a:gd name="connsiteX15" fmla="*/ 1337167 w 2109576"/>
                    <a:gd name="connsiteY15" fmla="*/ 960293 h 1175806"/>
                    <a:gd name="connsiteX16" fmla="*/ 1187148 w 2109576"/>
                    <a:gd name="connsiteY16" fmla="*/ 1065068 h 1175806"/>
                    <a:gd name="connsiteX17" fmla="*/ 1079992 w 2109576"/>
                    <a:gd name="connsiteY17" fmla="*/ 1103168 h 1175806"/>
                    <a:gd name="connsiteX18" fmla="*/ 941880 w 2109576"/>
                    <a:gd name="connsiteY18" fmla="*/ 1117455 h 1175806"/>
                    <a:gd name="connsiteX19" fmla="*/ 894255 w 2109576"/>
                    <a:gd name="connsiteY19" fmla="*/ 1076974 h 1175806"/>
                    <a:gd name="connsiteX20" fmla="*/ 849011 w 2109576"/>
                    <a:gd name="connsiteY20" fmla="*/ 1031730 h 1175806"/>
                    <a:gd name="connsiteX21" fmla="*/ 741855 w 2109576"/>
                    <a:gd name="connsiteY21" fmla="*/ 1012680 h 1175806"/>
                    <a:gd name="connsiteX22" fmla="*/ 651367 w 2109576"/>
                    <a:gd name="connsiteY22" fmla="*/ 1046018 h 1175806"/>
                    <a:gd name="connsiteX23" fmla="*/ 539448 w 2109576"/>
                    <a:gd name="connsiteY23" fmla="*/ 1117455 h 1175806"/>
                    <a:gd name="connsiteX24" fmla="*/ 410861 w 2109576"/>
                    <a:gd name="connsiteY24" fmla="*/ 1162699 h 1175806"/>
                    <a:gd name="connsiteX25" fmla="*/ 258461 w 2109576"/>
                    <a:gd name="connsiteY25" fmla="*/ 1174605 h 1175806"/>
                    <a:gd name="connsiteX26" fmla="*/ 160830 w 2109576"/>
                    <a:gd name="connsiteY26" fmla="*/ 1138886 h 1175806"/>
                    <a:gd name="connsiteX27" fmla="*/ 75105 w 2109576"/>
                    <a:gd name="connsiteY27" fmla="*/ 1084118 h 1175806"/>
                    <a:gd name="connsiteX28" fmla="*/ 3667 w 2109576"/>
                    <a:gd name="connsiteY28" fmla="*/ 1034111 h 1175806"/>
                    <a:gd name="connsiteX29" fmla="*/ 22718 w 2109576"/>
                    <a:gd name="connsiteY29" fmla="*/ 581674 h 1175806"/>
                    <a:gd name="connsiteX30" fmla="*/ 13191 w 2109576"/>
                    <a:gd name="connsiteY30" fmla="*/ 455468 h 1175806"/>
                    <a:gd name="connsiteX31" fmla="*/ 15573 w 2109576"/>
                    <a:gd name="connsiteY31" fmla="*/ 374505 h 1175806"/>
                    <a:gd name="connsiteX0" fmla="*/ 13684 w 2107687"/>
                    <a:gd name="connsiteY0" fmla="*/ 374505 h 1175806"/>
                    <a:gd name="connsiteX1" fmla="*/ 208947 w 2107687"/>
                    <a:gd name="connsiteY1" fmla="*/ 479280 h 1175806"/>
                    <a:gd name="connsiteX2" fmla="*/ 382778 w 2107687"/>
                    <a:gd name="connsiteY2" fmla="*/ 412605 h 1175806"/>
                    <a:gd name="connsiteX3" fmla="*/ 849503 w 2107687"/>
                    <a:gd name="connsiteY3" fmla="*/ 229249 h 1175806"/>
                    <a:gd name="connsiteX4" fmla="*/ 1078103 w 2107687"/>
                    <a:gd name="connsiteY4" fmla="*/ 83993 h 1175806"/>
                    <a:gd name="connsiteX5" fmla="*/ 1149541 w 2107687"/>
                    <a:gd name="connsiteY5" fmla="*/ 24461 h 1175806"/>
                    <a:gd name="connsiteX6" fmla="*/ 1173353 w 2107687"/>
                    <a:gd name="connsiteY6" fmla="*/ 3030 h 1175806"/>
                    <a:gd name="connsiteX7" fmla="*/ 1392428 w 2107687"/>
                    <a:gd name="connsiteY7" fmla="*/ 86374 h 1175806"/>
                    <a:gd name="connsiteX8" fmla="*/ 1678178 w 2107687"/>
                    <a:gd name="connsiteY8" fmla="*/ 195911 h 1175806"/>
                    <a:gd name="connsiteX9" fmla="*/ 2006791 w 2107687"/>
                    <a:gd name="connsiteY9" fmla="*/ 307830 h 1175806"/>
                    <a:gd name="connsiteX10" fmla="*/ 2106803 w 2107687"/>
                    <a:gd name="connsiteY10" fmla="*/ 343549 h 1175806"/>
                    <a:gd name="connsiteX11" fmla="*/ 2044891 w 2107687"/>
                    <a:gd name="connsiteY11" fmla="*/ 386411 h 1175806"/>
                    <a:gd name="connsiteX12" fmla="*/ 1868678 w 2107687"/>
                    <a:gd name="connsiteY12" fmla="*/ 529286 h 1175806"/>
                    <a:gd name="connsiteX13" fmla="*/ 1723422 w 2107687"/>
                    <a:gd name="connsiteY13" fmla="*/ 657874 h 1175806"/>
                    <a:gd name="connsiteX14" fmla="*/ 1535303 w 2107687"/>
                    <a:gd name="connsiteY14" fmla="*/ 807893 h 1175806"/>
                    <a:gd name="connsiteX15" fmla="*/ 1335278 w 2107687"/>
                    <a:gd name="connsiteY15" fmla="*/ 960293 h 1175806"/>
                    <a:gd name="connsiteX16" fmla="*/ 1185259 w 2107687"/>
                    <a:gd name="connsiteY16" fmla="*/ 1065068 h 1175806"/>
                    <a:gd name="connsiteX17" fmla="*/ 1078103 w 2107687"/>
                    <a:gd name="connsiteY17" fmla="*/ 1103168 h 1175806"/>
                    <a:gd name="connsiteX18" fmla="*/ 939991 w 2107687"/>
                    <a:gd name="connsiteY18" fmla="*/ 1117455 h 1175806"/>
                    <a:gd name="connsiteX19" fmla="*/ 892366 w 2107687"/>
                    <a:gd name="connsiteY19" fmla="*/ 1076974 h 1175806"/>
                    <a:gd name="connsiteX20" fmla="*/ 847122 w 2107687"/>
                    <a:gd name="connsiteY20" fmla="*/ 1031730 h 1175806"/>
                    <a:gd name="connsiteX21" fmla="*/ 739966 w 2107687"/>
                    <a:gd name="connsiteY21" fmla="*/ 1012680 h 1175806"/>
                    <a:gd name="connsiteX22" fmla="*/ 649478 w 2107687"/>
                    <a:gd name="connsiteY22" fmla="*/ 1046018 h 1175806"/>
                    <a:gd name="connsiteX23" fmla="*/ 537559 w 2107687"/>
                    <a:gd name="connsiteY23" fmla="*/ 1117455 h 1175806"/>
                    <a:gd name="connsiteX24" fmla="*/ 408972 w 2107687"/>
                    <a:gd name="connsiteY24" fmla="*/ 1162699 h 1175806"/>
                    <a:gd name="connsiteX25" fmla="*/ 256572 w 2107687"/>
                    <a:gd name="connsiteY25" fmla="*/ 1174605 h 1175806"/>
                    <a:gd name="connsiteX26" fmla="*/ 158941 w 2107687"/>
                    <a:gd name="connsiteY26" fmla="*/ 1138886 h 1175806"/>
                    <a:gd name="connsiteX27" fmla="*/ 73216 w 2107687"/>
                    <a:gd name="connsiteY27" fmla="*/ 1084118 h 1175806"/>
                    <a:gd name="connsiteX28" fmla="*/ 1778 w 2107687"/>
                    <a:gd name="connsiteY28" fmla="*/ 1034111 h 1175806"/>
                    <a:gd name="connsiteX29" fmla="*/ 20829 w 2107687"/>
                    <a:gd name="connsiteY29" fmla="*/ 581674 h 1175806"/>
                    <a:gd name="connsiteX30" fmla="*/ 25589 w 2107687"/>
                    <a:gd name="connsiteY30" fmla="*/ 455468 h 1175806"/>
                    <a:gd name="connsiteX31" fmla="*/ 13684 w 2107687"/>
                    <a:gd name="connsiteY31" fmla="*/ 374505 h 1175806"/>
                    <a:gd name="connsiteX0" fmla="*/ 11461 w 2110226"/>
                    <a:gd name="connsiteY0" fmla="*/ 386411 h 1175806"/>
                    <a:gd name="connsiteX1" fmla="*/ 211486 w 2110226"/>
                    <a:gd name="connsiteY1" fmla="*/ 479280 h 1175806"/>
                    <a:gd name="connsiteX2" fmla="*/ 385317 w 2110226"/>
                    <a:gd name="connsiteY2" fmla="*/ 412605 h 1175806"/>
                    <a:gd name="connsiteX3" fmla="*/ 852042 w 2110226"/>
                    <a:gd name="connsiteY3" fmla="*/ 229249 h 1175806"/>
                    <a:gd name="connsiteX4" fmla="*/ 1080642 w 2110226"/>
                    <a:gd name="connsiteY4" fmla="*/ 83993 h 1175806"/>
                    <a:gd name="connsiteX5" fmla="*/ 1152080 w 2110226"/>
                    <a:gd name="connsiteY5" fmla="*/ 24461 h 1175806"/>
                    <a:gd name="connsiteX6" fmla="*/ 1175892 w 2110226"/>
                    <a:gd name="connsiteY6" fmla="*/ 3030 h 1175806"/>
                    <a:gd name="connsiteX7" fmla="*/ 1394967 w 2110226"/>
                    <a:gd name="connsiteY7" fmla="*/ 86374 h 1175806"/>
                    <a:gd name="connsiteX8" fmla="*/ 1680717 w 2110226"/>
                    <a:gd name="connsiteY8" fmla="*/ 195911 h 1175806"/>
                    <a:gd name="connsiteX9" fmla="*/ 2009330 w 2110226"/>
                    <a:gd name="connsiteY9" fmla="*/ 307830 h 1175806"/>
                    <a:gd name="connsiteX10" fmla="*/ 2109342 w 2110226"/>
                    <a:gd name="connsiteY10" fmla="*/ 343549 h 1175806"/>
                    <a:gd name="connsiteX11" fmla="*/ 2047430 w 2110226"/>
                    <a:gd name="connsiteY11" fmla="*/ 386411 h 1175806"/>
                    <a:gd name="connsiteX12" fmla="*/ 1871217 w 2110226"/>
                    <a:gd name="connsiteY12" fmla="*/ 529286 h 1175806"/>
                    <a:gd name="connsiteX13" fmla="*/ 1725961 w 2110226"/>
                    <a:gd name="connsiteY13" fmla="*/ 657874 h 1175806"/>
                    <a:gd name="connsiteX14" fmla="*/ 1537842 w 2110226"/>
                    <a:gd name="connsiteY14" fmla="*/ 807893 h 1175806"/>
                    <a:gd name="connsiteX15" fmla="*/ 1337817 w 2110226"/>
                    <a:gd name="connsiteY15" fmla="*/ 960293 h 1175806"/>
                    <a:gd name="connsiteX16" fmla="*/ 1187798 w 2110226"/>
                    <a:gd name="connsiteY16" fmla="*/ 1065068 h 1175806"/>
                    <a:gd name="connsiteX17" fmla="*/ 1080642 w 2110226"/>
                    <a:gd name="connsiteY17" fmla="*/ 1103168 h 1175806"/>
                    <a:gd name="connsiteX18" fmla="*/ 942530 w 2110226"/>
                    <a:gd name="connsiteY18" fmla="*/ 1117455 h 1175806"/>
                    <a:gd name="connsiteX19" fmla="*/ 894905 w 2110226"/>
                    <a:gd name="connsiteY19" fmla="*/ 1076974 h 1175806"/>
                    <a:gd name="connsiteX20" fmla="*/ 849661 w 2110226"/>
                    <a:gd name="connsiteY20" fmla="*/ 1031730 h 1175806"/>
                    <a:gd name="connsiteX21" fmla="*/ 742505 w 2110226"/>
                    <a:gd name="connsiteY21" fmla="*/ 1012680 h 1175806"/>
                    <a:gd name="connsiteX22" fmla="*/ 652017 w 2110226"/>
                    <a:gd name="connsiteY22" fmla="*/ 1046018 h 1175806"/>
                    <a:gd name="connsiteX23" fmla="*/ 540098 w 2110226"/>
                    <a:gd name="connsiteY23" fmla="*/ 1117455 h 1175806"/>
                    <a:gd name="connsiteX24" fmla="*/ 411511 w 2110226"/>
                    <a:gd name="connsiteY24" fmla="*/ 1162699 h 1175806"/>
                    <a:gd name="connsiteX25" fmla="*/ 259111 w 2110226"/>
                    <a:gd name="connsiteY25" fmla="*/ 1174605 h 1175806"/>
                    <a:gd name="connsiteX26" fmla="*/ 161480 w 2110226"/>
                    <a:gd name="connsiteY26" fmla="*/ 1138886 h 1175806"/>
                    <a:gd name="connsiteX27" fmla="*/ 75755 w 2110226"/>
                    <a:gd name="connsiteY27" fmla="*/ 1084118 h 1175806"/>
                    <a:gd name="connsiteX28" fmla="*/ 4317 w 2110226"/>
                    <a:gd name="connsiteY28" fmla="*/ 1034111 h 1175806"/>
                    <a:gd name="connsiteX29" fmla="*/ 23368 w 2110226"/>
                    <a:gd name="connsiteY29" fmla="*/ 581674 h 1175806"/>
                    <a:gd name="connsiteX30" fmla="*/ 28128 w 2110226"/>
                    <a:gd name="connsiteY30" fmla="*/ 455468 h 1175806"/>
                    <a:gd name="connsiteX31" fmla="*/ 11461 w 2110226"/>
                    <a:gd name="connsiteY31" fmla="*/ 386411 h 1175806"/>
                    <a:gd name="connsiteX0" fmla="*/ 42260 w 2107687"/>
                    <a:gd name="connsiteY0" fmla="*/ 386411 h 1175806"/>
                    <a:gd name="connsiteX1" fmla="*/ 208947 w 2107687"/>
                    <a:gd name="connsiteY1" fmla="*/ 479280 h 1175806"/>
                    <a:gd name="connsiteX2" fmla="*/ 382778 w 2107687"/>
                    <a:gd name="connsiteY2" fmla="*/ 412605 h 1175806"/>
                    <a:gd name="connsiteX3" fmla="*/ 849503 w 2107687"/>
                    <a:gd name="connsiteY3" fmla="*/ 229249 h 1175806"/>
                    <a:gd name="connsiteX4" fmla="*/ 1078103 w 2107687"/>
                    <a:gd name="connsiteY4" fmla="*/ 83993 h 1175806"/>
                    <a:gd name="connsiteX5" fmla="*/ 1149541 w 2107687"/>
                    <a:gd name="connsiteY5" fmla="*/ 24461 h 1175806"/>
                    <a:gd name="connsiteX6" fmla="*/ 1173353 w 2107687"/>
                    <a:gd name="connsiteY6" fmla="*/ 3030 h 1175806"/>
                    <a:gd name="connsiteX7" fmla="*/ 1392428 w 2107687"/>
                    <a:gd name="connsiteY7" fmla="*/ 86374 h 1175806"/>
                    <a:gd name="connsiteX8" fmla="*/ 1678178 w 2107687"/>
                    <a:gd name="connsiteY8" fmla="*/ 195911 h 1175806"/>
                    <a:gd name="connsiteX9" fmla="*/ 2006791 w 2107687"/>
                    <a:gd name="connsiteY9" fmla="*/ 307830 h 1175806"/>
                    <a:gd name="connsiteX10" fmla="*/ 2106803 w 2107687"/>
                    <a:gd name="connsiteY10" fmla="*/ 343549 h 1175806"/>
                    <a:gd name="connsiteX11" fmla="*/ 2044891 w 2107687"/>
                    <a:gd name="connsiteY11" fmla="*/ 386411 h 1175806"/>
                    <a:gd name="connsiteX12" fmla="*/ 1868678 w 2107687"/>
                    <a:gd name="connsiteY12" fmla="*/ 529286 h 1175806"/>
                    <a:gd name="connsiteX13" fmla="*/ 1723422 w 2107687"/>
                    <a:gd name="connsiteY13" fmla="*/ 657874 h 1175806"/>
                    <a:gd name="connsiteX14" fmla="*/ 1535303 w 2107687"/>
                    <a:gd name="connsiteY14" fmla="*/ 807893 h 1175806"/>
                    <a:gd name="connsiteX15" fmla="*/ 1335278 w 2107687"/>
                    <a:gd name="connsiteY15" fmla="*/ 960293 h 1175806"/>
                    <a:gd name="connsiteX16" fmla="*/ 1185259 w 2107687"/>
                    <a:gd name="connsiteY16" fmla="*/ 1065068 h 1175806"/>
                    <a:gd name="connsiteX17" fmla="*/ 1078103 w 2107687"/>
                    <a:gd name="connsiteY17" fmla="*/ 1103168 h 1175806"/>
                    <a:gd name="connsiteX18" fmla="*/ 939991 w 2107687"/>
                    <a:gd name="connsiteY18" fmla="*/ 1117455 h 1175806"/>
                    <a:gd name="connsiteX19" fmla="*/ 892366 w 2107687"/>
                    <a:gd name="connsiteY19" fmla="*/ 1076974 h 1175806"/>
                    <a:gd name="connsiteX20" fmla="*/ 847122 w 2107687"/>
                    <a:gd name="connsiteY20" fmla="*/ 1031730 h 1175806"/>
                    <a:gd name="connsiteX21" fmla="*/ 739966 w 2107687"/>
                    <a:gd name="connsiteY21" fmla="*/ 1012680 h 1175806"/>
                    <a:gd name="connsiteX22" fmla="*/ 649478 w 2107687"/>
                    <a:gd name="connsiteY22" fmla="*/ 1046018 h 1175806"/>
                    <a:gd name="connsiteX23" fmla="*/ 537559 w 2107687"/>
                    <a:gd name="connsiteY23" fmla="*/ 1117455 h 1175806"/>
                    <a:gd name="connsiteX24" fmla="*/ 408972 w 2107687"/>
                    <a:gd name="connsiteY24" fmla="*/ 1162699 h 1175806"/>
                    <a:gd name="connsiteX25" fmla="*/ 256572 w 2107687"/>
                    <a:gd name="connsiteY25" fmla="*/ 1174605 h 1175806"/>
                    <a:gd name="connsiteX26" fmla="*/ 158941 w 2107687"/>
                    <a:gd name="connsiteY26" fmla="*/ 1138886 h 1175806"/>
                    <a:gd name="connsiteX27" fmla="*/ 73216 w 2107687"/>
                    <a:gd name="connsiteY27" fmla="*/ 1084118 h 1175806"/>
                    <a:gd name="connsiteX28" fmla="*/ 1778 w 2107687"/>
                    <a:gd name="connsiteY28" fmla="*/ 1034111 h 1175806"/>
                    <a:gd name="connsiteX29" fmla="*/ 20829 w 2107687"/>
                    <a:gd name="connsiteY29" fmla="*/ 581674 h 1175806"/>
                    <a:gd name="connsiteX30" fmla="*/ 25589 w 2107687"/>
                    <a:gd name="connsiteY30" fmla="*/ 455468 h 1175806"/>
                    <a:gd name="connsiteX31" fmla="*/ 42260 w 2107687"/>
                    <a:gd name="connsiteY31" fmla="*/ 386411 h 1175806"/>
                    <a:gd name="connsiteX0" fmla="*/ 42260 w 2107687"/>
                    <a:gd name="connsiteY0" fmla="*/ 386411 h 1175806"/>
                    <a:gd name="connsiteX1" fmla="*/ 208947 w 2107687"/>
                    <a:gd name="connsiteY1" fmla="*/ 479280 h 1175806"/>
                    <a:gd name="connsiteX2" fmla="*/ 382778 w 2107687"/>
                    <a:gd name="connsiteY2" fmla="*/ 412605 h 1175806"/>
                    <a:gd name="connsiteX3" fmla="*/ 849503 w 2107687"/>
                    <a:gd name="connsiteY3" fmla="*/ 229249 h 1175806"/>
                    <a:gd name="connsiteX4" fmla="*/ 1078103 w 2107687"/>
                    <a:gd name="connsiteY4" fmla="*/ 83993 h 1175806"/>
                    <a:gd name="connsiteX5" fmla="*/ 1149541 w 2107687"/>
                    <a:gd name="connsiteY5" fmla="*/ 24461 h 1175806"/>
                    <a:gd name="connsiteX6" fmla="*/ 1173353 w 2107687"/>
                    <a:gd name="connsiteY6" fmla="*/ 3030 h 1175806"/>
                    <a:gd name="connsiteX7" fmla="*/ 1392428 w 2107687"/>
                    <a:gd name="connsiteY7" fmla="*/ 86374 h 1175806"/>
                    <a:gd name="connsiteX8" fmla="*/ 1678178 w 2107687"/>
                    <a:gd name="connsiteY8" fmla="*/ 195911 h 1175806"/>
                    <a:gd name="connsiteX9" fmla="*/ 2006791 w 2107687"/>
                    <a:gd name="connsiteY9" fmla="*/ 307830 h 1175806"/>
                    <a:gd name="connsiteX10" fmla="*/ 2106803 w 2107687"/>
                    <a:gd name="connsiteY10" fmla="*/ 343549 h 1175806"/>
                    <a:gd name="connsiteX11" fmla="*/ 2044891 w 2107687"/>
                    <a:gd name="connsiteY11" fmla="*/ 386411 h 1175806"/>
                    <a:gd name="connsiteX12" fmla="*/ 1868678 w 2107687"/>
                    <a:gd name="connsiteY12" fmla="*/ 529286 h 1175806"/>
                    <a:gd name="connsiteX13" fmla="*/ 1723422 w 2107687"/>
                    <a:gd name="connsiteY13" fmla="*/ 657874 h 1175806"/>
                    <a:gd name="connsiteX14" fmla="*/ 1535303 w 2107687"/>
                    <a:gd name="connsiteY14" fmla="*/ 807893 h 1175806"/>
                    <a:gd name="connsiteX15" fmla="*/ 1335278 w 2107687"/>
                    <a:gd name="connsiteY15" fmla="*/ 960293 h 1175806"/>
                    <a:gd name="connsiteX16" fmla="*/ 1185259 w 2107687"/>
                    <a:gd name="connsiteY16" fmla="*/ 1065068 h 1175806"/>
                    <a:gd name="connsiteX17" fmla="*/ 1078103 w 2107687"/>
                    <a:gd name="connsiteY17" fmla="*/ 1103168 h 1175806"/>
                    <a:gd name="connsiteX18" fmla="*/ 939991 w 2107687"/>
                    <a:gd name="connsiteY18" fmla="*/ 1117455 h 1175806"/>
                    <a:gd name="connsiteX19" fmla="*/ 892366 w 2107687"/>
                    <a:gd name="connsiteY19" fmla="*/ 1076974 h 1175806"/>
                    <a:gd name="connsiteX20" fmla="*/ 847122 w 2107687"/>
                    <a:gd name="connsiteY20" fmla="*/ 1031730 h 1175806"/>
                    <a:gd name="connsiteX21" fmla="*/ 739966 w 2107687"/>
                    <a:gd name="connsiteY21" fmla="*/ 1012680 h 1175806"/>
                    <a:gd name="connsiteX22" fmla="*/ 649478 w 2107687"/>
                    <a:gd name="connsiteY22" fmla="*/ 1046018 h 1175806"/>
                    <a:gd name="connsiteX23" fmla="*/ 537559 w 2107687"/>
                    <a:gd name="connsiteY23" fmla="*/ 1117455 h 1175806"/>
                    <a:gd name="connsiteX24" fmla="*/ 408972 w 2107687"/>
                    <a:gd name="connsiteY24" fmla="*/ 1162699 h 1175806"/>
                    <a:gd name="connsiteX25" fmla="*/ 256572 w 2107687"/>
                    <a:gd name="connsiteY25" fmla="*/ 1174605 h 1175806"/>
                    <a:gd name="connsiteX26" fmla="*/ 158941 w 2107687"/>
                    <a:gd name="connsiteY26" fmla="*/ 1138886 h 1175806"/>
                    <a:gd name="connsiteX27" fmla="*/ 73216 w 2107687"/>
                    <a:gd name="connsiteY27" fmla="*/ 1084118 h 1175806"/>
                    <a:gd name="connsiteX28" fmla="*/ 1778 w 2107687"/>
                    <a:gd name="connsiteY28" fmla="*/ 1034111 h 1175806"/>
                    <a:gd name="connsiteX29" fmla="*/ 20829 w 2107687"/>
                    <a:gd name="connsiteY29" fmla="*/ 581674 h 1175806"/>
                    <a:gd name="connsiteX30" fmla="*/ 27970 w 2107687"/>
                    <a:gd name="connsiteY30" fmla="*/ 453087 h 1175806"/>
                    <a:gd name="connsiteX31" fmla="*/ 42260 w 2107687"/>
                    <a:gd name="connsiteY31" fmla="*/ 386411 h 1175806"/>
                    <a:gd name="connsiteX0" fmla="*/ 27972 w 2107687"/>
                    <a:gd name="connsiteY0" fmla="*/ 398317 h 1175806"/>
                    <a:gd name="connsiteX1" fmla="*/ 208947 w 2107687"/>
                    <a:gd name="connsiteY1" fmla="*/ 479280 h 1175806"/>
                    <a:gd name="connsiteX2" fmla="*/ 382778 w 2107687"/>
                    <a:gd name="connsiteY2" fmla="*/ 412605 h 1175806"/>
                    <a:gd name="connsiteX3" fmla="*/ 849503 w 2107687"/>
                    <a:gd name="connsiteY3" fmla="*/ 229249 h 1175806"/>
                    <a:gd name="connsiteX4" fmla="*/ 1078103 w 2107687"/>
                    <a:gd name="connsiteY4" fmla="*/ 83993 h 1175806"/>
                    <a:gd name="connsiteX5" fmla="*/ 1149541 w 2107687"/>
                    <a:gd name="connsiteY5" fmla="*/ 24461 h 1175806"/>
                    <a:gd name="connsiteX6" fmla="*/ 1173353 w 2107687"/>
                    <a:gd name="connsiteY6" fmla="*/ 3030 h 1175806"/>
                    <a:gd name="connsiteX7" fmla="*/ 1392428 w 2107687"/>
                    <a:gd name="connsiteY7" fmla="*/ 86374 h 1175806"/>
                    <a:gd name="connsiteX8" fmla="*/ 1678178 w 2107687"/>
                    <a:gd name="connsiteY8" fmla="*/ 195911 h 1175806"/>
                    <a:gd name="connsiteX9" fmla="*/ 2006791 w 2107687"/>
                    <a:gd name="connsiteY9" fmla="*/ 307830 h 1175806"/>
                    <a:gd name="connsiteX10" fmla="*/ 2106803 w 2107687"/>
                    <a:gd name="connsiteY10" fmla="*/ 343549 h 1175806"/>
                    <a:gd name="connsiteX11" fmla="*/ 2044891 w 2107687"/>
                    <a:gd name="connsiteY11" fmla="*/ 386411 h 1175806"/>
                    <a:gd name="connsiteX12" fmla="*/ 1868678 w 2107687"/>
                    <a:gd name="connsiteY12" fmla="*/ 529286 h 1175806"/>
                    <a:gd name="connsiteX13" fmla="*/ 1723422 w 2107687"/>
                    <a:gd name="connsiteY13" fmla="*/ 657874 h 1175806"/>
                    <a:gd name="connsiteX14" fmla="*/ 1535303 w 2107687"/>
                    <a:gd name="connsiteY14" fmla="*/ 807893 h 1175806"/>
                    <a:gd name="connsiteX15" fmla="*/ 1335278 w 2107687"/>
                    <a:gd name="connsiteY15" fmla="*/ 960293 h 1175806"/>
                    <a:gd name="connsiteX16" fmla="*/ 1185259 w 2107687"/>
                    <a:gd name="connsiteY16" fmla="*/ 1065068 h 1175806"/>
                    <a:gd name="connsiteX17" fmla="*/ 1078103 w 2107687"/>
                    <a:gd name="connsiteY17" fmla="*/ 1103168 h 1175806"/>
                    <a:gd name="connsiteX18" fmla="*/ 939991 w 2107687"/>
                    <a:gd name="connsiteY18" fmla="*/ 1117455 h 1175806"/>
                    <a:gd name="connsiteX19" fmla="*/ 892366 w 2107687"/>
                    <a:gd name="connsiteY19" fmla="*/ 1076974 h 1175806"/>
                    <a:gd name="connsiteX20" fmla="*/ 847122 w 2107687"/>
                    <a:gd name="connsiteY20" fmla="*/ 1031730 h 1175806"/>
                    <a:gd name="connsiteX21" fmla="*/ 739966 w 2107687"/>
                    <a:gd name="connsiteY21" fmla="*/ 1012680 h 1175806"/>
                    <a:gd name="connsiteX22" fmla="*/ 649478 w 2107687"/>
                    <a:gd name="connsiteY22" fmla="*/ 1046018 h 1175806"/>
                    <a:gd name="connsiteX23" fmla="*/ 537559 w 2107687"/>
                    <a:gd name="connsiteY23" fmla="*/ 1117455 h 1175806"/>
                    <a:gd name="connsiteX24" fmla="*/ 408972 w 2107687"/>
                    <a:gd name="connsiteY24" fmla="*/ 1162699 h 1175806"/>
                    <a:gd name="connsiteX25" fmla="*/ 256572 w 2107687"/>
                    <a:gd name="connsiteY25" fmla="*/ 1174605 h 1175806"/>
                    <a:gd name="connsiteX26" fmla="*/ 158941 w 2107687"/>
                    <a:gd name="connsiteY26" fmla="*/ 1138886 h 1175806"/>
                    <a:gd name="connsiteX27" fmla="*/ 73216 w 2107687"/>
                    <a:gd name="connsiteY27" fmla="*/ 1084118 h 1175806"/>
                    <a:gd name="connsiteX28" fmla="*/ 1778 w 2107687"/>
                    <a:gd name="connsiteY28" fmla="*/ 1034111 h 1175806"/>
                    <a:gd name="connsiteX29" fmla="*/ 20829 w 2107687"/>
                    <a:gd name="connsiteY29" fmla="*/ 581674 h 1175806"/>
                    <a:gd name="connsiteX30" fmla="*/ 27970 w 2107687"/>
                    <a:gd name="connsiteY30" fmla="*/ 453087 h 1175806"/>
                    <a:gd name="connsiteX31" fmla="*/ 27972 w 2107687"/>
                    <a:gd name="connsiteY31" fmla="*/ 398317 h 1175806"/>
                    <a:gd name="connsiteX0" fmla="*/ 27972 w 2107687"/>
                    <a:gd name="connsiteY0" fmla="*/ 398317 h 1175806"/>
                    <a:gd name="connsiteX1" fmla="*/ 208947 w 2107687"/>
                    <a:gd name="connsiteY1" fmla="*/ 479280 h 1175806"/>
                    <a:gd name="connsiteX2" fmla="*/ 382778 w 2107687"/>
                    <a:gd name="connsiteY2" fmla="*/ 412605 h 1175806"/>
                    <a:gd name="connsiteX3" fmla="*/ 849503 w 2107687"/>
                    <a:gd name="connsiteY3" fmla="*/ 229249 h 1175806"/>
                    <a:gd name="connsiteX4" fmla="*/ 1078103 w 2107687"/>
                    <a:gd name="connsiteY4" fmla="*/ 83993 h 1175806"/>
                    <a:gd name="connsiteX5" fmla="*/ 1149541 w 2107687"/>
                    <a:gd name="connsiteY5" fmla="*/ 24461 h 1175806"/>
                    <a:gd name="connsiteX6" fmla="*/ 1173353 w 2107687"/>
                    <a:gd name="connsiteY6" fmla="*/ 3030 h 1175806"/>
                    <a:gd name="connsiteX7" fmla="*/ 1392428 w 2107687"/>
                    <a:gd name="connsiteY7" fmla="*/ 86374 h 1175806"/>
                    <a:gd name="connsiteX8" fmla="*/ 1678178 w 2107687"/>
                    <a:gd name="connsiteY8" fmla="*/ 195911 h 1175806"/>
                    <a:gd name="connsiteX9" fmla="*/ 2006791 w 2107687"/>
                    <a:gd name="connsiteY9" fmla="*/ 307830 h 1175806"/>
                    <a:gd name="connsiteX10" fmla="*/ 2106803 w 2107687"/>
                    <a:gd name="connsiteY10" fmla="*/ 343549 h 1175806"/>
                    <a:gd name="connsiteX11" fmla="*/ 2044891 w 2107687"/>
                    <a:gd name="connsiteY11" fmla="*/ 386411 h 1175806"/>
                    <a:gd name="connsiteX12" fmla="*/ 1868678 w 2107687"/>
                    <a:gd name="connsiteY12" fmla="*/ 529286 h 1175806"/>
                    <a:gd name="connsiteX13" fmla="*/ 1723422 w 2107687"/>
                    <a:gd name="connsiteY13" fmla="*/ 657874 h 1175806"/>
                    <a:gd name="connsiteX14" fmla="*/ 1535303 w 2107687"/>
                    <a:gd name="connsiteY14" fmla="*/ 807893 h 1175806"/>
                    <a:gd name="connsiteX15" fmla="*/ 1335278 w 2107687"/>
                    <a:gd name="connsiteY15" fmla="*/ 960293 h 1175806"/>
                    <a:gd name="connsiteX16" fmla="*/ 1185259 w 2107687"/>
                    <a:gd name="connsiteY16" fmla="*/ 1065068 h 1175806"/>
                    <a:gd name="connsiteX17" fmla="*/ 1078103 w 2107687"/>
                    <a:gd name="connsiteY17" fmla="*/ 1103168 h 1175806"/>
                    <a:gd name="connsiteX18" fmla="*/ 939991 w 2107687"/>
                    <a:gd name="connsiteY18" fmla="*/ 1117455 h 1175806"/>
                    <a:gd name="connsiteX19" fmla="*/ 892366 w 2107687"/>
                    <a:gd name="connsiteY19" fmla="*/ 1076974 h 1175806"/>
                    <a:gd name="connsiteX20" fmla="*/ 847122 w 2107687"/>
                    <a:gd name="connsiteY20" fmla="*/ 1031730 h 1175806"/>
                    <a:gd name="connsiteX21" fmla="*/ 739966 w 2107687"/>
                    <a:gd name="connsiteY21" fmla="*/ 1012680 h 1175806"/>
                    <a:gd name="connsiteX22" fmla="*/ 649478 w 2107687"/>
                    <a:gd name="connsiteY22" fmla="*/ 1046018 h 1175806"/>
                    <a:gd name="connsiteX23" fmla="*/ 537559 w 2107687"/>
                    <a:gd name="connsiteY23" fmla="*/ 1117455 h 1175806"/>
                    <a:gd name="connsiteX24" fmla="*/ 408972 w 2107687"/>
                    <a:gd name="connsiteY24" fmla="*/ 1162699 h 1175806"/>
                    <a:gd name="connsiteX25" fmla="*/ 256572 w 2107687"/>
                    <a:gd name="connsiteY25" fmla="*/ 1174605 h 1175806"/>
                    <a:gd name="connsiteX26" fmla="*/ 158941 w 2107687"/>
                    <a:gd name="connsiteY26" fmla="*/ 1138886 h 1175806"/>
                    <a:gd name="connsiteX27" fmla="*/ 73216 w 2107687"/>
                    <a:gd name="connsiteY27" fmla="*/ 1084118 h 1175806"/>
                    <a:gd name="connsiteX28" fmla="*/ 1778 w 2107687"/>
                    <a:gd name="connsiteY28" fmla="*/ 1034111 h 1175806"/>
                    <a:gd name="connsiteX29" fmla="*/ 20829 w 2107687"/>
                    <a:gd name="connsiteY29" fmla="*/ 581674 h 1175806"/>
                    <a:gd name="connsiteX30" fmla="*/ 27970 w 2107687"/>
                    <a:gd name="connsiteY30" fmla="*/ 453087 h 1175806"/>
                    <a:gd name="connsiteX31" fmla="*/ 27972 w 2107687"/>
                    <a:gd name="connsiteY31" fmla="*/ 398317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27092 w 2113950"/>
                    <a:gd name="connsiteY29" fmla="*/ 581674 h 1175806"/>
                    <a:gd name="connsiteX30" fmla="*/ 34233 w 2113950"/>
                    <a:gd name="connsiteY30" fmla="*/ 453087 h 1175806"/>
                    <a:gd name="connsiteX31" fmla="*/ 10423 w 2113950"/>
                    <a:gd name="connsiteY31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17565 w 2113950"/>
                    <a:gd name="connsiteY29" fmla="*/ 760268 h 1175806"/>
                    <a:gd name="connsiteX30" fmla="*/ 27092 w 2113950"/>
                    <a:gd name="connsiteY30" fmla="*/ 581674 h 1175806"/>
                    <a:gd name="connsiteX31" fmla="*/ 34233 w 2113950"/>
                    <a:gd name="connsiteY31" fmla="*/ 453087 h 1175806"/>
                    <a:gd name="connsiteX32" fmla="*/ 10423 w 2113950"/>
                    <a:gd name="connsiteY32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36615 w 2113950"/>
                    <a:gd name="connsiteY29" fmla="*/ 762650 h 1175806"/>
                    <a:gd name="connsiteX30" fmla="*/ 27092 w 2113950"/>
                    <a:gd name="connsiteY30" fmla="*/ 581674 h 1175806"/>
                    <a:gd name="connsiteX31" fmla="*/ 34233 w 2113950"/>
                    <a:gd name="connsiteY31" fmla="*/ 453087 h 1175806"/>
                    <a:gd name="connsiteX32" fmla="*/ 10423 w 2113950"/>
                    <a:gd name="connsiteY32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22327 w 2113950"/>
                    <a:gd name="connsiteY29" fmla="*/ 762650 h 1175806"/>
                    <a:gd name="connsiteX30" fmla="*/ 27092 w 2113950"/>
                    <a:gd name="connsiteY30" fmla="*/ 581674 h 1175806"/>
                    <a:gd name="connsiteX31" fmla="*/ 34233 w 2113950"/>
                    <a:gd name="connsiteY31" fmla="*/ 453087 h 1175806"/>
                    <a:gd name="connsiteX32" fmla="*/ 10423 w 2113950"/>
                    <a:gd name="connsiteY32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29470 w 2113950"/>
                    <a:gd name="connsiteY29" fmla="*/ 760269 h 1175806"/>
                    <a:gd name="connsiteX30" fmla="*/ 27092 w 2113950"/>
                    <a:gd name="connsiteY30" fmla="*/ 581674 h 1175806"/>
                    <a:gd name="connsiteX31" fmla="*/ 34233 w 2113950"/>
                    <a:gd name="connsiteY31" fmla="*/ 453087 h 1175806"/>
                    <a:gd name="connsiteX32" fmla="*/ 10423 w 2113950"/>
                    <a:gd name="connsiteY32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8040 w 2113950"/>
                    <a:gd name="connsiteY29" fmla="*/ 924574 h 1175806"/>
                    <a:gd name="connsiteX30" fmla="*/ 29470 w 2113950"/>
                    <a:gd name="connsiteY30" fmla="*/ 760269 h 1175806"/>
                    <a:gd name="connsiteX31" fmla="*/ 27092 w 2113950"/>
                    <a:gd name="connsiteY31" fmla="*/ 581674 h 1175806"/>
                    <a:gd name="connsiteX32" fmla="*/ 34233 w 2113950"/>
                    <a:gd name="connsiteY32" fmla="*/ 453087 h 1175806"/>
                    <a:gd name="connsiteX33" fmla="*/ 10423 w 2113950"/>
                    <a:gd name="connsiteY33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36615 w 2113950"/>
                    <a:gd name="connsiteY29" fmla="*/ 926955 h 1175806"/>
                    <a:gd name="connsiteX30" fmla="*/ 29470 w 2113950"/>
                    <a:gd name="connsiteY30" fmla="*/ 760269 h 1175806"/>
                    <a:gd name="connsiteX31" fmla="*/ 27092 w 2113950"/>
                    <a:gd name="connsiteY31" fmla="*/ 581674 h 1175806"/>
                    <a:gd name="connsiteX32" fmla="*/ 34233 w 2113950"/>
                    <a:gd name="connsiteY32" fmla="*/ 453087 h 1175806"/>
                    <a:gd name="connsiteX33" fmla="*/ 10423 w 2113950"/>
                    <a:gd name="connsiteY33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8041 w 2113950"/>
                    <a:gd name="connsiteY28" fmla="*/ 1034111 h 1175806"/>
                    <a:gd name="connsiteX29" fmla="*/ 24709 w 2113950"/>
                    <a:gd name="connsiteY29" fmla="*/ 926955 h 1175806"/>
                    <a:gd name="connsiteX30" fmla="*/ 29470 w 2113950"/>
                    <a:gd name="connsiteY30" fmla="*/ 760269 h 1175806"/>
                    <a:gd name="connsiteX31" fmla="*/ 27092 w 2113950"/>
                    <a:gd name="connsiteY31" fmla="*/ 581674 h 1175806"/>
                    <a:gd name="connsiteX32" fmla="*/ 34233 w 2113950"/>
                    <a:gd name="connsiteY32" fmla="*/ 453087 h 1175806"/>
                    <a:gd name="connsiteX33" fmla="*/ 10423 w 2113950"/>
                    <a:gd name="connsiteY33" fmla="*/ 407842 h 1175806"/>
                    <a:gd name="connsiteX0" fmla="*/ 10423 w 2113950"/>
                    <a:gd name="connsiteY0" fmla="*/ 407842 h 1175806"/>
                    <a:gd name="connsiteX1" fmla="*/ 215210 w 2113950"/>
                    <a:gd name="connsiteY1" fmla="*/ 479280 h 1175806"/>
                    <a:gd name="connsiteX2" fmla="*/ 389041 w 2113950"/>
                    <a:gd name="connsiteY2" fmla="*/ 412605 h 1175806"/>
                    <a:gd name="connsiteX3" fmla="*/ 855766 w 2113950"/>
                    <a:gd name="connsiteY3" fmla="*/ 229249 h 1175806"/>
                    <a:gd name="connsiteX4" fmla="*/ 1084366 w 2113950"/>
                    <a:gd name="connsiteY4" fmla="*/ 83993 h 1175806"/>
                    <a:gd name="connsiteX5" fmla="*/ 1155804 w 2113950"/>
                    <a:gd name="connsiteY5" fmla="*/ 24461 h 1175806"/>
                    <a:gd name="connsiteX6" fmla="*/ 1179616 w 2113950"/>
                    <a:gd name="connsiteY6" fmla="*/ 3030 h 1175806"/>
                    <a:gd name="connsiteX7" fmla="*/ 1398691 w 2113950"/>
                    <a:gd name="connsiteY7" fmla="*/ 86374 h 1175806"/>
                    <a:gd name="connsiteX8" fmla="*/ 1684441 w 2113950"/>
                    <a:gd name="connsiteY8" fmla="*/ 195911 h 1175806"/>
                    <a:gd name="connsiteX9" fmla="*/ 2013054 w 2113950"/>
                    <a:gd name="connsiteY9" fmla="*/ 307830 h 1175806"/>
                    <a:gd name="connsiteX10" fmla="*/ 2113066 w 2113950"/>
                    <a:gd name="connsiteY10" fmla="*/ 343549 h 1175806"/>
                    <a:gd name="connsiteX11" fmla="*/ 2051154 w 2113950"/>
                    <a:gd name="connsiteY11" fmla="*/ 386411 h 1175806"/>
                    <a:gd name="connsiteX12" fmla="*/ 1874941 w 2113950"/>
                    <a:gd name="connsiteY12" fmla="*/ 529286 h 1175806"/>
                    <a:gd name="connsiteX13" fmla="*/ 1729685 w 2113950"/>
                    <a:gd name="connsiteY13" fmla="*/ 657874 h 1175806"/>
                    <a:gd name="connsiteX14" fmla="*/ 1541566 w 2113950"/>
                    <a:gd name="connsiteY14" fmla="*/ 807893 h 1175806"/>
                    <a:gd name="connsiteX15" fmla="*/ 1341541 w 2113950"/>
                    <a:gd name="connsiteY15" fmla="*/ 960293 h 1175806"/>
                    <a:gd name="connsiteX16" fmla="*/ 1191522 w 2113950"/>
                    <a:gd name="connsiteY16" fmla="*/ 1065068 h 1175806"/>
                    <a:gd name="connsiteX17" fmla="*/ 1084366 w 2113950"/>
                    <a:gd name="connsiteY17" fmla="*/ 1103168 h 1175806"/>
                    <a:gd name="connsiteX18" fmla="*/ 946254 w 2113950"/>
                    <a:gd name="connsiteY18" fmla="*/ 1117455 h 1175806"/>
                    <a:gd name="connsiteX19" fmla="*/ 898629 w 2113950"/>
                    <a:gd name="connsiteY19" fmla="*/ 1076974 h 1175806"/>
                    <a:gd name="connsiteX20" fmla="*/ 853385 w 2113950"/>
                    <a:gd name="connsiteY20" fmla="*/ 1031730 h 1175806"/>
                    <a:gd name="connsiteX21" fmla="*/ 746229 w 2113950"/>
                    <a:gd name="connsiteY21" fmla="*/ 1012680 h 1175806"/>
                    <a:gd name="connsiteX22" fmla="*/ 655741 w 2113950"/>
                    <a:gd name="connsiteY22" fmla="*/ 1046018 h 1175806"/>
                    <a:gd name="connsiteX23" fmla="*/ 543822 w 2113950"/>
                    <a:gd name="connsiteY23" fmla="*/ 1117455 h 1175806"/>
                    <a:gd name="connsiteX24" fmla="*/ 415235 w 2113950"/>
                    <a:gd name="connsiteY24" fmla="*/ 1162699 h 1175806"/>
                    <a:gd name="connsiteX25" fmla="*/ 262835 w 2113950"/>
                    <a:gd name="connsiteY25" fmla="*/ 1174605 h 1175806"/>
                    <a:gd name="connsiteX26" fmla="*/ 165204 w 2113950"/>
                    <a:gd name="connsiteY26" fmla="*/ 1138886 h 1175806"/>
                    <a:gd name="connsiteX27" fmla="*/ 79479 w 2113950"/>
                    <a:gd name="connsiteY27" fmla="*/ 1084118 h 1175806"/>
                    <a:gd name="connsiteX28" fmla="*/ 31853 w 2113950"/>
                    <a:gd name="connsiteY28" fmla="*/ 1038873 h 1175806"/>
                    <a:gd name="connsiteX29" fmla="*/ 24709 w 2113950"/>
                    <a:gd name="connsiteY29" fmla="*/ 926955 h 1175806"/>
                    <a:gd name="connsiteX30" fmla="*/ 29470 w 2113950"/>
                    <a:gd name="connsiteY30" fmla="*/ 760269 h 1175806"/>
                    <a:gd name="connsiteX31" fmla="*/ 27092 w 2113950"/>
                    <a:gd name="connsiteY31" fmla="*/ 581674 h 1175806"/>
                    <a:gd name="connsiteX32" fmla="*/ 34233 w 2113950"/>
                    <a:gd name="connsiteY32" fmla="*/ 453087 h 1175806"/>
                    <a:gd name="connsiteX33" fmla="*/ 10423 w 2113950"/>
                    <a:gd name="connsiteY33" fmla="*/ 407842 h 1175806"/>
                    <a:gd name="connsiteX0" fmla="*/ 15573 w 2119100"/>
                    <a:gd name="connsiteY0" fmla="*/ 407842 h 1175806"/>
                    <a:gd name="connsiteX1" fmla="*/ 220360 w 2119100"/>
                    <a:gd name="connsiteY1" fmla="*/ 479280 h 1175806"/>
                    <a:gd name="connsiteX2" fmla="*/ 394191 w 2119100"/>
                    <a:gd name="connsiteY2" fmla="*/ 412605 h 1175806"/>
                    <a:gd name="connsiteX3" fmla="*/ 860916 w 2119100"/>
                    <a:gd name="connsiteY3" fmla="*/ 229249 h 1175806"/>
                    <a:gd name="connsiteX4" fmla="*/ 1089516 w 2119100"/>
                    <a:gd name="connsiteY4" fmla="*/ 83993 h 1175806"/>
                    <a:gd name="connsiteX5" fmla="*/ 1160954 w 2119100"/>
                    <a:gd name="connsiteY5" fmla="*/ 24461 h 1175806"/>
                    <a:gd name="connsiteX6" fmla="*/ 1184766 w 2119100"/>
                    <a:gd name="connsiteY6" fmla="*/ 3030 h 1175806"/>
                    <a:gd name="connsiteX7" fmla="*/ 1403841 w 2119100"/>
                    <a:gd name="connsiteY7" fmla="*/ 86374 h 1175806"/>
                    <a:gd name="connsiteX8" fmla="*/ 1689591 w 2119100"/>
                    <a:gd name="connsiteY8" fmla="*/ 195911 h 1175806"/>
                    <a:gd name="connsiteX9" fmla="*/ 2018204 w 2119100"/>
                    <a:gd name="connsiteY9" fmla="*/ 307830 h 1175806"/>
                    <a:gd name="connsiteX10" fmla="*/ 2118216 w 2119100"/>
                    <a:gd name="connsiteY10" fmla="*/ 343549 h 1175806"/>
                    <a:gd name="connsiteX11" fmla="*/ 2056304 w 2119100"/>
                    <a:gd name="connsiteY11" fmla="*/ 386411 h 1175806"/>
                    <a:gd name="connsiteX12" fmla="*/ 1880091 w 2119100"/>
                    <a:gd name="connsiteY12" fmla="*/ 529286 h 1175806"/>
                    <a:gd name="connsiteX13" fmla="*/ 1734835 w 2119100"/>
                    <a:gd name="connsiteY13" fmla="*/ 657874 h 1175806"/>
                    <a:gd name="connsiteX14" fmla="*/ 1546716 w 2119100"/>
                    <a:gd name="connsiteY14" fmla="*/ 807893 h 1175806"/>
                    <a:gd name="connsiteX15" fmla="*/ 1346691 w 2119100"/>
                    <a:gd name="connsiteY15" fmla="*/ 960293 h 1175806"/>
                    <a:gd name="connsiteX16" fmla="*/ 1196672 w 2119100"/>
                    <a:gd name="connsiteY16" fmla="*/ 1065068 h 1175806"/>
                    <a:gd name="connsiteX17" fmla="*/ 1089516 w 2119100"/>
                    <a:gd name="connsiteY17" fmla="*/ 1103168 h 1175806"/>
                    <a:gd name="connsiteX18" fmla="*/ 951404 w 2119100"/>
                    <a:gd name="connsiteY18" fmla="*/ 1117455 h 1175806"/>
                    <a:gd name="connsiteX19" fmla="*/ 903779 w 2119100"/>
                    <a:gd name="connsiteY19" fmla="*/ 1076974 h 1175806"/>
                    <a:gd name="connsiteX20" fmla="*/ 858535 w 2119100"/>
                    <a:gd name="connsiteY20" fmla="*/ 1031730 h 1175806"/>
                    <a:gd name="connsiteX21" fmla="*/ 751379 w 2119100"/>
                    <a:gd name="connsiteY21" fmla="*/ 1012680 h 1175806"/>
                    <a:gd name="connsiteX22" fmla="*/ 660891 w 2119100"/>
                    <a:gd name="connsiteY22" fmla="*/ 1046018 h 1175806"/>
                    <a:gd name="connsiteX23" fmla="*/ 548972 w 2119100"/>
                    <a:gd name="connsiteY23" fmla="*/ 1117455 h 1175806"/>
                    <a:gd name="connsiteX24" fmla="*/ 420385 w 2119100"/>
                    <a:gd name="connsiteY24" fmla="*/ 1162699 h 1175806"/>
                    <a:gd name="connsiteX25" fmla="*/ 267985 w 2119100"/>
                    <a:gd name="connsiteY25" fmla="*/ 1174605 h 1175806"/>
                    <a:gd name="connsiteX26" fmla="*/ 170354 w 2119100"/>
                    <a:gd name="connsiteY26" fmla="*/ 1138886 h 1175806"/>
                    <a:gd name="connsiteX27" fmla="*/ 84629 w 2119100"/>
                    <a:gd name="connsiteY27" fmla="*/ 1084118 h 1175806"/>
                    <a:gd name="connsiteX28" fmla="*/ 37003 w 2119100"/>
                    <a:gd name="connsiteY28" fmla="*/ 1038873 h 1175806"/>
                    <a:gd name="connsiteX29" fmla="*/ 29859 w 2119100"/>
                    <a:gd name="connsiteY29" fmla="*/ 926955 h 1175806"/>
                    <a:gd name="connsiteX30" fmla="*/ 34620 w 2119100"/>
                    <a:gd name="connsiteY30" fmla="*/ 760269 h 1175806"/>
                    <a:gd name="connsiteX31" fmla="*/ 32242 w 2119100"/>
                    <a:gd name="connsiteY31" fmla="*/ 581674 h 1175806"/>
                    <a:gd name="connsiteX32" fmla="*/ 13189 w 2119100"/>
                    <a:gd name="connsiteY32" fmla="*/ 462612 h 1175806"/>
                    <a:gd name="connsiteX33" fmla="*/ 15573 w 2119100"/>
                    <a:gd name="connsiteY33" fmla="*/ 407842 h 1175806"/>
                    <a:gd name="connsiteX0" fmla="*/ 15573 w 2119100"/>
                    <a:gd name="connsiteY0" fmla="*/ 407842 h 1175806"/>
                    <a:gd name="connsiteX1" fmla="*/ 220360 w 2119100"/>
                    <a:gd name="connsiteY1" fmla="*/ 479280 h 1175806"/>
                    <a:gd name="connsiteX2" fmla="*/ 394191 w 2119100"/>
                    <a:gd name="connsiteY2" fmla="*/ 412605 h 1175806"/>
                    <a:gd name="connsiteX3" fmla="*/ 860916 w 2119100"/>
                    <a:gd name="connsiteY3" fmla="*/ 229249 h 1175806"/>
                    <a:gd name="connsiteX4" fmla="*/ 1089516 w 2119100"/>
                    <a:gd name="connsiteY4" fmla="*/ 83993 h 1175806"/>
                    <a:gd name="connsiteX5" fmla="*/ 1160954 w 2119100"/>
                    <a:gd name="connsiteY5" fmla="*/ 24461 h 1175806"/>
                    <a:gd name="connsiteX6" fmla="*/ 1184766 w 2119100"/>
                    <a:gd name="connsiteY6" fmla="*/ 3030 h 1175806"/>
                    <a:gd name="connsiteX7" fmla="*/ 1403841 w 2119100"/>
                    <a:gd name="connsiteY7" fmla="*/ 86374 h 1175806"/>
                    <a:gd name="connsiteX8" fmla="*/ 1689591 w 2119100"/>
                    <a:gd name="connsiteY8" fmla="*/ 195911 h 1175806"/>
                    <a:gd name="connsiteX9" fmla="*/ 2018204 w 2119100"/>
                    <a:gd name="connsiteY9" fmla="*/ 307830 h 1175806"/>
                    <a:gd name="connsiteX10" fmla="*/ 2118216 w 2119100"/>
                    <a:gd name="connsiteY10" fmla="*/ 343549 h 1175806"/>
                    <a:gd name="connsiteX11" fmla="*/ 2056304 w 2119100"/>
                    <a:gd name="connsiteY11" fmla="*/ 386411 h 1175806"/>
                    <a:gd name="connsiteX12" fmla="*/ 1880091 w 2119100"/>
                    <a:gd name="connsiteY12" fmla="*/ 529286 h 1175806"/>
                    <a:gd name="connsiteX13" fmla="*/ 1734835 w 2119100"/>
                    <a:gd name="connsiteY13" fmla="*/ 657874 h 1175806"/>
                    <a:gd name="connsiteX14" fmla="*/ 1546716 w 2119100"/>
                    <a:gd name="connsiteY14" fmla="*/ 807893 h 1175806"/>
                    <a:gd name="connsiteX15" fmla="*/ 1346691 w 2119100"/>
                    <a:gd name="connsiteY15" fmla="*/ 960293 h 1175806"/>
                    <a:gd name="connsiteX16" fmla="*/ 1196672 w 2119100"/>
                    <a:gd name="connsiteY16" fmla="*/ 1065068 h 1175806"/>
                    <a:gd name="connsiteX17" fmla="*/ 1089516 w 2119100"/>
                    <a:gd name="connsiteY17" fmla="*/ 1103168 h 1175806"/>
                    <a:gd name="connsiteX18" fmla="*/ 951404 w 2119100"/>
                    <a:gd name="connsiteY18" fmla="*/ 1117455 h 1175806"/>
                    <a:gd name="connsiteX19" fmla="*/ 903779 w 2119100"/>
                    <a:gd name="connsiteY19" fmla="*/ 1076974 h 1175806"/>
                    <a:gd name="connsiteX20" fmla="*/ 858535 w 2119100"/>
                    <a:gd name="connsiteY20" fmla="*/ 1031730 h 1175806"/>
                    <a:gd name="connsiteX21" fmla="*/ 751379 w 2119100"/>
                    <a:gd name="connsiteY21" fmla="*/ 1012680 h 1175806"/>
                    <a:gd name="connsiteX22" fmla="*/ 660891 w 2119100"/>
                    <a:gd name="connsiteY22" fmla="*/ 1046018 h 1175806"/>
                    <a:gd name="connsiteX23" fmla="*/ 548972 w 2119100"/>
                    <a:gd name="connsiteY23" fmla="*/ 1117455 h 1175806"/>
                    <a:gd name="connsiteX24" fmla="*/ 420385 w 2119100"/>
                    <a:gd name="connsiteY24" fmla="*/ 1162699 h 1175806"/>
                    <a:gd name="connsiteX25" fmla="*/ 267985 w 2119100"/>
                    <a:gd name="connsiteY25" fmla="*/ 1174605 h 1175806"/>
                    <a:gd name="connsiteX26" fmla="*/ 170354 w 2119100"/>
                    <a:gd name="connsiteY26" fmla="*/ 1138886 h 1175806"/>
                    <a:gd name="connsiteX27" fmla="*/ 84629 w 2119100"/>
                    <a:gd name="connsiteY27" fmla="*/ 1084118 h 1175806"/>
                    <a:gd name="connsiteX28" fmla="*/ 37003 w 2119100"/>
                    <a:gd name="connsiteY28" fmla="*/ 1038873 h 1175806"/>
                    <a:gd name="connsiteX29" fmla="*/ 29859 w 2119100"/>
                    <a:gd name="connsiteY29" fmla="*/ 926955 h 1175806"/>
                    <a:gd name="connsiteX30" fmla="*/ 34620 w 2119100"/>
                    <a:gd name="connsiteY30" fmla="*/ 760269 h 1175806"/>
                    <a:gd name="connsiteX31" fmla="*/ 8430 w 2119100"/>
                    <a:gd name="connsiteY31" fmla="*/ 588818 h 1175806"/>
                    <a:gd name="connsiteX32" fmla="*/ 13189 w 2119100"/>
                    <a:gd name="connsiteY32" fmla="*/ 462612 h 1175806"/>
                    <a:gd name="connsiteX33" fmla="*/ 15573 w 2119100"/>
                    <a:gd name="connsiteY33" fmla="*/ 407842 h 1175806"/>
                    <a:gd name="connsiteX0" fmla="*/ 15573 w 2119100"/>
                    <a:gd name="connsiteY0" fmla="*/ 407842 h 1175806"/>
                    <a:gd name="connsiteX1" fmla="*/ 220360 w 2119100"/>
                    <a:gd name="connsiteY1" fmla="*/ 479280 h 1175806"/>
                    <a:gd name="connsiteX2" fmla="*/ 394191 w 2119100"/>
                    <a:gd name="connsiteY2" fmla="*/ 412605 h 1175806"/>
                    <a:gd name="connsiteX3" fmla="*/ 860916 w 2119100"/>
                    <a:gd name="connsiteY3" fmla="*/ 229249 h 1175806"/>
                    <a:gd name="connsiteX4" fmla="*/ 1089516 w 2119100"/>
                    <a:gd name="connsiteY4" fmla="*/ 83993 h 1175806"/>
                    <a:gd name="connsiteX5" fmla="*/ 1160954 w 2119100"/>
                    <a:gd name="connsiteY5" fmla="*/ 24461 h 1175806"/>
                    <a:gd name="connsiteX6" fmla="*/ 1184766 w 2119100"/>
                    <a:gd name="connsiteY6" fmla="*/ 3030 h 1175806"/>
                    <a:gd name="connsiteX7" fmla="*/ 1403841 w 2119100"/>
                    <a:gd name="connsiteY7" fmla="*/ 86374 h 1175806"/>
                    <a:gd name="connsiteX8" fmla="*/ 1689591 w 2119100"/>
                    <a:gd name="connsiteY8" fmla="*/ 195911 h 1175806"/>
                    <a:gd name="connsiteX9" fmla="*/ 2018204 w 2119100"/>
                    <a:gd name="connsiteY9" fmla="*/ 307830 h 1175806"/>
                    <a:gd name="connsiteX10" fmla="*/ 2118216 w 2119100"/>
                    <a:gd name="connsiteY10" fmla="*/ 343549 h 1175806"/>
                    <a:gd name="connsiteX11" fmla="*/ 2056304 w 2119100"/>
                    <a:gd name="connsiteY11" fmla="*/ 386411 h 1175806"/>
                    <a:gd name="connsiteX12" fmla="*/ 1880091 w 2119100"/>
                    <a:gd name="connsiteY12" fmla="*/ 529286 h 1175806"/>
                    <a:gd name="connsiteX13" fmla="*/ 1734835 w 2119100"/>
                    <a:gd name="connsiteY13" fmla="*/ 657874 h 1175806"/>
                    <a:gd name="connsiteX14" fmla="*/ 1546716 w 2119100"/>
                    <a:gd name="connsiteY14" fmla="*/ 807893 h 1175806"/>
                    <a:gd name="connsiteX15" fmla="*/ 1346691 w 2119100"/>
                    <a:gd name="connsiteY15" fmla="*/ 960293 h 1175806"/>
                    <a:gd name="connsiteX16" fmla="*/ 1196672 w 2119100"/>
                    <a:gd name="connsiteY16" fmla="*/ 1065068 h 1175806"/>
                    <a:gd name="connsiteX17" fmla="*/ 1089516 w 2119100"/>
                    <a:gd name="connsiteY17" fmla="*/ 1103168 h 1175806"/>
                    <a:gd name="connsiteX18" fmla="*/ 951404 w 2119100"/>
                    <a:gd name="connsiteY18" fmla="*/ 1117455 h 1175806"/>
                    <a:gd name="connsiteX19" fmla="*/ 903779 w 2119100"/>
                    <a:gd name="connsiteY19" fmla="*/ 1076974 h 1175806"/>
                    <a:gd name="connsiteX20" fmla="*/ 858535 w 2119100"/>
                    <a:gd name="connsiteY20" fmla="*/ 1031730 h 1175806"/>
                    <a:gd name="connsiteX21" fmla="*/ 751379 w 2119100"/>
                    <a:gd name="connsiteY21" fmla="*/ 1012680 h 1175806"/>
                    <a:gd name="connsiteX22" fmla="*/ 660891 w 2119100"/>
                    <a:gd name="connsiteY22" fmla="*/ 1046018 h 1175806"/>
                    <a:gd name="connsiteX23" fmla="*/ 548972 w 2119100"/>
                    <a:gd name="connsiteY23" fmla="*/ 1117455 h 1175806"/>
                    <a:gd name="connsiteX24" fmla="*/ 420385 w 2119100"/>
                    <a:gd name="connsiteY24" fmla="*/ 1162699 h 1175806"/>
                    <a:gd name="connsiteX25" fmla="*/ 267985 w 2119100"/>
                    <a:gd name="connsiteY25" fmla="*/ 1174605 h 1175806"/>
                    <a:gd name="connsiteX26" fmla="*/ 170354 w 2119100"/>
                    <a:gd name="connsiteY26" fmla="*/ 1138886 h 1175806"/>
                    <a:gd name="connsiteX27" fmla="*/ 84629 w 2119100"/>
                    <a:gd name="connsiteY27" fmla="*/ 1084118 h 1175806"/>
                    <a:gd name="connsiteX28" fmla="*/ 37003 w 2119100"/>
                    <a:gd name="connsiteY28" fmla="*/ 1038873 h 1175806"/>
                    <a:gd name="connsiteX29" fmla="*/ 29859 w 2119100"/>
                    <a:gd name="connsiteY29" fmla="*/ 926955 h 1175806"/>
                    <a:gd name="connsiteX30" fmla="*/ 22714 w 2119100"/>
                    <a:gd name="connsiteY30" fmla="*/ 757888 h 1175806"/>
                    <a:gd name="connsiteX31" fmla="*/ 8430 w 2119100"/>
                    <a:gd name="connsiteY31" fmla="*/ 588818 h 1175806"/>
                    <a:gd name="connsiteX32" fmla="*/ 13189 w 2119100"/>
                    <a:gd name="connsiteY32" fmla="*/ 462612 h 1175806"/>
                    <a:gd name="connsiteX33" fmla="*/ 15573 w 2119100"/>
                    <a:gd name="connsiteY33" fmla="*/ 407842 h 1175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119100" h="1175806">
                      <a:moveTo>
                        <a:pt x="15573" y="407842"/>
                      </a:moveTo>
                      <a:cubicBezTo>
                        <a:pt x="50101" y="315370"/>
                        <a:pt x="157257" y="478486"/>
                        <a:pt x="220360" y="479280"/>
                      </a:cubicBezTo>
                      <a:cubicBezTo>
                        <a:pt x="283463" y="480074"/>
                        <a:pt x="394191" y="412605"/>
                        <a:pt x="394191" y="412605"/>
                      </a:cubicBezTo>
                      <a:cubicBezTo>
                        <a:pt x="500950" y="370933"/>
                        <a:pt x="745029" y="284018"/>
                        <a:pt x="860916" y="229249"/>
                      </a:cubicBezTo>
                      <a:cubicBezTo>
                        <a:pt x="976803" y="174480"/>
                        <a:pt x="1039510" y="118124"/>
                        <a:pt x="1089516" y="83993"/>
                      </a:cubicBezTo>
                      <a:cubicBezTo>
                        <a:pt x="1139522" y="49862"/>
                        <a:pt x="1145079" y="37955"/>
                        <a:pt x="1160954" y="24461"/>
                      </a:cubicBezTo>
                      <a:cubicBezTo>
                        <a:pt x="1176829" y="10967"/>
                        <a:pt x="1144285" y="-7289"/>
                        <a:pt x="1184766" y="3030"/>
                      </a:cubicBezTo>
                      <a:cubicBezTo>
                        <a:pt x="1225247" y="13349"/>
                        <a:pt x="1403841" y="86374"/>
                        <a:pt x="1403841" y="86374"/>
                      </a:cubicBezTo>
                      <a:cubicBezTo>
                        <a:pt x="1487978" y="118521"/>
                        <a:pt x="1587197" y="159002"/>
                        <a:pt x="1689591" y="195911"/>
                      </a:cubicBezTo>
                      <a:cubicBezTo>
                        <a:pt x="1791985" y="232820"/>
                        <a:pt x="1946766" y="283224"/>
                        <a:pt x="2018204" y="307830"/>
                      </a:cubicBezTo>
                      <a:cubicBezTo>
                        <a:pt x="2089642" y="332436"/>
                        <a:pt x="2111866" y="330452"/>
                        <a:pt x="2118216" y="343549"/>
                      </a:cubicBezTo>
                      <a:cubicBezTo>
                        <a:pt x="2124566" y="356646"/>
                        <a:pt x="2095992" y="355455"/>
                        <a:pt x="2056304" y="386411"/>
                      </a:cubicBezTo>
                      <a:cubicBezTo>
                        <a:pt x="2016617" y="417367"/>
                        <a:pt x="1933669" y="484042"/>
                        <a:pt x="1880091" y="529286"/>
                      </a:cubicBezTo>
                      <a:cubicBezTo>
                        <a:pt x="1826513" y="574530"/>
                        <a:pt x="1790398" y="611440"/>
                        <a:pt x="1734835" y="657874"/>
                      </a:cubicBezTo>
                      <a:cubicBezTo>
                        <a:pt x="1679273" y="704309"/>
                        <a:pt x="1611407" y="757490"/>
                        <a:pt x="1546716" y="807893"/>
                      </a:cubicBezTo>
                      <a:cubicBezTo>
                        <a:pt x="1482025" y="858296"/>
                        <a:pt x="1405032" y="917430"/>
                        <a:pt x="1346691" y="960293"/>
                      </a:cubicBezTo>
                      <a:cubicBezTo>
                        <a:pt x="1288350" y="1003156"/>
                        <a:pt x="1239535" y="1041256"/>
                        <a:pt x="1196672" y="1065068"/>
                      </a:cubicBezTo>
                      <a:cubicBezTo>
                        <a:pt x="1153810" y="1088881"/>
                        <a:pt x="1130394" y="1094437"/>
                        <a:pt x="1089516" y="1103168"/>
                      </a:cubicBezTo>
                      <a:cubicBezTo>
                        <a:pt x="1048638" y="1111899"/>
                        <a:pt x="982360" y="1121821"/>
                        <a:pt x="951404" y="1117455"/>
                      </a:cubicBezTo>
                      <a:cubicBezTo>
                        <a:pt x="920448" y="1113089"/>
                        <a:pt x="919257" y="1091261"/>
                        <a:pt x="903779" y="1076974"/>
                      </a:cubicBezTo>
                      <a:cubicBezTo>
                        <a:pt x="888301" y="1062687"/>
                        <a:pt x="883935" y="1042446"/>
                        <a:pt x="858535" y="1031730"/>
                      </a:cubicBezTo>
                      <a:cubicBezTo>
                        <a:pt x="833135" y="1021014"/>
                        <a:pt x="784320" y="1010299"/>
                        <a:pt x="751379" y="1012680"/>
                      </a:cubicBezTo>
                      <a:cubicBezTo>
                        <a:pt x="718438" y="1015061"/>
                        <a:pt x="694626" y="1028556"/>
                        <a:pt x="660891" y="1046018"/>
                      </a:cubicBezTo>
                      <a:cubicBezTo>
                        <a:pt x="627157" y="1063481"/>
                        <a:pt x="589056" y="1098008"/>
                        <a:pt x="548972" y="1117455"/>
                      </a:cubicBezTo>
                      <a:cubicBezTo>
                        <a:pt x="508888" y="1136902"/>
                        <a:pt x="467216" y="1153174"/>
                        <a:pt x="420385" y="1162699"/>
                      </a:cubicBezTo>
                      <a:cubicBezTo>
                        <a:pt x="373554" y="1172224"/>
                        <a:pt x="309657" y="1178574"/>
                        <a:pt x="267985" y="1174605"/>
                      </a:cubicBezTo>
                      <a:cubicBezTo>
                        <a:pt x="226313" y="1170636"/>
                        <a:pt x="200913" y="1153967"/>
                        <a:pt x="170354" y="1138886"/>
                      </a:cubicBezTo>
                      <a:cubicBezTo>
                        <a:pt x="139795" y="1123805"/>
                        <a:pt x="110823" y="1101580"/>
                        <a:pt x="84629" y="1084118"/>
                      </a:cubicBezTo>
                      <a:cubicBezTo>
                        <a:pt x="58435" y="1066656"/>
                        <a:pt x="46131" y="1065067"/>
                        <a:pt x="37003" y="1038873"/>
                      </a:cubicBezTo>
                      <a:cubicBezTo>
                        <a:pt x="27875" y="1012679"/>
                        <a:pt x="26288" y="972595"/>
                        <a:pt x="29859" y="926955"/>
                      </a:cubicBezTo>
                      <a:cubicBezTo>
                        <a:pt x="33431" y="881315"/>
                        <a:pt x="19539" y="815038"/>
                        <a:pt x="22714" y="757888"/>
                      </a:cubicBezTo>
                      <a:cubicBezTo>
                        <a:pt x="25889" y="700738"/>
                        <a:pt x="5652" y="640015"/>
                        <a:pt x="8430" y="588818"/>
                      </a:cubicBezTo>
                      <a:cubicBezTo>
                        <a:pt x="11208" y="537621"/>
                        <a:pt x="14380" y="497140"/>
                        <a:pt x="13189" y="462612"/>
                      </a:cubicBezTo>
                      <a:cubicBezTo>
                        <a:pt x="11998" y="428084"/>
                        <a:pt x="-17368" y="403873"/>
                        <a:pt x="15573" y="407842"/>
                      </a:cubicBezTo>
                      <a:close/>
                    </a:path>
                  </a:pathLst>
                </a:custGeom>
                <a:solidFill>
                  <a:srgbClr val="99D8E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C72E13EF-A5BF-40B7-A176-45C053C1A95C}"/>
                    </a:ext>
                  </a:extLst>
                </p:cNvPr>
                <p:cNvSpPr txBox="1"/>
                <p:nvPr/>
              </p:nvSpPr>
              <p:spPr>
                <a:xfrm>
                  <a:off x="606243" y="2851540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Da</a:t>
                  </a:r>
                </a:p>
              </p:txBody>
            </p: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E09F61DF-E01A-41B6-A677-F36F3E22F351}"/>
                    </a:ext>
                  </a:extLst>
                </p:cNvPr>
                <p:cNvSpPr txBox="1"/>
                <p:nvPr/>
              </p:nvSpPr>
              <p:spPr>
                <a:xfrm>
                  <a:off x="697684" y="3187664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Db</a:t>
                  </a: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CA1BCCA1-072D-4260-8040-61C493459B52}"/>
                    </a:ext>
                  </a:extLst>
                </p:cNvPr>
                <p:cNvSpPr txBox="1"/>
                <p:nvPr/>
              </p:nvSpPr>
              <p:spPr>
                <a:xfrm>
                  <a:off x="657035" y="3737737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Dt</a:t>
                  </a:r>
                </a:p>
              </p:txBody>
            </p:sp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DC102888-1FF6-4FAD-8102-E410D94F27F5}"/>
                    </a:ext>
                  </a:extLst>
                </p:cNvPr>
                <p:cNvSpPr txBox="1"/>
                <p:nvPr/>
              </p:nvSpPr>
              <p:spPr>
                <a:xfrm>
                  <a:off x="716564" y="3988797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Dh</a:t>
                  </a:r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28DAC981-8340-47D4-A5D2-4306F8704158}"/>
                    </a:ext>
                  </a:extLst>
                </p:cNvPr>
                <p:cNvSpPr txBox="1"/>
                <p:nvPr/>
              </p:nvSpPr>
              <p:spPr>
                <a:xfrm>
                  <a:off x="986410" y="4367700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Ds</a:t>
                  </a:r>
                </a:p>
              </p:txBody>
            </p:sp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2EC13AF3-067E-4C34-BFEA-D302B5D06C55}"/>
                    </a:ext>
                  </a:extLst>
                </p:cNvPr>
                <p:cNvSpPr txBox="1"/>
                <p:nvPr/>
              </p:nvSpPr>
              <p:spPr>
                <a:xfrm rot="19440000">
                  <a:off x="2752370" y="3454496"/>
                  <a:ext cx="48695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Dgs</a:t>
                  </a:r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C1C155D7-16E2-414E-959E-80F8DDFFA229}"/>
                    </a:ext>
                  </a:extLst>
                </p:cNvPr>
                <p:cNvSpPr txBox="1"/>
                <p:nvPr/>
              </p:nvSpPr>
              <p:spPr>
                <a:xfrm rot="19200000">
                  <a:off x="2539773" y="3823813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Dg</a:t>
                  </a:r>
                </a:p>
              </p:txBody>
            </p:sp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9EE926E6-39BC-4EBD-ACF6-450D3FFA0014}"/>
                    </a:ext>
                  </a:extLst>
                </p:cNvPr>
                <p:cNvSpPr txBox="1"/>
                <p:nvPr/>
              </p:nvSpPr>
              <p:spPr>
                <a:xfrm rot="19200000">
                  <a:off x="2415336" y="4236272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Sb</a:t>
                  </a: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07F2715A-ACED-4447-A1CD-03B99D4833AE}"/>
                    </a:ext>
                  </a:extLst>
                </p:cNvPr>
                <p:cNvSpPr/>
                <p:nvPr/>
              </p:nvSpPr>
              <p:spPr>
                <a:xfrm>
                  <a:off x="2516450" y="3533948"/>
                  <a:ext cx="1536534" cy="1140613"/>
                </a:xfrm>
                <a:custGeom>
                  <a:avLst/>
                  <a:gdLst>
                    <a:gd name="connsiteX0" fmla="*/ 1119640 w 1536534"/>
                    <a:gd name="connsiteY0" fmla="*/ 294829 h 1140613"/>
                    <a:gd name="connsiteX1" fmla="*/ 1398246 w 1536534"/>
                    <a:gd name="connsiteY1" fmla="*/ 13841 h 1140613"/>
                    <a:gd name="connsiteX2" fmla="*/ 1498258 w 1536534"/>
                    <a:gd name="connsiteY2" fmla="*/ 56704 h 1140613"/>
                    <a:gd name="connsiteX3" fmla="*/ 1514927 w 1536534"/>
                    <a:gd name="connsiteY3" fmla="*/ 175766 h 1140613"/>
                    <a:gd name="connsiteX4" fmla="*/ 1531596 w 1536534"/>
                    <a:gd name="connsiteY4" fmla="*/ 223391 h 1140613"/>
                    <a:gd name="connsiteX5" fmla="*/ 1419677 w 1536534"/>
                    <a:gd name="connsiteY5" fmla="*/ 361504 h 1140613"/>
                    <a:gd name="connsiteX6" fmla="*/ 1293471 w 1536534"/>
                    <a:gd name="connsiteY6" fmla="*/ 482948 h 1140613"/>
                    <a:gd name="connsiteX7" fmla="*/ 1110115 w 1536534"/>
                    <a:gd name="connsiteY7" fmla="*/ 659160 h 1140613"/>
                    <a:gd name="connsiteX8" fmla="*/ 921996 w 1536534"/>
                    <a:gd name="connsiteY8" fmla="*/ 806798 h 1140613"/>
                    <a:gd name="connsiteX9" fmla="*/ 698158 w 1536534"/>
                    <a:gd name="connsiteY9" fmla="*/ 954435 h 1140613"/>
                    <a:gd name="connsiteX10" fmla="*/ 521946 w 1536534"/>
                    <a:gd name="connsiteY10" fmla="*/ 1059210 h 1140613"/>
                    <a:gd name="connsiteX11" fmla="*/ 405265 w 1536534"/>
                    <a:gd name="connsiteY11" fmla="*/ 1133029 h 1140613"/>
                    <a:gd name="connsiteX12" fmla="*/ 376690 w 1536534"/>
                    <a:gd name="connsiteY12" fmla="*/ 1133029 h 1140613"/>
                    <a:gd name="connsiteX13" fmla="*/ 24265 w 1536534"/>
                    <a:gd name="connsiteY13" fmla="*/ 1133029 h 1140613"/>
                    <a:gd name="connsiteX14" fmla="*/ 93321 w 1536534"/>
                    <a:gd name="connsiteY14" fmla="*/ 1030635 h 1140613"/>
                    <a:gd name="connsiteX15" fmla="*/ 595765 w 1536534"/>
                    <a:gd name="connsiteY15" fmla="*/ 668685 h 1140613"/>
                    <a:gd name="connsiteX16" fmla="*/ 917233 w 1536534"/>
                    <a:gd name="connsiteY16" fmla="*/ 463898 h 1140613"/>
                    <a:gd name="connsiteX17" fmla="*/ 993433 w 1536534"/>
                    <a:gd name="connsiteY17" fmla="*/ 406748 h 1140613"/>
                    <a:gd name="connsiteX18" fmla="*/ 1119640 w 1536534"/>
                    <a:gd name="connsiteY18" fmla="*/ 294829 h 114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36534" h="1140613">
                      <a:moveTo>
                        <a:pt x="1119640" y="294829"/>
                      </a:moveTo>
                      <a:cubicBezTo>
                        <a:pt x="1187109" y="229345"/>
                        <a:pt x="1335143" y="53528"/>
                        <a:pt x="1398246" y="13841"/>
                      </a:cubicBezTo>
                      <a:cubicBezTo>
                        <a:pt x="1461349" y="-25846"/>
                        <a:pt x="1478811" y="29717"/>
                        <a:pt x="1498258" y="56704"/>
                      </a:cubicBezTo>
                      <a:cubicBezTo>
                        <a:pt x="1517705" y="83691"/>
                        <a:pt x="1509371" y="147985"/>
                        <a:pt x="1514927" y="175766"/>
                      </a:cubicBezTo>
                      <a:cubicBezTo>
                        <a:pt x="1520483" y="203547"/>
                        <a:pt x="1547471" y="192435"/>
                        <a:pt x="1531596" y="223391"/>
                      </a:cubicBezTo>
                      <a:cubicBezTo>
                        <a:pt x="1515721" y="254347"/>
                        <a:pt x="1459364" y="318245"/>
                        <a:pt x="1419677" y="361504"/>
                      </a:cubicBezTo>
                      <a:cubicBezTo>
                        <a:pt x="1379990" y="404763"/>
                        <a:pt x="1293471" y="482948"/>
                        <a:pt x="1293471" y="482948"/>
                      </a:cubicBezTo>
                      <a:cubicBezTo>
                        <a:pt x="1241877" y="532557"/>
                        <a:pt x="1172027" y="605185"/>
                        <a:pt x="1110115" y="659160"/>
                      </a:cubicBezTo>
                      <a:cubicBezTo>
                        <a:pt x="1048203" y="713135"/>
                        <a:pt x="990655" y="757586"/>
                        <a:pt x="921996" y="806798"/>
                      </a:cubicBezTo>
                      <a:cubicBezTo>
                        <a:pt x="853336" y="856011"/>
                        <a:pt x="764833" y="912366"/>
                        <a:pt x="698158" y="954435"/>
                      </a:cubicBezTo>
                      <a:cubicBezTo>
                        <a:pt x="631483" y="996504"/>
                        <a:pt x="570761" y="1029444"/>
                        <a:pt x="521946" y="1059210"/>
                      </a:cubicBezTo>
                      <a:cubicBezTo>
                        <a:pt x="473131" y="1088976"/>
                        <a:pt x="429474" y="1120726"/>
                        <a:pt x="405265" y="1133029"/>
                      </a:cubicBezTo>
                      <a:cubicBezTo>
                        <a:pt x="381056" y="1145332"/>
                        <a:pt x="376690" y="1133029"/>
                        <a:pt x="376690" y="1133029"/>
                      </a:cubicBezTo>
                      <a:cubicBezTo>
                        <a:pt x="313190" y="1133029"/>
                        <a:pt x="71493" y="1150095"/>
                        <a:pt x="24265" y="1133029"/>
                      </a:cubicBezTo>
                      <a:cubicBezTo>
                        <a:pt x="-22963" y="1115963"/>
                        <a:pt x="-1929" y="1108026"/>
                        <a:pt x="93321" y="1030635"/>
                      </a:cubicBezTo>
                      <a:cubicBezTo>
                        <a:pt x="188571" y="953244"/>
                        <a:pt x="458446" y="763141"/>
                        <a:pt x="595765" y="668685"/>
                      </a:cubicBezTo>
                      <a:cubicBezTo>
                        <a:pt x="733084" y="574229"/>
                        <a:pt x="850955" y="507554"/>
                        <a:pt x="917233" y="463898"/>
                      </a:cubicBezTo>
                      <a:cubicBezTo>
                        <a:pt x="983511" y="420242"/>
                        <a:pt x="960889" y="433735"/>
                        <a:pt x="993433" y="406748"/>
                      </a:cubicBezTo>
                      <a:cubicBezTo>
                        <a:pt x="1025977" y="379761"/>
                        <a:pt x="1052171" y="360313"/>
                        <a:pt x="1119640" y="294829"/>
                      </a:cubicBezTo>
                      <a:close/>
                    </a:path>
                  </a:pathLst>
                </a:custGeom>
                <a:solidFill>
                  <a:srgbClr val="C6BEC9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07583804-0858-44B5-A2A4-BAE765403B80}"/>
                    </a:ext>
                  </a:extLst>
                </p:cNvPr>
                <p:cNvSpPr txBox="1"/>
                <p:nvPr/>
              </p:nvSpPr>
              <p:spPr>
                <a:xfrm rot="19200000">
                  <a:off x="2851564" y="4244661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Sk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E6B7A8FA-8DF3-4DB9-90AB-5DC8964973B5}"/>
                    </a:ext>
                  </a:extLst>
                </p:cNvPr>
                <p:cNvSpPr txBox="1"/>
                <p:nvPr/>
              </p:nvSpPr>
              <p:spPr>
                <a:xfrm rot="19200000">
                  <a:off x="3225423" y="4282757"/>
                  <a:ext cx="4291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ZA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</a:t>
                  </a:r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5FC66880-0615-4381-BFFA-EBC5E7836C61}"/>
                    </a:ext>
                  </a:extLst>
                </p:cNvPr>
                <p:cNvSpPr/>
                <p:nvPr/>
              </p:nvSpPr>
              <p:spPr>
                <a:xfrm>
                  <a:off x="42783" y="3017203"/>
                  <a:ext cx="58616" cy="6830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46F2269D-C3B1-459B-B31F-1B1E3F6C4F5D}"/>
                    </a:ext>
                  </a:extLst>
                </p:cNvPr>
                <p:cNvSpPr/>
                <p:nvPr/>
              </p:nvSpPr>
              <p:spPr>
                <a:xfrm>
                  <a:off x="22008" y="3700238"/>
                  <a:ext cx="82879" cy="9922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036173E7-CCFA-46A3-B0D5-54FB69AD9768}"/>
                  </a:ext>
                </a:extLst>
              </p:cNvPr>
              <p:cNvSpPr/>
              <p:nvPr/>
            </p:nvSpPr>
            <p:spPr>
              <a:xfrm>
                <a:off x="-16042" y="3545306"/>
                <a:ext cx="3593431" cy="1756500"/>
              </a:xfrm>
              <a:custGeom>
                <a:avLst/>
                <a:gdLst>
                  <a:gd name="connsiteX0" fmla="*/ 3593431 w 3593431"/>
                  <a:gd name="connsiteY0" fmla="*/ 0 h 1732547"/>
                  <a:gd name="connsiteX1" fmla="*/ 2951747 w 3593431"/>
                  <a:gd name="connsiteY1" fmla="*/ 473242 h 1732547"/>
                  <a:gd name="connsiteX2" fmla="*/ 2414337 w 3593431"/>
                  <a:gd name="connsiteY2" fmla="*/ 826168 h 1732547"/>
                  <a:gd name="connsiteX3" fmla="*/ 1957137 w 3593431"/>
                  <a:gd name="connsiteY3" fmla="*/ 1130968 h 1732547"/>
                  <a:gd name="connsiteX4" fmla="*/ 1556084 w 3593431"/>
                  <a:gd name="connsiteY4" fmla="*/ 1443789 h 1732547"/>
                  <a:gd name="connsiteX5" fmla="*/ 1122947 w 3593431"/>
                  <a:gd name="connsiteY5" fmla="*/ 1716505 h 1732547"/>
                  <a:gd name="connsiteX6" fmla="*/ 1050758 w 3593431"/>
                  <a:gd name="connsiteY6" fmla="*/ 1732547 h 1732547"/>
                  <a:gd name="connsiteX7" fmla="*/ 834189 w 3593431"/>
                  <a:gd name="connsiteY7" fmla="*/ 1660357 h 1732547"/>
                  <a:gd name="connsiteX8" fmla="*/ 625642 w 3593431"/>
                  <a:gd name="connsiteY8" fmla="*/ 1580147 h 1732547"/>
                  <a:gd name="connsiteX9" fmla="*/ 336884 w 3593431"/>
                  <a:gd name="connsiteY9" fmla="*/ 1580147 h 1732547"/>
                  <a:gd name="connsiteX10" fmla="*/ 0 w 3593431"/>
                  <a:gd name="connsiteY10" fmla="*/ 1636294 h 1732547"/>
                  <a:gd name="connsiteX0" fmla="*/ 3593431 w 3593431"/>
                  <a:gd name="connsiteY0" fmla="*/ 0 h 1732547"/>
                  <a:gd name="connsiteX1" fmla="*/ 2951747 w 3593431"/>
                  <a:gd name="connsiteY1" fmla="*/ 473242 h 1732547"/>
                  <a:gd name="connsiteX2" fmla="*/ 2414337 w 3593431"/>
                  <a:gd name="connsiteY2" fmla="*/ 826168 h 1732547"/>
                  <a:gd name="connsiteX3" fmla="*/ 1957137 w 3593431"/>
                  <a:gd name="connsiteY3" fmla="*/ 1130968 h 1732547"/>
                  <a:gd name="connsiteX4" fmla="*/ 1556084 w 3593431"/>
                  <a:gd name="connsiteY4" fmla="*/ 1443789 h 1732547"/>
                  <a:gd name="connsiteX5" fmla="*/ 1050758 w 3593431"/>
                  <a:gd name="connsiteY5" fmla="*/ 1732547 h 1732547"/>
                  <a:gd name="connsiteX6" fmla="*/ 834189 w 3593431"/>
                  <a:gd name="connsiteY6" fmla="*/ 1660357 h 1732547"/>
                  <a:gd name="connsiteX7" fmla="*/ 625642 w 3593431"/>
                  <a:gd name="connsiteY7" fmla="*/ 1580147 h 1732547"/>
                  <a:gd name="connsiteX8" fmla="*/ 336884 w 3593431"/>
                  <a:gd name="connsiteY8" fmla="*/ 1580147 h 1732547"/>
                  <a:gd name="connsiteX9" fmla="*/ 0 w 3593431"/>
                  <a:gd name="connsiteY9" fmla="*/ 1636294 h 1732547"/>
                  <a:gd name="connsiteX0" fmla="*/ 3593431 w 3593431"/>
                  <a:gd name="connsiteY0" fmla="*/ 0 h 1748589"/>
                  <a:gd name="connsiteX1" fmla="*/ 2951747 w 3593431"/>
                  <a:gd name="connsiteY1" fmla="*/ 473242 h 1748589"/>
                  <a:gd name="connsiteX2" fmla="*/ 2414337 w 3593431"/>
                  <a:gd name="connsiteY2" fmla="*/ 826168 h 1748589"/>
                  <a:gd name="connsiteX3" fmla="*/ 1957137 w 3593431"/>
                  <a:gd name="connsiteY3" fmla="*/ 1130968 h 1748589"/>
                  <a:gd name="connsiteX4" fmla="*/ 1556084 w 3593431"/>
                  <a:gd name="connsiteY4" fmla="*/ 1443789 h 1748589"/>
                  <a:gd name="connsiteX5" fmla="*/ 1090863 w 3593431"/>
                  <a:gd name="connsiteY5" fmla="*/ 1748589 h 1748589"/>
                  <a:gd name="connsiteX6" fmla="*/ 834189 w 3593431"/>
                  <a:gd name="connsiteY6" fmla="*/ 1660357 h 1748589"/>
                  <a:gd name="connsiteX7" fmla="*/ 625642 w 3593431"/>
                  <a:gd name="connsiteY7" fmla="*/ 1580147 h 1748589"/>
                  <a:gd name="connsiteX8" fmla="*/ 336884 w 3593431"/>
                  <a:gd name="connsiteY8" fmla="*/ 1580147 h 1748589"/>
                  <a:gd name="connsiteX9" fmla="*/ 0 w 3593431"/>
                  <a:gd name="connsiteY9" fmla="*/ 1636294 h 1748589"/>
                  <a:gd name="connsiteX0" fmla="*/ 3593431 w 3593431"/>
                  <a:gd name="connsiteY0" fmla="*/ 0 h 1756581"/>
                  <a:gd name="connsiteX1" fmla="*/ 2951747 w 3593431"/>
                  <a:gd name="connsiteY1" fmla="*/ 473242 h 1756581"/>
                  <a:gd name="connsiteX2" fmla="*/ 2414337 w 3593431"/>
                  <a:gd name="connsiteY2" fmla="*/ 826168 h 1756581"/>
                  <a:gd name="connsiteX3" fmla="*/ 1957137 w 3593431"/>
                  <a:gd name="connsiteY3" fmla="*/ 1130968 h 1756581"/>
                  <a:gd name="connsiteX4" fmla="*/ 1556084 w 3593431"/>
                  <a:gd name="connsiteY4" fmla="*/ 1443789 h 1756581"/>
                  <a:gd name="connsiteX5" fmla="*/ 1090863 w 3593431"/>
                  <a:gd name="connsiteY5" fmla="*/ 1748589 h 1756581"/>
                  <a:gd name="connsiteX6" fmla="*/ 834189 w 3593431"/>
                  <a:gd name="connsiteY6" fmla="*/ 1660357 h 1756581"/>
                  <a:gd name="connsiteX7" fmla="*/ 625642 w 3593431"/>
                  <a:gd name="connsiteY7" fmla="*/ 1580147 h 1756581"/>
                  <a:gd name="connsiteX8" fmla="*/ 336884 w 3593431"/>
                  <a:gd name="connsiteY8" fmla="*/ 1580147 h 1756581"/>
                  <a:gd name="connsiteX9" fmla="*/ 0 w 3593431"/>
                  <a:gd name="connsiteY9" fmla="*/ 1636294 h 1756581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  <a:gd name="connsiteX0" fmla="*/ 3593431 w 3593431"/>
                  <a:gd name="connsiteY0" fmla="*/ 0 h 1756500"/>
                  <a:gd name="connsiteX1" fmla="*/ 2951747 w 3593431"/>
                  <a:gd name="connsiteY1" fmla="*/ 473242 h 1756500"/>
                  <a:gd name="connsiteX2" fmla="*/ 2414337 w 3593431"/>
                  <a:gd name="connsiteY2" fmla="*/ 826168 h 1756500"/>
                  <a:gd name="connsiteX3" fmla="*/ 1957137 w 3593431"/>
                  <a:gd name="connsiteY3" fmla="*/ 1130968 h 1756500"/>
                  <a:gd name="connsiteX4" fmla="*/ 1556084 w 3593431"/>
                  <a:gd name="connsiteY4" fmla="*/ 1443789 h 1756500"/>
                  <a:gd name="connsiteX5" fmla="*/ 1090863 w 3593431"/>
                  <a:gd name="connsiteY5" fmla="*/ 1748589 h 1756500"/>
                  <a:gd name="connsiteX6" fmla="*/ 834189 w 3593431"/>
                  <a:gd name="connsiteY6" fmla="*/ 1660357 h 1756500"/>
                  <a:gd name="connsiteX7" fmla="*/ 625642 w 3593431"/>
                  <a:gd name="connsiteY7" fmla="*/ 1580147 h 1756500"/>
                  <a:gd name="connsiteX8" fmla="*/ 336884 w 3593431"/>
                  <a:gd name="connsiteY8" fmla="*/ 1580147 h 1756500"/>
                  <a:gd name="connsiteX9" fmla="*/ 0 w 3593431"/>
                  <a:gd name="connsiteY9" fmla="*/ 1636294 h 175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93431" h="1756500">
                    <a:moveTo>
                      <a:pt x="3593431" y="0"/>
                    </a:moveTo>
                    <a:cubicBezTo>
                      <a:pt x="3379536" y="157747"/>
                      <a:pt x="3148263" y="335547"/>
                      <a:pt x="2951747" y="473242"/>
                    </a:cubicBezTo>
                    <a:cubicBezTo>
                      <a:pt x="2755231" y="610937"/>
                      <a:pt x="2580105" y="716547"/>
                      <a:pt x="2414337" y="826168"/>
                    </a:cubicBezTo>
                    <a:cubicBezTo>
                      <a:pt x="2248569" y="935789"/>
                      <a:pt x="2100179" y="1028031"/>
                      <a:pt x="1957137" y="1130968"/>
                    </a:cubicBezTo>
                    <a:cubicBezTo>
                      <a:pt x="1814095" y="1233905"/>
                      <a:pt x="1700463" y="1340852"/>
                      <a:pt x="1556084" y="1443789"/>
                    </a:cubicBezTo>
                    <a:cubicBezTo>
                      <a:pt x="1411705" y="1546726"/>
                      <a:pt x="1211179" y="1712494"/>
                      <a:pt x="1090863" y="1748589"/>
                    </a:cubicBezTo>
                    <a:cubicBezTo>
                      <a:pt x="970547" y="1784684"/>
                      <a:pt x="903705" y="1687094"/>
                      <a:pt x="834189" y="1660357"/>
                    </a:cubicBezTo>
                    <a:lnTo>
                      <a:pt x="625642" y="1580147"/>
                    </a:lnTo>
                    <a:cubicBezTo>
                      <a:pt x="542758" y="1566779"/>
                      <a:pt x="449179" y="1561431"/>
                      <a:pt x="336884" y="1580147"/>
                    </a:cubicBezTo>
                    <a:lnTo>
                      <a:pt x="0" y="1636294"/>
                    </a:lnTo>
                  </a:path>
                </a:pathLst>
              </a:custGeom>
              <a:noFill/>
              <a:ln w="63500">
                <a:solidFill>
                  <a:srgbClr val="CC00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ZA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3104DC5D-CA95-4593-A2E0-B9D0E18D3D01}"/>
                  </a:ext>
                </a:extLst>
              </p:cNvPr>
              <p:cNvSpPr/>
              <p:nvPr/>
            </p:nvSpPr>
            <p:spPr>
              <a:xfrm>
                <a:off x="48126" y="4066672"/>
                <a:ext cx="4018547" cy="2055331"/>
              </a:xfrm>
              <a:custGeom>
                <a:avLst/>
                <a:gdLst>
                  <a:gd name="connsiteX0" fmla="*/ 4018547 w 4018547"/>
                  <a:gd name="connsiteY0" fmla="*/ 0 h 2053390"/>
                  <a:gd name="connsiteX1" fmla="*/ 3729790 w 4018547"/>
                  <a:gd name="connsiteY1" fmla="*/ 272716 h 2053390"/>
                  <a:gd name="connsiteX2" fmla="*/ 3296653 w 4018547"/>
                  <a:gd name="connsiteY2" fmla="*/ 601579 h 2053390"/>
                  <a:gd name="connsiteX3" fmla="*/ 2759242 w 4018547"/>
                  <a:gd name="connsiteY3" fmla="*/ 978569 h 2053390"/>
                  <a:gd name="connsiteX4" fmla="*/ 2237874 w 4018547"/>
                  <a:gd name="connsiteY4" fmla="*/ 1355558 h 2053390"/>
                  <a:gd name="connsiteX5" fmla="*/ 1764632 w 4018547"/>
                  <a:gd name="connsiteY5" fmla="*/ 1676400 h 2053390"/>
                  <a:gd name="connsiteX6" fmla="*/ 1427747 w 4018547"/>
                  <a:gd name="connsiteY6" fmla="*/ 1892969 h 2053390"/>
                  <a:gd name="connsiteX7" fmla="*/ 1010653 w 4018547"/>
                  <a:gd name="connsiteY7" fmla="*/ 2053390 h 2053390"/>
                  <a:gd name="connsiteX8" fmla="*/ 745958 w 4018547"/>
                  <a:gd name="connsiteY8" fmla="*/ 1973179 h 2053390"/>
                  <a:gd name="connsiteX9" fmla="*/ 609600 w 4018547"/>
                  <a:gd name="connsiteY9" fmla="*/ 1844842 h 2053390"/>
                  <a:gd name="connsiteX10" fmla="*/ 328863 w 4018547"/>
                  <a:gd name="connsiteY10" fmla="*/ 1780674 h 2053390"/>
                  <a:gd name="connsiteX11" fmla="*/ 0 w 4018547"/>
                  <a:gd name="connsiteY11" fmla="*/ 1884948 h 2053390"/>
                  <a:gd name="connsiteX0" fmla="*/ 4018547 w 4018547"/>
                  <a:gd name="connsiteY0" fmla="*/ 0 h 2053390"/>
                  <a:gd name="connsiteX1" fmla="*/ 3729790 w 4018547"/>
                  <a:gd name="connsiteY1" fmla="*/ 272716 h 2053390"/>
                  <a:gd name="connsiteX2" fmla="*/ 3296653 w 4018547"/>
                  <a:gd name="connsiteY2" fmla="*/ 601579 h 2053390"/>
                  <a:gd name="connsiteX3" fmla="*/ 2759242 w 4018547"/>
                  <a:gd name="connsiteY3" fmla="*/ 978569 h 2053390"/>
                  <a:gd name="connsiteX4" fmla="*/ 2237874 w 4018547"/>
                  <a:gd name="connsiteY4" fmla="*/ 1355558 h 2053390"/>
                  <a:gd name="connsiteX5" fmla="*/ 1764632 w 4018547"/>
                  <a:gd name="connsiteY5" fmla="*/ 1676400 h 2053390"/>
                  <a:gd name="connsiteX6" fmla="*/ 1427747 w 4018547"/>
                  <a:gd name="connsiteY6" fmla="*/ 1892969 h 2053390"/>
                  <a:gd name="connsiteX7" fmla="*/ 1010653 w 4018547"/>
                  <a:gd name="connsiteY7" fmla="*/ 2053390 h 2053390"/>
                  <a:gd name="connsiteX8" fmla="*/ 745958 w 4018547"/>
                  <a:gd name="connsiteY8" fmla="*/ 1973179 h 2053390"/>
                  <a:gd name="connsiteX9" fmla="*/ 609600 w 4018547"/>
                  <a:gd name="connsiteY9" fmla="*/ 1844842 h 2053390"/>
                  <a:gd name="connsiteX10" fmla="*/ 328863 w 4018547"/>
                  <a:gd name="connsiteY10" fmla="*/ 1780674 h 2053390"/>
                  <a:gd name="connsiteX11" fmla="*/ 0 w 4018547"/>
                  <a:gd name="connsiteY11" fmla="*/ 1884948 h 2053390"/>
                  <a:gd name="connsiteX0" fmla="*/ 4018547 w 4018547"/>
                  <a:gd name="connsiteY0" fmla="*/ 0 h 2053390"/>
                  <a:gd name="connsiteX1" fmla="*/ 3729790 w 4018547"/>
                  <a:gd name="connsiteY1" fmla="*/ 272716 h 2053390"/>
                  <a:gd name="connsiteX2" fmla="*/ 3296653 w 4018547"/>
                  <a:gd name="connsiteY2" fmla="*/ 601579 h 2053390"/>
                  <a:gd name="connsiteX3" fmla="*/ 2759242 w 4018547"/>
                  <a:gd name="connsiteY3" fmla="*/ 978569 h 2053390"/>
                  <a:gd name="connsiteX4" fmla="*/ 2237874 w 4018547"/>
                  <a:gd name="connsiteY4" fmla="*/ 1355558 h 2053390"/>
                  <a:gd name="connsiteX5" fmla="*/ 1764632 w 4018547"/>
                  <a:gd name="connsiteY5" fmla="*/ 1676400 h 2053390"/>
                  <a:gd name="connsiteX6" fmla="*/ 1427747 w 4018547"/>
                  <a:gd name="connsiteY6" fmla="*/ 1892969 h 2053390"/>
                  <a:gd name="connsiteX7" fmla="*/ 1010653 w 4018547"/>
                  <a:gd name="connsiteY7" fmla="*/ 2053390 h 2053390"/>
                  <a:gd name="connsiteX8" fmla="*/ 745958 w 4018547"/>
                  <a:gd name="connsiteY8" fmla="*/ 1973179 h 2053390"/>
                  <a:gd name="connsiteX9" fmla="*/ 609600 w 4018547"/>
                  <a:gd name="connsiteY9" fmla="*/ 1844842 h 2053390"/>
                  <a:gd name="connsiteX10" fmla="*/ 328863 w 4018547"/>
                  <a:gd name="connsiteY10" fmla="*/ 1780674 h 2053390"/>
                  <a:gd name="connsiteX11" fmla="*/ 0 w 4018547"/>
                  <a:gd name="connsiteY11" fmla="*/ 1884948 h 2053390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  <a:gd name="connsiteX0" fmla="*/ 4018547 w 4018547"/>
                  <a:gd name="connsiteY0" fmla="*/ 0 h 2055331"/>
                  <a:gd name="connsiteX1" fmla="*/ 3729790 w 4018547"/>
                  <a:gd name="connsiteY1" fmla="*/ 272716 h 2055331"/>
                  <a:gd name="connsiteX2" fmla="*/ 3296653 w 4018547"/>
                  <a:gd name="connsiteY2" fmla="*/ 601579 h 2055331"/>
                  <a:gd name="connsiteX3" fmla="*/ 2759242 w 4018547"/>
                  <a:gd name="connsiteY3" fmla="*/ 978569 h 2055331"/>
                  <a:gd name="connsiteX4" fmla="*/ 2237874 w 4018547"/>
                  <a:gd name="connsiteY4" fmla="*/ 1355558 h 2055331"/>
                  <a:gd name="connsiteX5" fmla="*/ 1764632 w 4018547"/>
                  <a:gd name="connsiteY5" fmla="*/ 1676400 h 2055331"/>
                  <a:gd name="connsiteX6" fmla="*/ 1427747 w 4018547"/>
                  <a:gd name="connsiteY6" fmla="*/ 1892969 h 2055331"/>
                  <a:gd name="connsiteX7" fmla="*/ 1010653 w 4018547"/>
                  <a:gd name="connsiteY7" fmla="*/ 2053390 h 2055331"/>
                  <a:gd name="connsiteX8" fmla="*/ 745958 w 4018547"/>
                  <a:gd name="connsiteY8" fmla="*/ 1973179 h 2055331"/>
                  <a:gd name="connsiteX9" fmla="*/ 609600 w 4018547"/>
                  <a:gd name="connsiteY9" fmla="*/ 1844842 h 2055331"/>
                  <a:gd name="connsiteX10" fmla="*/ 328863 w 4018547"/>
                  <a:gd name="connsiteY10" fmla="*/ 1780674 h 2055331"/>
                  <a:gd name="connsiteX11" fmla="*/ 0 w 4018547"/>
                  <a:gd name="connsiteY11" fmla="*/ 1884948 h 205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18547" h="2055331">
                    <a:moveTo>
                      <a:pt x="4018547" y="0"/>
                    </a:moveTo>
                    <a:cubicBezTo>
                      <a:pt x="3922295" y="90905"/>
                      <a:pt x="3850106" y="172453"/>
                      <a:pt x="3729790" y="272716"/>
                    </a:cubicBezTo>
                    <a:cubicBezTo>
                      <a:pt x="3609474" y="372979"/>
                      <a:pt x="3458411" y="483937"/>
                      <a:pt x="3296653" y="601579"/>
                    </a:cubicBezTo>
                    <a:cubicBezTo>
                      <a:pt x="3134895" y="719221"/>
                      <a:pt x="2935705" y="852906"/>
                      <a:pt x="2759242" y="978569"/>
                    </a:cubicBezTo>
                    <a:cubicBezTo>
                      <a:pt x="2582779" y="1104232"/>
                      <a:pt x="2395621" y="1248611"/>
                      <a:pt x="2237874" y="1355558"/>
                    </a:cubicBezTo>
                    <a:lnTo>
                      <a:pt x="1764632" y="1676400"/>
                    </a:lnTo>
                    <a:cubicBezTo>
                      <a:pt x="1606885" y="1783347"/>
                      <a:pt x="1553410" y="1830137"/>
                      <a:pt x="1427747" y="1892969"/>
                    </a:cubicBezTo>
                    <a:cubicBezTo>
                      <a:pt x="1302084" y="1955801"/>
                      <a:pt x="1124285" y="2040022"/>
                      <a:pt x="1010653" y="2053390"/>
                    </a:cubicBezTo>
                    <a:cubicBezTo>
                      <a:pt x="897021" y="2066758"/>
                      <a:pt x="812800" y="2007937"/>
                      <a:pt x="745958" y="1973179"/>
                    </a:cubicBezTo>
                    <a:cubicBezTo>
                      <a:pt x="679116" y="1938421"/>
                      <a:pt x="679116" y="1876926"/>
                      <a:pt x="609600" y="1844842"/>
                    </a:cubicBezTo>
                    <a:cubicBezTo>
                      <a:pt x="540084" y="1812758"/>
                      <a:pt x="430463" y="1773990"/>
                      <a:pt x="328863" y="1780674"/>
                    </a:cubicBezTo>
                    <a:cubicBezTo>
                      <a:pt x="227263" y="1787358"/>
                      <a:pt x="109621" y="1850190"/>
                      <a:pt x="0" y="1884948"/>
                    </a:cubicBezTo>
                  </a:path>
                </a:pathLst>
              </a:cu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3179FC3-1B70-4621-B52E-62E3B9FAACC2}"/>
                </a:ext>
              </a:extLst>
            </p:cNvPr>
            <p:cNvSpPr/>
            <p:nvPr/>
          </p:nvSpPr>
          <p:spPr>
            <a:xfrm>
              <a:off x="-526144" y="2256969"/>
              <a:ext cx="1117600" cy="397960"/>
            </a:xfrm>
            <a:custGeom>
              <a:avLst/>
              <a:gdLst>
                <a:gd name="connsiteX0" fmla="*/ 0 w 9207500"/>
                <a:gd name="connsiteY0" fmla="*/ 5168900 h 5232400"/>
                <a:gd name="connsiteX1" fmla="*/ 266700 w 9207500"/>
                <a:gd name="connsiteY1" fmla="*/ 5232400 h 5232400"/>
                <a:gd name="connsiteX2" fmla="*/ 711200 w 9207500"/>
                <a:gd name="connsiteY2" fmla="*/ 5041900 h 5232400"/>
                <a:gd name="connsiteX3" fmla="*/ 1117600 w 9207500"/>
                <a:gd name="connsiteY3" fmla="*/ 4838700 h 5232400"/>
                <a:gd name="connsiteX4" fmla="*/ 1714500 w 9207500"/>
                <a:gd name="connsiteY4" fmla="*/ 4432300 h 5232400"/>
                <a:gd name="connsiteX5" fmla="*/ 2197100 w 9207500"/>
                <a:gd name="connsiteY5" fmla="*/ 4152900 h 5232400"/>
                <a:gd name="connsiteX6" fmla="*/ 2413000 w 9207500"/>
                <a:gd name="connsiteY6" fmla="*/ 3886200 h 5232400"/>
                <a:gd name="connsiteX7" fmla="*/ 3009900 w 9207500"/>
                <a:gd name="connsiteY7" fmla="*/ 3670300 h 5232400"/>
                <a:gd name="connsiteX8" fmla="*/ 3378200 w 9207500"/>
                <a:gd name="connsiteY8" fmla="*/ 3632200 h 5232400"/>
                <a:gd name="connsiteX9" fmla="*/ 3594100 w 9207500"/>
                <a:gd name="connsiteY9" fmla="*/ 3606800 h 5232400"/>
                <a:gd name="connsiteX10" fmla="*/ 3657600 w 9207500"/>
                <a:gd name="connsiteY10" fmla="*/ 3581400 h 5232400"/>
                <a:gd name="connsiteX11" fmla="*/ 3429000 w 9207500"/>
                <a:gd name="connsiteY11" fmla="*/ 2844800 h 5232400"/>
                <a:gd name="connsiteX12" fmla="*/ 3429000 w 9207500"/>
                <a:gd name="connsiteY12" fmla="*/ 2616200 h 5232400"/>
                <a:gd name="connsiteX13" fmla="*/ 3225800 w 9207500"/>
                <a:gd name="connsiteY13" fmla="*/ 2095500 h 5232400"/>
                <a:gd name="connsiteX14" fmla="*/ 3251200 w 9207500"/>
                <a:gd name="connsiteY14" fmla="*/ 1968500 h 5232400"/>
                <a:gd name="connsiteX15" fmla="*/ 3263900 w 9207500"/>
                <a:gd name="connsiteY15" fmla="*/ 1917700 h 5232400"/>
                <a:gd name="connsiteX16" fmla="*/ 3467100 w 9207500"/>
                <a:gd name="connsiteY16" fmla="*/ 1460500 h 5232400"/>
                <a:gd name="connsiteX17" fmla="*/ 3683000 w 9207500"/>
                <a:gd name="connsiteY17" fmla="*/ 1346200 h 5232400"/>
                <a:gd name="connsiteX18" fmla="*/ 3721100 w 9207500"/>
                <a:gd name="connsiteY18" fmla="*/ 1308100 h 5232400"/>
                <a:gd name="connsiteX19" fmla="*/ 3746500 w 9207500"/>
                <a:gd name="connsiteY19" fmla="*/ 1270000 h 5232400"/>
                <a:gd name="connsiteX20" fmla="*/ 4178300 w 9207500"/>
                <a:gd name="connsiteY20" fmla="*/ 812800 h 5232400"/>
                <a:gd name="connsiteX21" fmla="*/ 4406900 w 9207500"/>
                <a:gd name="connsiteY21" fmla="*/ 800100 h 5232400"/>
                <a:gd name="connsiteX22" fmla="*/ 4445000 w 9207500"/>
                <a:gd name="connsiteY22" fmla="*/ 774700 h 5232400"/>
                <a:gd name="connsiteX23" fmla="*/ 4483100 w 9207500"/>
                <a:gd name="connsiteY23" fmla="*/ 723900 h 5232400"/>
                <a:gd name="connsiteX24" fmla="*/ 5232400 w 9207500"/>
                <a:gd name="connsiteY24" fmla="*/ 368300 h 5232400"/>
                <a:gd name="connsiteX25" fmla="*/ 5981700 w 9207500"/>
                <a:gd name="connsiteY25" fmla="*/ 0 h 5232400"/>
                <a:gd name="connsiteX26" fmla="*/ 6210300 w 9207500"/>
                <a:gd name="connsiteY26" fmla="*/ 0 h 5232400"/>
                <a:gd name="connsiteX27" fmla="*/ 7086600 w 9207500"/>
                <a:gd name="connsiteY27" fmla="*/ 152400 h 5232400"/>
                <a:gd name="connsiteX28" fmla="*/ 7213600 w 9207500"/>
                <a:gd name="connsiteY28" fmla="*/ 177800 h 5232400"/>
                <a:gd name="connsiteX29" fmla="*/ 8051800 w 9207500"/>
                <a:gd name="connsiteY29" fmla="*/ 317500 h 5232400"/>
                <a:gd name="connsiteX30" fmla="*/ 8470900 w 9207500"/>
                <a:gd name="connsiteY30" fmla="*/ 368300 h 5232400"/>
                <a:gd name="connsiteX31" fmla="*/ 9207500 w 9207500"/>
                <a:gd name="connsiteY31" fmla="*/ 647700 h 5232400"/>
                <a:gd name="connsiteX32" fmla="*/ 9207500 w 9207500"/>
                <a:gd name="connsiteY32" fmla="*/ 647700 h 523240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3657600 w 9207500"/>
                <a:gd name="connsiteY10" fmla="*/ 35814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429000 w 9207500"/>
                <a:gd name="connsiteY12" fmla="*/ 2616200 h 5236660"/>
                <a:gd name="connsiteX13" fmla="*/ 3225800 w 9207500"/>
                <a:gd name="connsiteY13" fmla="*/ 2095500 h 5236660"/>
                <a:gd name="connsiteX14" fmla="*/ 3251200 w 9207500"/>
                <a:gd name="connsiteY14" fmla="*/ 1968500 h 5236660"/>
                <a:gd name="connsiteX15" fmla="*/ 3263900 w 9207500"/>
                <a:gd name="connsiteY15" fmla="*/ 1917700 h 5236660"/>
                <a:gd name="connsiteX16" fmla="*/ 3467100 w 9207500"/>
                <a:gd name="connsiteY16" fmla="*/ 1460500 h 5236660"/>
                <a:gd name="connsiteX17" fmla="*/ 3683000 w 9207500"/>
                <a:gd name="connsiteY17" fmla="*/ 1346200 h 5236660"/>
                <a:gd name="connsiteX18" fmla="*/ 3721100 w 9207500"/>
                <a:gd name="connsiteY18" fmla="*/ 1308100 h 5236660"/>
                <a:gd name="connsiteX19" fmla="*/ 3746500 w 9207500"/>
                <a:gd name="connsiteY19" fmla="*/ 1270000 h 5236660"/>
                <a:gd name="connsiteX20" fmla="*/ 4178300 w 9207500"/>
                <a:gd name="connsiteY20" fmla="*/ 812800 h 5236660"/>
                <a:gd name="connsiteX21" fmla="*/ 4406900 w 9207500"/>
                <a:gd name="connsiteY21" fmla="*/ 800100 h 5236660"/>
                <a:gd name="connsiteX22" fmla="*/ 4445000 w 9207500"/>
                <a:gd name="connsiteY22" fmla="*/ 774700 h 5236660"/>
                <a:gd name="connsiteX23" fmla="*/ 4483100 w 9207500"/>
                <a:gd name="connsiteY23" fmla="*/ 723900 h 5236660"/>
                <a:gd name="connsiteX24" fmla="*/ 5232400 w 9207500"/>
                <a:gd name="connsiteY24" fmla="*/ 368300 h 5236660"/>
                <a:gd name="connsiteX25" fmla="*/ 5981700 w 9207500"/>
                <a:gd name="connsiteY25" fmla="*/ 0 h 5236660"/>
                <a:gd name="connsiteX26" fmla="*/ 6210300 w 9207500"/>
                <a:gd name="connsiteY26" fmla="*/ 0 h 5236660"/>
                <a:gd name="connsiteX27" fmla="*/ 7086600 w 9207500"/>
                <a:gd name="connsiteY27" fmla="*/ 152400 h 5236660"/>
                <a:gd name="connsiteX28" fmla="*/ 7213600 w 9207500"/>
                <a:gd name="connsiteY28" fmla="*/ 177800 h 5236660"/>
                <a:gd name="connsiteX29" fmla="*/ 8051800 w 9207500"/>
                <a:gd name="connsiteY29" fmla="*/ 317500 h 5236660"/>
                <a:gd name="connsiteX30" fmla="*/ 8470900 w 9207500"/>
                <a:gd name="connsiteY30" fmla="*/ 368300 h 5236660"/>
                <a:gd name="connsiteX31" fmla="*/ 9207500 w 9207500"/>
                <a:gd name="connsiteY31" fmla="*/ 647700 h 5236660"/>
                <a:gd name="connsiteX32" fmla="*/ 9207500 w 9207500"/>
                <a:gd name="connsiteY3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30099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263900 w 9207500"/>
                <a:gd name="connsiteY14" fmla="*/ 1917700 h 5236660"/>
                <a:gd name="connsiteX15" fmla="*/ 3467100 w 9207500"/>
                <a:gd name="connsiteY15" fmla="*/ 1460500 h 5236660"/>
                <a:gd name="connsiteX16" fmla="*/ 3683000 w 9207500"/>
                <a:gd name="connsiteY16" fmla="*/ 1346200 h 5236660"/>
                <a:gd name="connsiteX17" fmla="*/ 3721100 w 9207500"/>
                <a:gd name="connsiteY17" fmla="*/ 1308100 h 5236660"/>
                <a:gd name="connsiteX18" fmla="*/ 3746500 w 9207500"/>
                <a:gd name="connsiteY18" fmla="*/ 1270000 h 5236660"/>
                <a:gd name="connsiteX19" fmla="*/ 4178300 w 9207500"/>
                <a:gd name="connsiteY19" fmla="*/ 812800 h 5236660"/>
                <a:gd name="connsiteX20" fmla="*/ 4406900 w 9207500"/>
                <a:gd name="connsiteY20" fmla="*/ 800100 h 5236660"/>
                <a:gd name="connsiteX21" fmla="*/ 4445000 w 9207500"/>
                <a:gd name="connsiteY21" fmla="*/ 774700 h 5236660"/>
                <a:gd name="connsiteX22" fmla="*/ 4483100 w 9207500"/>
                <a:gd name="connsiteY22" fmla="*/ 723900 h 5236660"/>
                <a:gd name="connsiteX23" fmla="*/ 5232400 w 9207500"/>
                <a:gd name="connsiteY23" fmla="*/ 368300 h 5236660"/>
                <a:gd name="connsiteX24" fmla="*/ 5981700 w 9207500"/>
                <a:gd name="connsiteY24" fmla="*/ 0 h 5236660"/>
                <a:gd name="connsiteX25" fmla="*/ 6210300 w 9207500"/>
                <a:gd name="connsiteY25" fmla="*/ 0 h 5236660"/>
                <a:gd name="connsiteX26" fmla="*/ 7086600 w 9207500"/>
                <a:gd name="connsiteY26" fmla="*/ 152400 h 5236660"/>
                <a:gd name="connsiteX27" fmla="*/ 7213600 w 9207500"/>
                <a:gd name="connsiteY27" fmla="*/ 177800 h 5236660"/>
                <a:gd name="connsiteX28" fmla="*/ 8051800 w 9207500"/>
                <a:gd name="connsiteY28" fmla="*/ 317500 h 5236660"/>
                <a:gd name="connsiteX29" fmla="*/ 8470900 w 9207500"/>
                <a:gd name="connsiteY29" fmla="*/ 368300 h 5236660"/>
                <a:gd name="connsiteX30" fmla="*/ 9207500 w 9207500"/>
                <a:gd name="connsiteY30" fmla="*/ 647700 h 5236660"/>
                <a:gd name="connsiteX31" fmla="*/ 9207500 w 9207500"/>
                <a:gd name="connsiteY3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251200 w 9207500"/>
                <a:gd name="connsiteY13" fmla="*/ 19685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0955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3746500 w 9207500"/>
                <a:gd name="connsiteY17" fmla="*/ 1270000 h 5236660"/>
                <a:gd name="connsiteX18" fmla="*/ 4178300 w 9207500"/>
                <a:gd name="connsiteY18" fmla="*/ 812800 h 5236660"/>
                <a:gd name="connsiteX19" fmla="*/ 4406900 w 9207500"/>
                <a:gd name="connsiteY19" fmla="*/ 800100 h 5236660"/>
                <a:gd name="connsiteX20" fmla="*/ 4445000 w 9207500"/>
                <a:gd name="connsiteY20" fmla="*/ 774700 h 5236660"/>
                <a:gd name="connsiteX21" fmla="*/ 4483100 w 9207500"/>
                <a:gd name="connsiteY21" fmla="*/ 723900 h 5236660"/>
                <a:gd name="connsiteX22" fmla="*/ 5232400 w 9207500"/>
                <a:gd name="connsiteY22" fmla="*/ 368300 h 5236660"/>
                <a:gd name="connsiteX23" fmla="*/ 5981700 w 9207500"/>
                <a:gd name="connsiteY23" fmla="*/ 0 h 5236660"/>
                <a:gd name="connsiteX24" fmla="*/ 6210300 w 9207500"/>
                <a:gd name="connsiteY24" fmla="*/ 0 h 5236660"/>
                <a:gd name="connsiteX25" fmla="*/ 7086600 w 9207500"/>
                <a:gd name="connsiteY25" fmla="*/ 152400 h 5236660"/>
                <a:gd name="connsiteX26" fmla="*/ 7213600 w 9207500"/>
                <a:gd name="connsiteY26" fmla="*/ 177800 h 5236660"/>
                <a:gd name="connsiteX27" fmla="*/ 8051800 w 9207500"/>
                <a:gd name="connsiteY27" fmla="*/ 317500 h 5236660"/>
                <a:gd name="connsiteX28" fmla="*/ 8470900 w 9207500"/>
                <a:gd name="connsiteY28" fmla="*/ 368300 h 5236660"/>
                <a:gd name="connsiteX29" fmla="*/ 9207500 w 9207500"/>
                <a:gd name="connsiteY29" fmla="*/ 647700 h 5236660"/>
                <a:gd name="connsiteX30" fmla="*/ 9207500 w 9207500"/>
                <a:gd name="connsiteY3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3721100 w 9207500"/>
                <a:gd name="connsiteY16" fmla="*/ 1308100 h 5236660"/>
                <a:gd name="connsiteX17" fmla="*/ 4178300 w 9207500"/>
                <a:gd name="connsiteY17" fmla="*/ 812800 h 5236660"/>
                <a:gd name="connsiteX18" fmla="*/ 4406900 w 9207500"/>
                <a:gd name="connsiteY18" fmla="*/ 800100 h 5236660"/>
                <a:gd name="connsiteX19" fmla="*/ 4445000 w 9207500"/>
                <a:gd name="connsiteY19" fmla="*/ 774700 h 5236660"/>
                <a:gd name="connsiteX20" fmla="*/ 4483100 w 9207500"/>
                <a:gd name="connsiteY20" fmla="*/ 723900 h 5236660"/>
                <a:gd name="connsiteX21" fmla="*/ 5232400 w 9207500"/>
                <a:gd name="connsiteY21" fmla="*/ 368300 h 5236660"/>
                <a:gd name="connsiteX22" fmla="*/ 5981700 w 9207500"/>
                <a:gd name="connsiteY22" fmla="*/ 0 h 5236660"/>
                <a:gd name="connsiteX23" fmla="*/ 6210300 w 9207500"/>
                <a:gd name="connsiteY23" fmla="*/ 0 h 5236660"/>
                <a:gd name="connsiteX24" fmla="*/ 7086600 w 9207500"/>
                <a:gd name="connsiteY24" fmla="*/ 152400 h 5236660"/>
                <a:gd name="connsiteX25" fmla="*/ 7213600 w 9207500"/>
                <a:gd name="connsiteY25" fmla="*/ 177800 h 5236660"/>
                <a:gd name="connsiteX26" fmla="*/ 8051800 w 9207500"/>
                <a:gd name="connsiteY26" fmla="*/ 317500 h 5236660"/>
                <a:gd name="connsiteX27" fmla="*/ 8470900 w 9207500"/>
                <a:gd name="connsiteY27" fmla="*/ 368300 h 5236660"/>
                <a:gd name="connsiteX28" fmla="*/ 9207500 w 9207500"/>
                <a:gd name="connsiteY28" fmla="*/ 647700 h 5236660"/>
                <a:gd name="connsiteX29" fmla="*/ 9207500 w 9207500"/>
                <a:gd name="connsiteY29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683000 w 9207500"/>
                <a:gd name="connsiteY15" fmla="*/ 13462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4483100 w 9207500"/>
                <a:gd name="connsiteY19" fmla="*/ 723900 h 5236660"/>
                <a:gd name="connsiteX20" fmla="*/ 5232400 w 9207500"/>
                <a:gd name="connsiteY20" fmla="*/ 368300 h 5236660"/>
                <a:gd name="connsiteX21" fmla="*/ 5981700 w 9207500"/>
                <a:gd name="connsiteY21" fmla="*/ 0 h 5236660"/>
                <a:gd name="connsiteX22" fmla="*/ 6210300 w 9207500"/>
                <a:gd name="connsiteY22" fmla="*/ 0 h 5236660"/>
                <a:gd name="connsiteX23" fmla="*/ 7086600 w 9207500"/>
                <a:gd name="connsiteY23" fmla="*/ 152400 h 5236660"/>
                <a:gd name="connsiteX24" fmla="*/ 7213600 w 9207500"/>
                <a:gd name="connsiteY24" fmla="*/ 177800 h 5236660"/>
                <a:gd name="connsiteX25" fmla="*/ 8051800 w 9207500"/>
                <a:gd name="connsiteY25" fmla="*/ 317500 h 5236660"/>
                <a:gd name="connsiteX26" fmla="*/ 8470900 w 9207500"/>
                <a:gd name="connsiteY26" fmla="*/ 368300 h 5236660"/>
                <a:gd name="connsiteX27" fmla="*/ 9207500 w 9207500"/>
                <a:gd name="connsiteY27" fmla="*/ 647700 h 5236660"/>
                <a:gd name="connsiteX28" fmla="*/ 9207500 w 9207500"/>
                <a:gd name="connsiteY2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4445000 w 9207500"/>
                <a:gd name="connsiteY18" fmla="*/ 774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406900 w 9207500"/>
                <a:gd name="connsiteY17" fmla="*/ 8001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197100 w 9207500"/>
                <a:gd name="connsiteY5" fmla="*/ 41529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3782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302000 w 9207500"/>
                <a:gd name="connsiteY13" fmla="*/ 19304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232400 w 9207500"/>
                <a:gd name="connsiteY18" fmla="*/ 3683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302000 w 9207500"/>
                <a:gd name="connsiteY14" fmla="*/ 19304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232400 w 9207500"/>
                <a:gd name="connsiteY19" fmla="*/ 3683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1714500 w 9207500"/>
                <a:gd name="connsiteY4" fmla="*/ 4432300 h 5236660"/>
                <a:gd name="connsiteX5" fmla="*/ 2082800 w 9207500"/>
                <a:gd name="connsiteY5" fmla="*/ 4114800 h 5236660"/>
                <a:gd name="connsiteX6" fmla="*/ 2413000 w 9207500"/>
                <a:gd name="connsiteY6" fmla="*/ 3886200 h 5236660"/>
                <a:gd name="connsiteX7" fmla="*/ 2768600 w 9207500"/>
                <a:gd name="connsiteY7" fmla="*/ 3670300 h 5236660"/>
                <a:gd name="connsiteX8" fmla="*/ 3098800 w 9207500"/>
                <a:gd name="connsiteY8" fmla="*/ 3632200 h 5236660"/>
                <a:gd name="connsiteX9" fmla="*/ 3594100 w 9207500"/>
                <a:gd name="connsiteY9" fmla="*/ 3606800 h 5236660"/>
                <a:gd name="connsiteX10" fmla="*/ 4013200 w 9207500"/>
                <a:gd name="connsiteY10" fmla="*/ 3670300 h 5236660"/>
                <a:gd name="connsiteX11" fmla="*/ 3721100 w 9207500"/>
                <a:gd name="connsiteY11" fmla="*/ 3276600 h 5236660"/>
                <a:gd name="connsiteX12" fmla="*/ 3429000 w 9207500"/>
                <a:gd name="connsiteY12" fmla="*/ 2844800 h 5236660"/>
                <a:gd name="connsiteX13" fmla="*/ 3225800 w 9207500"/>
                <a:gd name="connsiteY13" fmla="*/ 2247900 h 5236660"/>
                <a:gd name="connsiteX14" fmla="*/ 3289300 w 9207500"/>
                <a:gd name="connsiteY14" fmla="*/ 1866900 h 5236660"/>
                <a:gd name="connsiteX15" fmla="*/ 3467100 w 9207500"/>
                <a:gd name="connsiteY15" fmla="*/ 1460500 h 5236660"/>
                <a:gd name="connsiteX16" fmla="*/ 3733800 w 9207500"/>
                <a:gd name="connsiteY16" fmla="*/ 1181100 h 5236660"/>
                <a:gd name="connsiteX17" fmla="*/ 4178300 w 9207500"/>
                <a:gd name="connsiteY17" fmla="*/ 812800 h 5236660"/>
                <a:gd name="connsiteX18" fmla="*/ 4572000 w 9207500"/>
                <a:gd name="connsiteY18" fmla="*/ 520700 h 5236660"/>
                <a:gd name="connsiteX19" fmla="*/ 5168900 w 9207500"/>
                <a:gd name="connsiteY19" fmla="*/ 215900 h 5236660"/>
                <a:gd name="connsiteX20" fmla="*/ 5981700 w 9207500"/>
                <a:gd name="connsiteY20" fmla="*/ 0 h 5236660"/>
                <a:gd name="connsiteX21" fmla="*/ 6210300 w 9207500"/>
                <a:gd name="connsiteY21" fmla="*/ 0 h 5236660"/>
                <a:gd name="connsiteX22" fmla="*/ 7086600 w 9207500"/>
                <a:gd name="connsiteY22" fmla="*/ 152400 h 5236660"/>
                <a:gd name="connsiteX23" fmla="*/ 7213600 w 9207500"/>
                <a:gd name="connsiteY23" fmla="*/ 177800 h 5236660"/>
                <a:gd name="connsiteX24" fmla="*/ 8051800 w 9207500"/>
                <a:gd name="connsiteY24" fmla="*/ 317500 h 5236660"/>
                <a:gd name="connsiteX25" fmla="*/ 8470900 w 9207500"/>
                <a:gd name="connsiteY25" fmla="*/ 368300 h 5236660"/>
                <a:gd name="connsiteX26" fmla="*/ 9207500 w 9207500"/>
                <a:gd name="connsiteY26" fmla="*/ 647700 h 5236660"/>
                <a:gd name="connsiteX27" fmla="*/ 9207500 w 9207500"/>
                <a:gd name="connsiteY2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2082800 w 9207500"/>
                <a:gd name="connsiteY4" fmla="*/ 4114800 h 5236660"/>
                <a:gd name="connsiteX5" fmla="*/ 2413000 w 9207500"/>
                <a:gd name="connsiteY5" fmla="*/ 3886200 h 5236660"/>
                <a:gd name="connsiteX6" fmla="*/ 2768600 w 9207500"/>
                <a:gd name="connsiteY6" fmla="*/ 3670300 h 5236660"/>
                <a:gd name="connsiteX7" fmla="*/ 3098800 w 9207500"/>
                <a:gd name="connsiteY7" fmla="*/ 3632200 h 5236660"/>
                <a:gd name="connsiteX8" fmla="*/ 3594100 w 9207500"/>
                <a:gd name="connsiteY8" fmla="*/ 3606800 h 5236660"/>
                <a:gd name="connsiteX9" fmla="*/ 4013200 w 9207500"/>
                <a:gd name="connsiteY9" fmla="*/ 3670300 h 5236660"/>
                <a:gd name="connsiteX10" fmla="*/ 3721100 w 9207500"/>
                <a:gd name="connsiteY10" fmla="*/ 32766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289300 w 9207500"/>
                <a:gd name="connsiteY13" fmla="*/ 18669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168900 w 9207500"/>
                <a:gd name="connsiteY18" fmla="*/ 2159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2082800 w 9207500"/>
                <a:gd name="connsiteY4" fmla="*/ 4114800 h 5236660"/>
                <a:gd name="connsiteX5" fmla="*/ 2413000 w 9207500"/>
                <a:gd name="connsiteY5" fmla="*/ 3886200 h 5236660"/>
                <a:gd name="connsiteX6" fmla="*/ 2768600 w 9207500"/>
                <a:gd name="connsiteY6" fmla="*/ 3670300 h 5236660"/>
                <a:gd name="connsiteX7" fmla="*/ 3098800 w 9207500"/>
                <a:gd name="connsiteY7" fmla="*/ 3632200 h 5236660"/>
                <a:gd name="connsiteX8" fmla="*/ 3594100 w 9207500"/>
                <a:gd name="connsiteY8" fmla="*/ 3606800 h 5236660"/>
                <a:gd name="connsiteX9" fmla="*/ 4013200 w 9207500"/>
                <a:gd name="connsiteY9" fmla="*/ 3670300 h 5236660"/>
                <a:gd name="connsiteX10" fmla="*/ 3721100 w 9207500"/>
                <a:gd name="connsiteY10" fmla="*/ 3276600 h 5236660"/>
                <a:gd name="connsiteX11" fmla="*/ 3429000 w 9207500"/>
                <a:gd name="connsiteY11" fmla="*/ 2844800 h 5236660"/>
                <a:gd name="connsiteX12" fmla="*/ 3225800 w 9207500"/>
                <a:gd name="connsiteY12" fmla="*/ 2247900 h 5236660"/>
                <a:gd name="connsiteX13" fmla="*/ 3289300 w 9207500"/>
                <a:gd name="connsiteY13" fmla="*/ 1866900 h 5236660"/>
                <a:gd name="connsiteX14" fmla="*/ 3467100 w 9207500"/>
                <a:gd name="connsiteY14" fmla="*/ 1460500 h 5236660"/>
                <a:gd name="connsiteX15" fmla="*/ 3733800 w 9207500"/>
                <a:gd name="connsiteY15" fmla="*/ 1181100 h 5236660"/>
                <a:gd name="connsiteX16" fmla="*/ 4178300 w 9207500"/>
                <a:gd name="connsiteY16" fmla="*/ 812800 h 5236660"/>
                <a:gd name="connsiteX17" fmla="*/ 4572000 w 9207500"/>
                <a:gd name="connsiteY17" fmla="*/ 520700 h 5236660"/>
                <a:gd name="connsiteX18" fmla="*/ 5168900 w 9207500"/>
                <a:gd name="connsiteY18" fmla="*/ 215900 h 5236660"/>
                <a:gd name="connsiteX19" fmla="*/ 5981700 w 9207500"/>
                <a:gd name="connsiteY19" fmla="*/ 0 h 5236660"/>
                <a:gd name="connsiteX20" fmla="*/ 6210300 w 9207500"/>
                <a:gd name="connsiteY20" fmla="*/ 0 h 5236660"/>
                <a:gd name="connsiteX21" fmla="*/ 7086600 w 9207500"/>
                <a:gd name="connsiteY21" fmla="*/ 152400 h 5236660"/>
                <a:gd name="connsiteX22" fmla="*/ 7213600 w 9207500"/>
                <a:gd name="connsiteY22" fmla="*/ 177800 h 5236660"/>
                <a:gd name="connsiteX23" fmla="*/ 8051800 w 9207500"/>
                <a:gd name="connsiteY23" fmla="*/ 317500 h 5236660"/>
                <a:gd name="connsiteX24" fmla="*/ 8470900 w 9207500"/>
                <a:gd name="connsiteY24" fmla="*/ 368300 h 5236660"/>
                <a:gd name="connsiteX25" fmla="*/ 9207500 w 9207500"/>
                <a:gd name="connsiteY25" fmla="*/ 647700 h 5236660"/>
                <a:gd name="connsiteX26" fmla="*/ 9207500 w 9207500"/>
                <a:gd name="connsiteY2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2413000 w 9207500"/>
                <a:gd name="connsiteY4" fmla="*/ 3886200 h 5236660"/>
                <a:gd name="connsiteX5" fmla="*/ 2768600 w 9207500"/>
                <a:gd name="connsiteY5" fmla="*/ 3670300 h 5236660"/>
                <a:gd name="connsiteX6" fmla="*/ 3098800 w 9207500"/>
                <a:gd name="connsiteY6" fmla="*/ 3632200 h 5236660"/>
                <a:gd name="connsiteX7" fmla="*/ 3594100 w 9207500"/>
                <a:gd name="connsiteY7" fmla="*/ 3606800 h 5236660"/>
                <a:gd name="connsiteX8" fmla="*/ 4013200 w 9207500"/>
                <a:gd name="connsiteY8" fmla="*/ 3670300 h 5236660"/>
                <a:gd name="connsiteX9" fmla="*/ 3721100 w 9207500"/>
                <a:gd name="connsiteY9" fmla="*/ 3276600 h 5236660"/>
                <a:gd name="connsiteX10" fmla="*/ 3429000 w 9207500"/>
                <a:gd name="connsiteY10" fmla="*/ 2844800 h 5236660"/>
                <a:gd name="connsiteX11" fmla="*/ 3225800 w 9207500"/>
                <a:gd name="connsiteY11" fmla="*/ 2247900 h 5236660"/>
                <a:gd name="connsiteX12" fmla="*/ 3289300 w 9207500"/>
                <a:gd name="connsiteY12" fmla="*/ 1866900 h 5236660"/>
                <a:gd name="connsiteX13" fmla="*/ 3467100 w 9207500"/>
                <a:gd name="connsiteY13" fmla="*/ 1460500 h 5236660"/>
                <a:gd name="connsiteX14" fmla="*/ 3733800 w 9207500"/>
                <a:gd name="connsiteY14" fmla="*/ 1181100 h 5236660"/>
                <a:gd name="connsiteX15" fmla="*/ 4178300 w 9207500"/>
                <a:gd name="connsiteY15" fmla="*/ 812800 h 5236660"/>
                <a:gd name="connsiteX16" fmla="*/ 4572000 w 9207500"/>
                <a:gd name="connsiteY16" fmla="*/ 520700 h 5236660"/>
                <a:gd name="connsiteX17" fmla="*/ 5168900 w 9207500"/>
                <a:gd name="connsiteY17" fmla="*/ 215900 h 5236660"/>
                <a:gd name="connsiteX18" fmla="*/ 5981700 w 9207500"/>
                <a:gd name="connsiteY18" fmla="*/ 0 h 5236660"/>
                <a:gd name="connsiteX19" fmla="*/ 6210300 w 9207500"/>
                <a:gd name="connsiteY19" fmla="*/ 0 h 5236660"/>
                <a:gd name="connsiteX20" fmla="*/ 7086600 w 9207500"/>
                <a:gd name="connsiteY20" fmla="*/ 152400 h 5236660"/>
                <a:gd name="connsiteX21" fmla="*/ 7213600 w 9207500"/>
                <a:gd name="connsiteY21" fmla="*/ 177800 h 5236660"/>
                <a:gd name="connsiteX22" fmla="*/ 8051800 w 9207500"/>
                <a:gd name="connsiteY22" fmla="*/ 317500 h 5236660"/>
                <a:gd name="connsiteX23" fmla="*/ 8470900 w 9207500"/>
                <a:gd name="connsiteY23" fmla="*/ 368300 h 5236660"/>
                <a:gd name="connsiteX24" fmla="*/ 9207500 w 9207500"/>
                <a:gd name="connsiteY24" fmla="*/ 647700 h 5236660"/>
                <a:gd name="connsiteX25" fmla="*/ 9207500 w 9207500"/>
                <a:gd name="connsiteY25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2768600 w 9207500"/>
                <a:gd name="connsiteY4" fmla="*/ 3670300 h 5236660"/>
                <a:gd name="connsiteX5" fmla="*/ 3098800 w 9207500"/>
                <a:gd name="connsiteY5" fmla="*/ 3632200 h 5236660"/>
                <a:gd name="connsiteX6" fmla="*/ 3594100 w 9207500"/>
                <a:gd name="connsiteY6" fmla="*/ 3606800 h 5236660"/>
                <a:gd name="connsiteX7" fmla="*/ 4013200 w 9207500"/>
                <a:gd name="connsiteY7" fmla="*/ 3670300 h 5236660"/>
                <a:gd name="connsiteX8" fmla="*/ 3721100 w 9207500"/>
                <a:gd name="connsiteY8" fmla="*/ 3276600 h 5236660"/>
                <a:gd name="connsiteX9" fmla="*/ 3429000 w 9207500"/>
                <a:gd name="connsiteY9" fmla="*/ 2844800 h 5236660"/>
                <a:gd name="connsiteX10" fmla="*/ 3225800 w 9207500"/>
                <a:gd name="connsiteY10" fmla="*/ 2247900 h 5236660"/>
                <a:gd name="connsiteX11" fmla="*/ 3289300 w 9207500"/>
                <a:gd name="connsiteY11" fmla="*/ 1866900 h 5236660"/>
                <a:gd name="connsiteX12" fmla="*/ 3467100 w 9207500"/>
                <a:gd name="connsiteY12" fmla="*/ 1460500 h 5236660"/>
                <a:gd name="connsiteX13" fmla="*/ 3733800 w 9207500"/>
                <a:gd name="connsiteY13" fmla="*/ 1181100 h 5236660"/>
                <a:gd name="connsiteX14" fmla="*/ 4178300 w 9207500"/>
                <a:gd name="connsiteY14" fmla="*/ 812800 h 5236660"/>
                <a:gd name="connsiteX15" fmla="*/ 4572000 w 9207500"/>
                <a:gd name="connsiteY15" fmla="*/ 520700 h 5236660"/>
                <a:gd name="connsiteX16" fmla="*/ 5168900 w 9207500"/>
                <a:gd name="connsiteY16" fmla="*/ 215900 h 5236660"/>
                <a:gd name="connsiteX17" fmla="*/ 5981700 w 9207500"/>
                <a:gd name="connsiteY17" fmla="*/ 0 h 5236660"/>
                <a:gd name="connsiteX18" fmla="*/ 6210300 w 9207500"/>
                <a:gd name="connsiteY18" fmla="*/ 0 h 5236660"/>
                <a:gd name="connsiteX19" fmla="*/ 7086600 w 9207500"/>
                <a:gd name="connsiteY19" fmla="*/ 152400 h 5236660"/>
                <a:gd name="connsiteX20" fmla="*/ 7213600 w 9207500"/>
                <a:gd name="connsiteY20" fmla="*/ 177800 h 5236660"/>
                <a:gd name="connsiteX21" fmla="*/ 8051800 w 9207500"/>
                <a:gd name="connsiteY21" fmla="*/ 317500 h 5236660"/>
                <a:gd name="connsiteX22" fmla="*/ 8470900 w 9207500"/>
                <a:gd name="connsiteY22" fmla="*/ 368300 h 5236660"/>
                <a:gd name="connsiteX23" fmla="*/ 9207500 w 9207500"/>
                <a:gd name="connsiteY23" fmla="*/ 647700 h 5236660"/>
                <a:gd name="connsiteX24" fmla="*/ 9207500 w 9207500"/>
                <a:gd name="connsiteY24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098800 w 9207500"/>
                <a:gd name="connsiteY4" fmla="*/ 3632200 h 5236660"/>
                <a:gd name="connsiteX5" fmla="*/ 3594100 w 9207500"/>
                <a:gd name="connsiteY5" fmla="*/ 3606800 h 5236660"/>
                <a:gd name="connsiteX6" fmla="*/ 4013200 w 9207500"/>
                <a:gd name="connsiteY6" fmla="*/ 3670300 h 5236660"/>
                <a:gd name="connsiteX7" fmla="*/ 3721100 w 9207500"/>
                <a:gd name="connsiteY7" fmla="*/ 3276600 h 5236660"/>
                <a:gd name="connsiteX8" fmla="*/ 3429000 w 9207500"/>
                <a:gd name="connsiteY8" fmla="*/ 2844800 h 5236660"/>
                <a:gd name="connsiteX9" fmla="*/ 3225800 w 9207500"/>
                <a:gd name="connsiteY9" fmla="*/ 2247900 h 5236660"/>
                <a:gd name="connsiteX10" fmla="*/ 3289300 w 9207500"/>
                <a:gd name="connsiteY10" fmla="*/ 1866900 h 5236660"/>
                <a:gd name="connsiteX11" fmla="*/ 3467100 w 9207500"/>
                <a:gd name="connsiteY11" fmla="*/ 1460500 h 5236660"/>
                <a:gd name="connsiteX12" fmla="*/ 3733800 w 9207500"/>
                <a:gd name="connsiteY12" fmla="*/ 1181100 h 5236660"/>
                <a:gd name="connsiteX13" fmla="*/ 4178300 w 9207500"/>
                <a:gd name="connsiteY13" fmla="*/ 812800 h 5236660"/>
                <a:gd name="connsiteX14" fmla="*/ 4572000 w 9207500"/>
                <a:gd name="connsiteY14" fmla="*/ 520700 h 5236660"/>
                <a:gd name="connsiteX15" fmla="*/ 5168900 w 9207500"/>
                <a:gd name="connsiteY15" fmla="*/ 215900 h 5236660"/>
                <a:gd name="connsiteX16" fmla="*/ 5981700 w 9207500"/>
                <a:gd name="connsiteY16" fmla="*/ 0 h 5236660"/>
                <a:gd name="connsiteX17" fmla="*/ 6210300 w 9207500"/>
                <a:gd name="connsiteY17" fmla="*/ 0 h 5236660"/>
                <a:gd name="connsiteX18" fmla="*/ 7086600 w 9207500"/>
                <a:gd name="connsiteY18" fmla="*/ 152400 h 5236660"/>
                <a:gd name="connsiteX19" fmla="*/ 7213600 w 9207500"/>
                <a:gd name="connsiteY19" fmla="*/ 177800 h 5236660"/>
                <a:gd name="connsiteX20" fmla="*/ 8051800 w 9207500"/>
                <a:gd name="connsiteY20" fmla="*/ 317500 h 5236660"/>
                <a:gd name="connsiteX21" fmla="*/ 8470900 w 9207500"/>
                <a:gd name="connsiteY21" fmla="*/ 368300 h 5236660"/>
                <a:gd name="connsiteX22" fmla="*/ 9207500 w 9207500"/>
                <a:gd name="connsiteY22" fmla="*/ 647700 h 5236660"/>
                <a:gd name="connsiteX23" fmla="*/ 9207500 w 9207500"/>
                <a:gd name="connsiteY23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594100 w 9207500"/>
                <a:gd name="connsiteY4" fmla="*/ 3606800 h 5236660"/>
                <a:gd name="connsiteX5" fmla="*/ 4013200 w 9207500"/>
                <a:gd name="connsiteY5" fmla="*/ 3670300 h 5236660"/>
                <a:gd name="connsiteX6" fmla="*/ 3721100 w 9207500"/>
                <a:gd name="connsiteY6" fmla="*/ 3276600 h 5236660"/>
                <a:gd name="connsiteX7" fmla="*/ 3429000 w 9207500"/>
                <a:gd name="connsiteY7" fmla="*/ 2844800 h 5236660"/>
                <a:gd name="connsiteX8" fmla="*/ 3225800 w 9207500"/>
                <a:gd name="connsiteY8" fmla="*/ 2247900 h 5236660"/>
                <a:gd name="connsiteX9" fmla="*/ 3289300 w 9207500"/>
                <a:gd name="connsiteY9" fmla="*/ 1866900 h 5236660"/>
                <a:gd name="connsiteX10" fmla="*/ 3467100 w 9207500"/>
                <a:gd name="connsiteY10" fmla="*/ 1460500 h 5236660"/>
                <a:gd name="connsiteX11" fmla="*/ 3733800 w 9207500"/>
                <a:gd name="connsiteY11" fmla="*/ 1181100 h 5236660"/>
                <a:gd name="connsiteX12" fmla="*/ 4178300 w 9207500"/>
                <a:gd name="connsiteY12" fmla="*/ 812800 h 5236660"/>
                <a:gd name="connsiteX13" fmla="*/ 4572000 w 9207500"/>
                <a:gd name="connsiteY13" fmla="*/ 520700 h 5236660"/>
                <a:gd name="connsiteX14" fmla="*/ 5168900 w 9207500"/>
                <a:gd name="connsiteY14" fmla="*/ 215900 h 5236660"/>
                <a:gd name="connsiteX15" fmla="*/ 5981700 w 9207500"/>
                <a:gd name="connsiteY15" fmla="*/ 0 h 5236660"/>
                <a:gd name="connsiteX16" fmla="*/ 6210300 w 9207500"/>
                <a:gd name="connsiteY16" fmla="*/ 0 h 5236660"/>
                <a:gd name="connsiteX17" fmla="*/ 7086600 w 9207500"/>
                <a:gd name="connsiteY17" fmla="*/ 152400 h 5236660"/>
                <a:gd name="connsiteX18" fmla="*/ 7213600 w 9207500"/>
                <a:gd name="connsiteY18" fmla="*/ 177800 h 5236660"/>
                <a:gd name="connsiteX19" fmla="*/ 8051800 w 9207500"/>
                <a:gd name="connsiteY19" fmla="*/ 317500 h 5236660"/>
                <a:gd name="connsiteX20" fmla="*/ 8470900 w 9207500"/>
                <a:gd name="connsiteY20" fmla="*/ 368300 h 5236660"/>
                <a:gd name="connsiteX21" fmla="*/ 9207500 w 9207500"/>
                <a:gd name="connsiteY21" fmla="*/ 647700 h 5236660"/>
                <a:gd name="connsiteX22" fmla="*/ 9207500 w 9207500"/>
                <a:gd name="connsiteY2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4013200 w 9207500"/>
                <a:gd name="connsiteY4" fmla="*/ 3670300 h 5236660"/>
                <a:gd name="connsiteX5" fmla="*/ 3721100 w 9207500"/>
                <a:gd name="connsiteY5" fmla="*/ 3276600 h 5236660"/>
                <a:gd name="connsiteX6" fmla="*/ 3429000 w 9207500"/>
                <a:gd name="connsiteY6" fmla="*/ 2844800 h 5236660"/>
                <a:gd name="connsiteX7" fmla="*/ 3225800 w 9207500"/>
                <a:gd name="connsiteY7" fmla="*/ 2247900 h 5236660"/>
                <a:gd name="connsiteX8" fmla="*/ 3289300 w 9207500"/>
                <a:gd name="connsiteY8" fmla="*/ 1866900 h 5236660"/>
                <a:gd name="connsiteX9" fmla="*/ 3467100 w 9207500"/>
                <a:gd name="connsiteY9" fmla="*/ 1460500 h 5236660"/>
                <a:gd name="connsiteX10" fmla="*/ 3733800 w 9207500"/>
                <a:gd name="connsiteY10" fmla="*/ 1181100 h 5236660"/>
                <a:gd name="connsiteX11" fmla="*/ 4178300 w 9207500"/>
                <a:gd name="connsiteY11" fmla="*/ 812800 h 5236660"/>
                <a:gd name="connsiteX12" fmla="*/ 4572000 w 9207500"/>
                <a:gd name="connsiteY12" fmla="*/ 520700 h 5236660"/>
                <a:gd name="connsiteX13" fmla="*/ 5168900 w 9207500"/>
                <a:gd name="connsiteY13" fmla="*/ 215900 h 5236660"/>
                <a:gd name="connsiteX14" fmla="*/ 5981700 w 9207500"/>
                <a:gd name="connsiteY14" fmla="*/ 0 h 5236660"/>
                <a:gd name="connsiteX15" fmla="*/ 6210300 w 9207500"/>
                <a:gd name="connsiteY15" fmla="*/ 0 h 5236660"/>
                <a:gd name="connsiteX16" fmla="*/ 7086600 w 9207500"/>
                <a:gd name="connsiteY16" fmla="*/ 152400 h 5236660"/>
                <a:gd name="connsiteX17" fmla="*/ 7213600 w 9207500"/>
                <a:gd name="connsiteY17" fmla="*/ 177800 h 5236660"/>
                <a:gd name="connsiteX18" fmla="*/ 8051800 w 9207500"/>
                <a:gd name="connsiteY18" fmla="*/ 317500 h 5236660"/>
                <a:gd name="connsiteX19" fmla="*/ 8470900 w 9207500"/>
                <a:gd name="connsiteY19" fmla="*/ 368300 h 5236660"/>
                <a:gd name="connsiteX20" fmla="*/ 9207500 w 9207500"/>
                <a:gd name="connsiteY20" fmla="*/ 647700 h 5236660"/>
                <a:gd name="connsiteX21" fmla="*/ 9207500 w 9207500"/>
                <a:gd name="connsiteY2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969658 w 9207500"/>
                <a:gd name="connsiteY4" fmla="*/ 3670300 h 5236660"/>
                <a:gd name="connsiteX5" fmla="*/ 3721100 w 9207500"/>
                <a:gd name="connsiteY5" fmla="*/ 3276600 h 5236660"/>
                <a:gd name="connsiteX6" fmla="*/ 3429000 w 9207500"/>
                <a:gd name="connsiteY6" fmla="*/ 2844800 h 5236660"/>
                <a:gd name="connsiteX7" fmla="*/ 3225800 w 9207500"/>
                <a:gd name="connsiteY7" fmla="*/ 2247900 h 5236660"/>
                <a:gd name="connsiteX8" fmla="*/ 3289300 w 9207500"/>
                <a:gd name="connsiteY8" fmla="*/ 1866900 h 5236660"/>
                <a:gd name="connsiteX9" fmla="*/ 3467100 w 9207500"/>
                <a:gd name="connsiteY9" fmla="*/ 1460500 h 5236660"/>
                <a:gd name="connsiteX10" fmla="*/ 3733800 w 9207500"/>
                <a:gd name="connsiteY10" fmla="*/ 1181100 h 5236660"/>
                <a:gd name="connsiteX11" fmla="*/ 4178300 w 9207500"/>
                <a:gd name="connsiteY11" fmla="*/ 812800 h 5236660"/>
                <a:gd name="connsiteX12" fmla="*/ 4572000 w 9207500"/>
                <a:gd name="connsiteY12" fmla="*/ 520700 h 5236660"/>
                <a:gd name="connsiteX13" fmla="*/ 5168900 w 9207500"/>
                <a:gd name="connsiteY13" fmla="*/ 215900 h 5236660"/>
                <a:gd name="connsiteX14" fmla="*/ 5981700 w 9207500"/>
                <a:gd name="connsiteY14" fmla="*/ 0 h 5236660"/>
                <a:gd name="connsiteX15" fmla="*/ 6210300 w 9207500"/>
                <a:gd name="connsiteY15" fmla="*/ 0 h 5236660"/>
                <a:gd name="connsiteX16" fmla="*/ 7086600 w 9207500"/>
                <a:gd name="connsiteY16" fmla="*/ 152400 h 5236660"/>
                <a:gd name="connsiteX17" fmla="*/ 7213600 w 9207500"/>
                <a:gd name="connsiteY17" fmla="*/ 177800 h 5236660"/>
                <a:gd name="connsiteX18" fmla="*/ 8051800 w 9207500"/>
                <a:gd name="connsiteY18" fmla="*/ 317500 h 5236660"/>
                <a:gd name="connsiteX19" fmla="*/ 8470900 w 9207500"/>
                <a:gd name="connsiteY19" fmla="*/ 368300 h 5236660"/>
                <a:gd name="connsiteX20" fmla="*/ 9207500 w 9207500"/>
                <a:gd name="connsiteY20" fmla="*/ 647700 h 5236660"/>
                <a:gd name="connsiteX21" fmla="*/ 9207500 w 9207500"/>
                <a:gd name="connsiteY2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721100 w 9207500"/>
                <a:gd name="connsiteY4" fmla="*/ 3276600 h 5236660"/>
                <a:gd name="connsiteX5" fmla="*/ 3429000 w 9207500"/>
                <a:gd name="connsiteY5" fmla="*/ 2844800 h 5236660"/>
                <a:gd name="connsiteX6" fmla="*/ 3225800 w 9207500"/>
                <a:gd name="connsiteY6" fmla="*/ 2247900 h 5236660"/>
                <a:gd name="connsiteX7" fmla="*/ 3289300 w 9207500"/>
                <a:gd name="connsiteY7" fmla="*/ 1866900 h 5236660"/>
                <a:gd name="connsiteX8" fmla="*/ 3467100 w 9207500"/>
                <a:gd name="connsiteY8" fmla="*/ 1460500 h 5236660"/>
                <a:gd name="connsiteX9" fmla="*/ 3733800 w 9207500"/>
                <a:gd name="connsiteY9" fmla="*/ 1181100 h 5236660"/>
                <a:gd name="connsiteX10" fmla="*/ 4178300 w 9207500"/>
                <a:gd name="connsiteY10" fmla="*/ 812800 h 5236660"/>
                <a:gd name="connsiteX11" fmla="*/ 4572000 w 9207500"/>
                <a:gd name="connsiteY11" fmla="*/ 520700 h 5236660"/>
                <a:gd name="connsiteX12" fmla="*/ 5168900 w 9207500"/>
                <a:gd name="connsiteY12" fmla="*/ 215900 h 5236660"/>
                <a:gd name="connsiteX13" fmla="*/ 5981700 w 9207500"/>
                <a:gd name="connsiteY13" fmla="*/ 0 h 5236660"/>
                <a:gd name="connsiteX14" fmla="*/ 6210300 w 9207500"/>
                <a:gd name="connsiteY14" fmla="*/ 0 h 5236660"/>
                <a:gd name="connsiteX15" fmla="*/ 7086600 w 9207500"/>
                <a:gd name="connsiteY15" fmla="*/ 152400 h 5236660"/>
                <a:gd name="connsiteX16" fmla="*/ 7213600 w 9207500"/>
                <a:gd name="connsiteY16" fmla="*/ 177800 h 5236660"/>
                <a:gd name="connsiteX17" fmla="*/ 8051800 w 9207500"/>
                <a:gd name="connsiteY17" fmla="*/ 317500 h 5236660"/>
                <a:gd name="connsiteX18" fmla="*/ 8470900 w 9207500"/>
                <a:gd name="connsiteY18" fmla="*/ 368300 h 5236660"/>
                <a:gd name="connsiteX19" fmla="*/ 9207500 w 9207500"/>
                <a:gd name="connsiteY19" fmla="*/ 647700 h 5236660"/>
                <a:gd name="connsiteX20" fmla="*/ 9207500 w 9207500"/>
                <a:gd name="connsiteY20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429000 w 9207500"/>
                <a:gd name="connsiteY4" fmla="*/ 2844800 h 5236660"/>
                <a:gd name="connsiteX5" fmla="*/ 3225800 w 9207500"/>
                <a:gd name="connsiteY5" fmla="*/ 2247900 h 5236660"/>
                <a:gd name="connsiteX6" fmla="*/ 3289300 w 9207500"/>
                <a:gd name="connsiteY6" fmla="*/ 1866900 h 5236660"/>
                <a:gd name="connsiteX7" fmla="*/ 3467100 w 9207500"/>
                <a:gd name="connsiteY7" fmla="*/ 1460500 h 5236660"/>
                <a:gd name="connsiteX8" fmla="*/ 3733800 w 9207500"/>
                <a:gd name="connsiteY8" fmla="*/ 1181100 h 5236660"/>
                <a:gd name="connsiteX9" fmla="*/ 4178300 w 9207500"/>
                <a:gd name="connsiteY9" fmla="*/ 812800 h 5236660"/>
                <a:gd name="connsiteX10" fmla="*/ 4572000 w 9207500"/>
                <a:gd name="connsiteY10" fmla="*/ 520700 h 5236660"/>
                <a:gd name="connsiteX11" fmla="*/ 5168900 w 9207500"/>
                <a:gd name="connsiteY11" fmla="*/ 215900 h 5236660"/>
                <a:gd name="connsiteX12" fmla="*/ 5981700 w 9207500"/>
                <a:gd name="connsiteY12" fmla="*/ 0 h 5236660"/>
                <a:gd name="connsiteX13" fmla="*/ 6210300 w 9207500"/>
                <a:gd name="connsiteY13" fmla="*/ 0 h 5236660"/>
                <a:gd name="connsiteX14" fmla="*/ 7086600 w 9207500"/>
                <a:gd name="connsiteY14" fmla="*/ 152400 h 5236660"/>
                <a:gd name="connsiteX15" fmla="*/ 7213600 w 9207500"/>
                <a:gd name="connsiteY15" fmla="*/ 177800 h 5236660"/>
                <a:gd name="connsiteX16" fmla="*/ 8051800 w 9207500"/>
                <a:gd name="connsiteY16" fmla="*/ 317500 h 5236660"/>
                <a:gd name="connsiteX17" fmla="*/ 8470900 w 9207500"/>
                <a:gd name="connsiteY17" fmla="*/ 368300 h 5236660"/>
                <a:gd name="connsiteX18" fmla="*/ 9207500 w 9207500"/>
                <a:gd name="connsiteY18" fmla="*/ 647700 h 5236660"/>
                <a:gd name="connsiteX19" fmla="*/ 9207500 w 9207500"/>
                <a:gd name="connsiteY19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225800 w 9207500"/>
                <a:gd name="connsiteY4" fmla="*/ 2247900 h 5236660"/>
                <a:gd name="connsiteX5" fmla="*/ 3289300 w 9207500"/>
                <a:gd name="connsiteY5" fmla="*/ 1866900 h 5236660"/>
                <a:gd name="connsiteX6" fmla="*/ 3467100 w 9207500"/>
                <a:gd name="connsiteY6" fmla="*/ 1460500 h 5236660"/>
                <a:gd name="connsiteX7" fmla="*/ 3733800 w 9207500"/>
                <a:gd name="connsiteY7" fmla="*/ 1181100 h 5236660"/>
                <a:gd name="connsiteX8" fmla="*/ 4178300 w 9207500"/>
                <a:gd name="connsiteY8" fmla="*/ 812800 h 5236660"/>
                <a:gd name="connsiteX9" fmla="*/ 4572000 w 9207500"/>
                <a:gd name="connsiteY9" fmla="*/ 520700 h 5236660"/>
                <a:gd name="connsiteX10" fmla="*/ 5168900 w 9207500"/>
                <a:gd name="connsiteY10" fmla="*/ 215900 h 5236660"/>
                <a:gd name="connsiteX11" fmla="*/ 5981700 w 9207500"/>
                <a:gd name="connsiteY11" fmla="*/ 0 h 5236660"/>
                <a:gd name="connsiteX12" fmla="*/ 6210300 w 9207500"/>
                <a:gd name="connsiteY12" fmla="*/ 0 h 5236660"/>
                <a:gd name="connsiteX13" fmla="*/ 7086600 w 9207500"/>
                <a:gd name="connsiteY13" fmla="*/ 152400 h 5236660"/>
                <a:gd name="connsiteX14" fmla="*/ 7213600 w 9207500"/>
                <a:gd name="connsiteY14" fmla="*/ 177800 h 5236660"/>
                <a:gd name="connsiteX15" fmla="*/ 8051800 w 9207500"/>
                <a:gd name="connsiteY15" fmla="*/ 317500 h 5236660"/>
                <a:gd name="connsiteX16" fmla="*/ 8470900 w 9207500"/>
                <a:gd name="connsiteY16" fmla="*/ 368300 h 5236660"/>
                <a:gd name="connsiteX17" fmla="*/ 9207500 w 9207500"/>
                <a:gd name="connsiteY17" fmla="*/ 647700 h 5236660"/>
                <a:gd name="connsiteX18" fmla="*/ 9207500 w 9207500"/>
                <a:gd name="connsiteY18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289300 w 9207500"/>
                <a:gd name="connsiteY4" fmla="*/ 1866900 h 5236660"/>
                <a:gd name="connsiteX5" fmla="*/ 3467100 w 9207500"/>
                <a:gd name="connsiteY5" fmla="*/ 1460500 h 5236660"/>
                <a:gd name="connsiteX6" fmla="*/ 3733800 w 9207500"/>
                <a:gd name="connsiteY6" fmla="*/ 1181100 h 5236660"/>
                <a:gd name="connsiteX7" fmla="*/ 4178300 w 9207500"/>
                <a:gd name="connsiteY7" fmla="*/ 812800 h 5236660"/>
                <a:gd name="connsiteX8" fmla="*/ 4572000 w 9207500"/>
                <a:gd name="connsiteY8" fmla="*/ 520700 h 5236660"/>
                <a:gd name="connsiteX9" fmla="*/ 5168900 w 9207500"/>
                <a:gd name="connsiteY9" fmla="*/ 215900 h 5236660"/>
                <a:gd name="connsiteX10" fmla="*/ 5981700 w 9207500"/>
                <a:gd name="connsiteY10" fmla="*/ 0 h 5236660"/>
                <a:gd name="connsiteX11" fmla="*/ 6210300 w 9207500"/>
                <a:gd name="connsiteY11" fmla="*/ 0 h 5236660"/>
                <a:gd name="connsiteX12" fmla="*/ 7086600 w 9207500"/>
                <a:gd name="connsiteY12" fmla="*/ 152400 h 5236660"/>
                <a:gd name="connsiteX13" fmla="*/ 7213600 w 9207500"/>
                <a:gd name="connsiteY13" fmla="*/ 177800 h 5236660"/>
                <a:gd name="connsiteX14" fmla="*/ 8051800 w 9207500"/>
                <a:gd name="connsiteY14" fmla="*/ 317500 h 5236660"/>
                <a:gd name="connsiteX15" fmla="*/ 8470900 w 9207500"/>
                <a:gd name="connsiteY15" fmla="*/ 368300 h 5236660"/>
                <a:gd name="connsiteX16" fmla="*/ 9207500 w 9207500"/>
                <a:gd name="connsiteY16" fmla="*/ 647700 h 5236660"/>
                <a:gd name="connsiteX17" fmla="*/ 9207500 w 9207500"/>
                <a:gd name="connsiteY17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467100 w 9207500"/>
                <a:gd name="connsiteY4" fmla="*/ 1460500 h 5236660"/>
                <a:gd name="connsiteX5" fmla="*/ 3733800 w 9207500"/>
                <a:gd name="connsiteY5" fmla="*/ 1181100 h 5236660"/>
                <a:gd name="connsiteX6" fmla="*/ 4178300 w 9207500"/>
                <a:gd name="connsiteY6" fmla="*/ 812800 h 5236660"/>
                <a:gd name="connsiteX7" fmla="*/ 4572000 w 9207500"/>
                <a:gd name="connsiteY7" fmla="*/ 520700 h 5236660"/>
                <a:gd name="connsiteX8" fmla="*/ 5168900 w 9207500"/>
                <a:gd name="connsiteY8" fmla="*/ 215900 h 5236660"/>
                <a:gd name="connsiteX9" fmla="*/ 5981700 w 9207500"/>
                <a:gd name="connsiteY9" fmla="*/ 0 h 5236660"/>
                <a:gd name="connsiteX10" fmla="*/ 6210300 w 9207500"/>
                <a:gd name="connsiteY10" fmla="*/ 0 h 5236660"/>
                <a:gd name="connsiteX11" fmla="*/ 7086600 w 9207500"/>
                <a:gd name="connsiteY11" fmla="*/ 152400 h 5236660"/>
                <a:gd name="connsiteX12" fmla="*/ 7213600 w 9207500"/>
                <a:gd name="connsiteY12" fmla="*/ 177800 h 5236660"/>
                <a:gd name="connsiteX13" fmla="*/ 8051800 w 9207500"/>
                <a:gd name="connsiteY13" fmla="*/ 317500 h 5236660"/>
                <a:gd name="connsiteX14" fmla="*/ 8470900 w 9207500"/>
                <a:gd name="connsiteY14" fmla="*/ 368300 h 5236660"/>
                <a:gd name="connsiteX15" fmla="*/ 9207500 w 9207500"/>
                <a:gd name="connsiteY15" fmla="*/ 647700 h 5236660"/>
                <a:gd name="connsiteX16" fmla="*/ 9207500 w 9207500"/>
                <a:gd name="connsiteY16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3733800 w 9207500"/>
                <a:gd name="connsiteY4" fmla="*/ 1181100 h 5236660"/>
                <a:gd name="connsiteX5" fmla="*/ 4178300 w 9207500"/>
                <a:gd name="connsiteY5" fmla="*/ 812800 h 5236660"/>
                <a:gd name="connsiteX6" fmla="*/ 4572000 w 9207500"/>
                <a:gd name="connsiteY6" fmla="*/ 520700 h 5236660"/>
                <a:gd name="connsiteX7" fmla="*/ 5168900 w 9207500"/>
                <a:gd name="connsiteY7" fmla="*/ 215900 h 5236660"/>
                <a:gd name="connsiteX8" fmla="*/ 5981700 w 9207500"/>
                <a:gd name="connsiteY8" fmla="*/ 0 h 5236660"/>
                <a:gd name="connsiteX9" fmla="*/ 6210300 w 9207500"/>
                <a:gd name="connsiteY9" fmla="*/ 0 h 5236660"/>
                <a:gd name="connsiteX10" fmla="*/ 7086600 w 9207500"/>
                <a:gd name="connsiteY10" fmla="*/ 152400 h 5236660"/>
                <a:gd name="connsiteX11" fmla="*/ 7213600 w 9207500"/>
                <a:gd name="connsiteY11" fmla="*/ 177800 h 5236660"/>
                <a:gd name="connsiteX12" fmla="*/ 8051800 w 9207500"/>
                <a:gd name="connsiteY12" fmla="*/ 317500 h 5236660"/>
                <a:gd name="connsiteX13" fmla="*/ 8470900 w 9207500"/>
                <a:gd name="connsiteY13" fmla="*/ 368300 h 5236660"/>
                <a:gd name="connsiteX14" fmla="*/ 9207500 w 9207500"/>
                <a:gd name="connsiteY14" fmla="*/ 647700 h 5236660"/>
                <a:gd name="connsiteX15" fmla="*/ 9207500 w 9207500"/>
                <a:gd name="connsiteY15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4178300 w 9207500"/>
                <a:gd name="connsiteY4" fmla="*/ 812800 h 5236660"/>
                <a:gd name="connsiteX5" fmla="*/ 4572000 w 9207500"/>
                <a:gd name="connsiteY5" fmla="*/ 520700 h 5236660"/>
                <a:gd name="connsiteX6" fmla="*/ 5168900 w 9207500"/>
                <a:gd name="connsiteY6" fmla="*/ 215900 h 5236660"/>
                <a:gd name="connsiteX7" fmla="*/ 5981700 w 9207500"/>
                <a:gd name="connsiteY7" fmla="*/ 0 h 5236660"/>
                <a:gd name="connsiteX8" fmla="*/ 6210300 w 9207500"/>
                <a:gd name="connsiteY8" fmla="*/ 0 h 5236660"/>
                <a:gd name="connsiteX9" fmla="*/ 7086600 w 9207500"/>
                <a:gd name="connsiteY9" fmla="*/ 152400 h 5236660"/>
                <a:gd name="connsiteX10" fmla="*/ 7213600 w 9207500"/>
                <a:gd name="connsiteY10" fmla="*/ 177800 h 5236660"/>
                <a:gd name="connsiteX11" fmla="*/ 8051800 w 9207500"/>
                <a:gd name="connsiteY11" fmla="*/ 317500 h 5236660"/>
                <a:gd name="connsiteX12" fmla="*/ 8470900 w 9207500"/>
                <a:gd name="connsiteY12" fmla="*/ 368300 h 5236660"/>
                <a:gd name="connsiteX13" fmla="*/ 9207500 w 9207500"/>
                <a:gd name="connsiteY13" fmla="*/ 647700 h 5236660"/>
                <a:gd name="connsiteX14" fmla="*/ 9207500 w 9207500"/>
                <a:gd name="connsiteY14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4572000 w 9207500"/>
                <a:gd name="connsiteY4" fmla="*/ 520700 h 5236660"/>
                <a:gd name="connsiteX5" fmla="*/ 5168900 w 9207500"/>
                <a:gd name="connsiteY5" fmla="*/ 215900 h 5236660"/>
                <a:gd name="connsiteX6" fmla="*/ 5981700 w 9207500"/>
                <a:gd name="connsiteY6" fmla="*/ 0 h 5236660"/>
                <a:gd name="connsiteX7" fmla="*/ 6210300 w 9207500"/>
                <a:gd name="connsiteY7" fmla="*/ 0 h 5236660"/>
                <a:gd name="connsiteX8" fmla="*/ 7086600 w 9207500"/>
                <a:gd name="connsiteY8" fmla="*/ 152400 h 5236660"/>
                <a:gd name="connsiteX9" fmla="*/ 7213600 w 9207500"/>
                <a:gd name="connsiteY9" fmla="*/ 177800 h 5236660"/>
                <a:gd name="connsiteX10" fmla="*/ 8051800 w 9207500"/>
                <a:gd name="connsiteY10" fmla="*/ 317500 h 5236660"/>
                <a:gd name="connsiteX11" fmla="*/ 8470900 w 9207500"/>
                <a:gd name="connsiteY11" fmla="*/ 368300 h 5236660"/>
                <a:gd name="connsiteX12" fmla="*/ 9207500 w 9207500"/>
                <a:gd name="connsiteY12" fmla="*/ 647700 h 5236660"/>
                <a:gd name="connsiteX13" fmla="*/ 9207500 w 9207500"/>
                <a:gd name="connsiteY13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4499429 w 9207500"/>
                <a:gd name="connsiteY4" fmla="*/ 520700 h 5236660"/>
                <a:gd name="connsiteX5" fmla="*/ 5168900 w 9207500"/>
                <a:gd name="connsiteY5" fmla="*/ 215900 h 5236660"/>
                <a:gd name="connsiteX6" fmla="*/ 5981700 w 9207500"/>
                <a:gd name="connsiteY6" fmla="*/ 0 h 5236660"/>
                <a:gd name="connsiteX7" fmla="*/ 6210300 w 9207500"/>
                <a:gd name="connsiteY7" fmla="*/ 0 h 5236660"/>
                <a:gd name="connsiteX8" fmla="*/ 7086600 w 9207500"/>
                <a:gd name="connsiteY8" fmla="*/ 152400 h 5236660"/>
                <a:gd name="connsiteX9" fmla="*/ 7213600 w 9207500"/>
                <a:gd name="connsiteY9" fmla="*/ 177800 h 5236660"/>
                <a:gd name="connsiteX10" fmla="*/ 8051800 w 9207500"/>
                <a:gd name="connsiteY10" fmla="*/ 317500 h 5236660"/>
                <a:gd name="connsiteX11" fmla="*/ 8470900 w 9207500"/>
                <a:gd name="connsiteY11" fmla="*/ 368300 h 5236660"/>
                <a:gd name="connsiteX12" fmla="*/ 9207500 w 9207500"/>
                <a:gd name="connsiteY12" fmla="*/ 647700 h 5236660"/>
                <a:gd name="connsiteX13" fmla="*/ 9207500 w 9207500"/>
                <a:gd name="connsiteY13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5168900 w 9207500"/>
                <a:gd name="connsiteY4" fmla="*/ 215900 h 5236660"/>
                <a:gd name="connsiteX5" fmla="*/ 5981700 w 9207500"/>
                <a:gd name="connsiteY5" fmla="*/ 0 h 5236660"/>
                <a:gd name="connsiteX6" fmla="*/ 6210300 w 9207500"/>
                <a:gd name="connsiteY6" fmla="*/ 0 h 5236660"/>
                <a:gd name="connsiteX7" fmla="*/ 7086600 w 9207500"/>
                <a:gd name="connsiteY7" fmla="*/ 152400 h 5236660"/>
                <a:gd name="connsiteX8" fmla="*/ 7213600 w 9207500"/>
                <a:gd name="connsiteY8" fmla="*/ 177800 h 5236660"/>
                <a:gd name="connsiteX9" fmla="*/ 8051800 w 9207500"/>
                <a:gd name="connsiteY9" fmla="*/ 317500 h 5236660"/>
                <a:gd name="connsiteX10" fmla="*/ 8470900 w 9207500"/>
                <a:gd name="connsiteY10" fmla="*/ 368300 h 5236660"/>
                <a:gd name="connsiteX11" fmla="*/ 9207500 w 9207500"/>
                <a:gd name="connsiteY11" fmla="*/ 647700 h 5236660"/>
                <a:gd name="connsiteX12" fmla="*/ 9207500 w 9207500"/>
                <a:gd name="connsiteY12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5981700 w 9207500"/>
                <a:gd name="connsiteY4" fmla="*/ 0 h 5236660"/>
                <a:gd name="connsiteX5" fmla="*/ 6210300 w 9207500"/>
                <a:gd name="connsiteY5" fmla="*/ 0 h 5236660"/>
                <a:gd name="connsiteX6" fmla="*/ 7086600 w 9207500"/>
                <a:gd name="connsiteY6" fmla="*/ 152400 h 5236660"/>
                <a:gd name="connsiteX7" fmla="*/ 7213600 w 9207500"/>
                <a:gd name="connsiteY7" fmla="*/ 177800 h 5236660"/>
                <a:gd name="connsiteX8" fmla="*/ 8051800 w 9207500"/>
                <a:gd name="connsiteY8" fmla="*/ 317500 h 5236660"/>
                <a:gd name="connsiteX9" fmla="*/ 8470900 w 9207500"/>
                <a:gd name="connsiteY9" fmla="*/ 368300 h 5236660"/>
                <a:gd name="connsiteX10" fmla="*/ 9207500 w 9207500"/>
                <a:gd name="connsiteY10" fmla="*/ 647700 h 5236660"/>
                <a:gd name="connsiteX11" fmla="*/ 9207500 w 9207500"/>
                <a:gd name="connsiteY11" fmla="*/ 647700 h 5236660"/>
                <a:gd name="connsiteX0" fmla="*/ 0 w 9207500"/>
                <a:gd name="connsiteY0" fmla="*/ 5168900 h 5236660"/>
                <a:gd name="connsiteX1" fmla="*/ 266700 w 9207500"/>
                <a:gd name="connsiteY1" fmla="*/ 5232400 h 5236660"/>
                <a:gd name="connsiteX2" fmla="*/ 711200 w 9207500"/>
                <a:gd name="connsiteY2" fmla="*/ 5041900 h 5236660"/>
                <a:gd name="connsiteX3" fmla="*/ 1117600 w 9207500"/>
                <a:gd name="connsiteY3" fmla="*/ 4838700 h 5236660"/>
                <a:gd name="connsiteX4" fmla="*/ 6210300 w 9207500"/>
                <a:gd name="connsiteY4" fmla="*/ 0 h 5236660"/>
                <a:gd name="connsiteX5" fmla="*/ 7086600 w 9207500"/>
                <a:gd name="connsiteY5" fmla="*/ 152400 h 5236660"/>
                <a:gd name="connsiteX6" fmla="*/ 7213600 w 9207500"/>
                <a:gd name="connsiteY6" fmla="*/ 177800 h 5236660"/>
                <a:gd name="connsiteX7" fmla="*/ 8051800 w 9207500"/>
                <a:gd name="connsiteY7" fmla="*/ 317500 h 5236660"/>
                <a:gd name="connsiteX8" fmla="*/ 8470900 w 9207500"/>
                <a:gd name="connsiteY8" fmla="*/ 368300 h 5236660"/>
                <a:gd name="connsiteX9" fmla="*/ 9207500 w 9207500"/>
                <a:gd name="connsiteY9" fmla="*/ 647700 h 5236660"/>
                <a:gd name="connsiteX10" fmla="*/ 9207500 w 9207500"/>
                <a:gd name="connsiteY10" fmla="*/ 647700 h 5236660"/>
                <a:gd name="connsiteX0" fmla="*/ 0 w 9207500"/>
                <a:gd name="connsiteY0" fmla="*/ 5016500 h 5084260"/>
                <a:gd name="connsiteX1" fmla="*/ 266700 w 9207500"/>
                <a:gd name="connsiteY1" fmla="*/ 5080000 h 5084260"/>
                <a:gd name="connsiteX2" fmla="*/ 711200 w 9207500"/>
                <a:gd name="connsiteY2" fmla="*/ 4889500 h 5084260"/>
                <a:gd name="connsiteX3" fmla="*/ 1117600 w 9207500"/>
                <a:gd name="connsiteY3" fmla="*/ 4686300 h 5084260"/>
                <a:gd name="connsiteX4" fmla="*/ 7086600 w 9207500"/>
                <a:gd name="connsiteY4" fmla="*/ 0 h 5084260"/>
                <a:gd name="connsiteX5" fmla="*/ 7213600 w 9207500"/>
                <a:gd name="connsiteY5" fmla="*/ 25400 h 5084260"/>
                <a:gd name="connsiteX6" fmla="*/ 8051800 w 9207500"/>
                <a:gd name="connsiteY6" fmla="*/ 165100 h 5084260"/>
                <a:gd name="connsiteX7" fmla="*/ 8470900 w 9207500"/>
                <a:gd name="connsiteY7" fmla="*/ 215900 h 5084260"/>
                <a:gd name="connsiteX8" fmla="*/ 9207500 w 9207500"/>
                <a:gd name="connsiteY8" fmla="*/ 495300 h 5084260"/>
                <a:gd name="connsiteX9" fmla="*/ 9207500 w 9207500"/>
                <a:gd name="connsiteY9" fmla="*/ 495300 h 5084260"/>
                <a:gd name="connsiteX0" fmla="*/ 0 w 9207500"/>
                <a:gd name="connsiteY0" fmla="*/ 5016500 h 5084260"/>
                <a:gd name="connsiteX1" fmla="*/ 266700 w 9207500"/>
                <a:gd name="connsiteY1" fmla="*/ 5080000 h 5084260"/>
                <a:gd name="connsiteX2" fmla="*/ 711200 w 9207500"/>
                <a:gd name="connsiteY2" fmla="*/ 4889500 h 5084260"/>
                <a:gd name="connsiteX3" fmla="*/ 1117600 w 9207500"/>
                <a:gd name="connsiteY3" fmla="*/ 4686300 h 5084260"/>
                <a:gd name="connsiteX4" fmla="*/ 7086600 w 9207500"/>
                <a:gd name="connsiteY4" fmla="*/ 0 h 5084260"/>
                <a:gd name="connsiteX5" fmla="*/ 7155543 w 9207500"/>
                <a:gd name="connsiteY5" fmla="*/ 25400 h 5084260"/>
                <a:gd name="connsiteX6" fmla="*/ 8051800 w 9207500"/>
                <a:gd name="connsiteY6" fmla="*/ 165100 h 5084260"/>
                <a:gd name="connsiteX7" fmla="*/ 8470900 w 9207500"/>
                <a:gd name="connsiteY7" fmla="*/ 215900 h 5084260"/>
                <a:gd name="connsiteX8" fmla="*/ 9207500 w 9207500"/>
                <a:gd name="connsiteY8" fmla="*/ 495300 h 5084260"/>
                <a:gd name="connsiteX9" fmla="*/ 9207500 w 9207500"/>
                <a:gd name="connsiteY9" fmla="*/ 495300 h 5084260"/>
                <a:gd name="connsiteX0" fmla="*/ 0 w 9207500"/>
                <a:gd name="connsiteY0" fmla="*/ 4991100 h 5058860"/>
                <a:gd name="connsiteX1" fmla="*/ 266700 w 9207500"/>
                <a:gd name="connsiteY1" fmla="*/ 5054600 h 5058860"/>
                <a:gd name="connsiteX2" fmla="*/ 711200 w 9207500"/>
                <a:gd name="connsiteY2" fmla="*/ 4864100 h 5058860"/>
                <a:gd name="connsiteX3" fmla="*/ 1117600 w 9207500"/>
                <a:gd name="connsiteY3" fmla="*/ 4660900 h 5058860"/>
                <a:gd name="connsiteX4" fmla="*/ 7155543 w 9207500"/>
                <a:gd name="connsiteY4" fmla="*/ 0 h 5058860"/>
                <a:gd name="connsiteX5" fmla="*/ 8051800 w 9207500"/>
                <a:gd name="connsiteY5" fmla="*/ 139700 h 5058860"/>
                <a:gd name="connsiteX6" fmla="*/ 8470900 w 9207500"/>
                <a:gd name="connsiteY6" fmla="*/ 190500 h 5058860"/>
                <a:gd name="connsiteX7" fmla="*/ 9207500 w 9207500"/>
                <a:gd name="connsiteY7" fmla="*/ 469900 h 5058860"/>
                <a:gd name="connsiteX8" fmla="*/ 9207500 w 9207500"/>
                <a:gd name="connsiteY8" fmla="*/ 469900 h 5058860"/>
                <a:gd name="connsiteX0" fmla="*/ 0 w 9207500"/>
                <a:gd name="connsiteY0" fmla="*/ 4851400 h 4919160"/>
                <a:gd name="connsiteX1" fmla="*/ 266700 w 9207500"/>
                <a:gd name="connsiteY1" fmla="*/ 4914900 h 4919160"/>
                <a:gd name="connsiteX2" fmla="*/ 711200 w 9207500"/>
                <a:gd name="connsiteY2" fmla="*/ 4724400 h 4919160"/>
                <a:gd name="connsiteX3" fmla="*/ 1117600 w 9207500"/>
                <a:gd name="connsiteY3" fmla="*/ 4521200 h 4919160"/>
                <a:gd name="connsiteX4" fmla="*/ 8051800 w 9207500"/>
                <a:gd name="connsiteY4" fmla="*/ 0 h 4919160"/>
                <a:gd name="connsiteX5" fmla="*/ 8470900 w 9207500"/>
                <a:gd name="connsiteY5" fmla="*/ 50800 h 4919160"/>
                <a:gd name="connsiteX6" fmla="*/ 9207500 w 9207500"/>
                <a:gd name="connsiteY6" fmla="*/ 330200 h 4919160"/>
                <a:gd name="connsiteX7" fmla="*/ 9207500 w 9207500"/>
                <a:gd name="connsiteY7" fmla="*/ 330200 h 4919160"/>
                <a:gd name="connsiteX0" fmla="*/ 0 w 9207500"/>
                <a:gd name="connsiteY0" fmla="*/ 4865914 h 4933674"/>
                <a:gd name="connsiteX1" fmla="*/ 266700 w 9207500"/>
                <a:gd name="connsiteY1" fmla="*/ 4929414 h 4933674"/>
                <a:gd name="connsiteX2" fmla="*/ 711200 w 9207500"/>
                <a:gd name="connsiteY2" fmla="*/ 4738914 h 4933674"/>
                <a:gd name="connsiteX3" fmla="*/ 1117600 w 9207500"/>
                <a:gd name="connsiteY3" fmla="*/ 4535714 h 4933674"/>
                <a:gd name="connsiteX4" fmla="*/ 7964714 w 9207500"/>
                <a:gd name="connsiteY4" fmla="*/ 0 h 4933674"/>
                <a:gd name="connsiteX5" fmla="*/ 8470900 w 9207500"/>
                <a:gd name="connsiteY5" fmla="*/ 65314 h 4933674"/>
                <a:gd name="connsiteX6" fmla="*/ 9207500 w 9207500"/>
                <a:gd name="connsiteY6" fmla="*/ 344714 h 4933674"/>
                <a:gd name="connsiteX7" fmla="*/ 9207500 w 9207500"/>
                <a:gd name="connsiteY7" fmla="*/ 344714 h 4933674"/>
                <a:gd name="connsiteX0" fmla="*/ 0 w 9207500"/>
                <a:gd name="connsiteY0" fmla="*/ 4800600 h 4868360"/>
                <a:gd name="connsiteX1" fmla="*/ 266700 w 9207500"/>
                <a:gd name="connsiteY1" fmla="*/ 4864100 h 4868360"/>
                <a:gd name="connsiteX2" fmla="*/ 711200 w 9207500"/>
                <a:gd name="connsiteY2" fmla="*/ 4673600 h 4868360"/>
                <a:gd name="connsiteX3" fmla="*/ 1117600 w 9207500"/>
                <a:gd name="connsiteY3" fmla="*/ 4470400 h 4868360"/>
                <a:gd name="connsiteX4" fmla="*/ 8470900 w 9207500"/>
                <a:gd name="connsiteY4" fmla="*/ 0 h 4868360"/>
                <a:gd name="connsiteX5" fmla="*/ 9207500 w 9207500"/>
                <a:gd name="connsiteY5" fmla="*/ 279400 h 4868360"/>
                <a:gd name="connsiteX6" fmla="*/ 9207500 w 9207500"/>
                <a:gd name="connsiteY6" fmla="*/ 279400 h 4868360"/>
                <a:gd name="connsiteX0" fmla="*/ 0 w 9207500"/>
                <a:gd name="connsiteY0" fmla="*/ 4521200 h 4588960"/>
                <a:gd name="connsiteX1" fmla="*/ 266700 w 9207500"/>
                <a:gd name="connsiteY1" fmla="*/ 4584700 h 4588960"/>
                <a:gd name="connsiteX2" fmla="*/ 711200 w 9207500"/>
                <a:gd name="connsiteY2" fmla="*/ 4394200 h 4588960"/>
                <a:gd name="connsiteX3" fmla="*/ 1117600 w 9207500"/>
                <a:gd name="connsiteY3" fmla="*/ 4191000 h 4588960"/>
                <a:gd name="connsiteX4" fmla="*/ 9207500 w 9207500"/>
                <a:gd name="connsiteY4" fmla="*/ 0 h 4588960"/>
                <a:gd name="connsiteX5" fmla="*/ 9207500 w 9207500"/>
                <a:gd name="connsiteY5" fmla="*/ 0 h 4588960"/>
                <a:gd name="connsiteX0" fmla="*/ 0 w 9207500"/>
                <a:gd name="connsiteY0" fmla="*/ 4521200 h 4588960"/>
                <a:gd name="connsiteX1" fmla="*/ 266700 w 9207500"/>
                <a:gd name="connsiteY1" fmla="*/ 4584700 h 4588960"/>
                <a:gd name="connsiteX2" fmla="*/ 711200 w 9207500"/>
                <a:gd name="connsiteY2" fmla="*/ 4394200 h 4588960"/>
                <a:gd name="connsiteX3" fmla="*/ 1117600 w 9207500"/>
                <a:gd name="connsiteY3" fmla="*/ 4191000 h 4588960"/>
                <a:gd name="connsiteX4" fmla="*/ 9207500 w 9207500"/>
                <a:gd name="connsiteY4" fmla="*/ 0 h 4588960"/>
                <a:gd name="connsiteX0" fmla="*/ 0 w 9178471"/>
                <a:gd name="connsiteY0" fmla="*/ 4564743 h 4632503"/>
                <a:gd name="connsiteX1" fmla="*/ 266700 w 9178471"/>
                <a:gd name="connsiteY1" fmla="*/ 4628243 h 4632503"/>
                <a:gd name="connsiteX2" fmla="*/ 711200 w 9178471"/>
                <a:gd name="connsiteY2" fmla="*/ 4437743 h 4632503"/>
                <a:gd name="connsiteX3" fmla="*/ 1117600 w 9178471"/>
                <a:gd name="connsiteY3" fmla="*/ 4234543 h 4632503"/>
                <a:gd name="connsiteX4" fmla="*/ 9178471 w 9178471"/>
                <a:gd name="connsiteY4" fmla="*/ 0 h 4632503"/>
                <a:gd name="connsiteX0" fmla="*/ 0 w 1117600"/>
                <a:gd name="connsiteY0" fmla="*/ 330200 h 397960"/>
                <a:gd name="connsiteX1" fmla="*/ 266700 w 1117600"/>
                <a:gd name="connsiteY1" fmla="*/ 393700 h 397960"/>
                <a:gd name="connsiteX2" fmla="*/ 711200 w 1117600"/>
                <a:gd name="connsiteY2" fmla="*/ 203200 h 397960"/>
                <a:gd name="connsiteX3" fmla="*/ 1117600 w 1117600"/>
                <a:gd name="connsiteY3" fmla="*/ 0 h 39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600" h="397960">
                  <a:moveTo>
                    <a:pt x="0" y="330200"/>
                  </a:moveTo>
                  <a:cubicBezTo>
                    <a:pt x="88900" y="351367"/>
                    <a:pt x="148167" y="414867"/>
                    <a:pt x="266700" y="393700"/>
                  </a:cubicBezTo>
                  <a:cubicBezTo>
                    <a:pt x="385233" y="372533"/>
                    <a:pt x="575733" y="270933"/>
                    <a:pt x="711200" y="203200"/>
                  </a:cubicBezTo>
                  <a:lnTo>
                    <a:pt x="1117600" y="0"/>
                  </a:lnTo>
                </a:path>
              </a:pathLst>
            </a:custGeom>
            <a:noFill/>
            <a:ln w="63500"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5245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551085" y="2232711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573686" y="1502219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A47A4BD-329A-4DC4-9F18-2549DD6EE2FE}"/>
              </a:ext>
            </a:extLst>
          </p:cNvPr>
          <p:cNvSpPr/>
          <p:nvPr/>
        </p:nvSpPr>
        <p:spPr>
          <a:xfrm>
            <a:off x="-118980" y="1837316"/>
            <a:ext cx="3577390" cy="1203158"/>
          </a:xfrm>
          <a:custGeom>
            <a:avLst/>
            <a:gdLst>
              <a:gd name="connsiteX0" fmla="*/ 0 w 3577390"/>
              <a:gd name="connsiteY0" fmla="*/ 0 h 1203158"/>
              <a:gd name="connsiteX1" fmla="*/ 529390 w 3577390"/>
              <a:gd name="connsiteY1" fmla="*/ 336884 h 1203158"/>
              <a:gd name="connsiteX2" fmla="*/ 1058779 w 3577390"/>
              <a:gd name="connsiteY2" fmla="*/ 577516 h 1203158"/>
              <a:gd name="connsiteX3" fmla="*/ 1796716 w 3577390"/>
              <a:gd name="connsiteY3" fmla="*/ 794084 h 1203158"/>
              <a:gd name="connsiteX4" fmla="*/ 2679032 w 3577390"/>
              <a:gd name="connsiteY4" fmla="*/ 1010652 h 1203158"/>
              <a:gd name="connsiteX5" fmla="*/ 3136232 w 3577390"/>
              <a:gd name="connsiteY5" fmla="*/ 1106905 h 1203158"/>
              <a:gd name="connsiteX6" fmla="*/ 3577390 w 3577390"/>
              <a:gd name="connsiteY6" fmla="*/ 1203158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7390" h="1203158">
                <a:moveTo>
                  <a:pt x="0" y="0"/>
                </a:moveTo>
                <a:lnTo>
                  <a:pt x="529390" y="336884"/>
                </a:lnTo>
                <a:lnTo>
                  <a:pt x="1058779" y="577516"/>
                </a:lnTo>
                <a:lnTo>
                  <a:pt x="1796716" y="794084"/>
                </a:lnTo>
                <a:lnTo>
                  <a:pt x="2679032" y="1010652"/>
                </a:lnTo>
                <a:lnTo>
                  <a:pt x="3136232" y="1106905"/>
                </a:lnTo>
                <a:lnTo>
                  <a:pt x="3577390" y="1203158"/>
                </a:lnTo>
              </a:path>
            </a:pathLst>
          </a:custGeom>
          <a:noFill/>
          <a:ln w="6032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1485232" y="1713832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2712453" y="3542632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413045" y="2999437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1515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D3DF8109-0D08-4A37-A678-32DA6001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FEA7469-8CAE-46CC-966F-AD26DED8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CD06412C-CA68-4D6C-9A3E-4470A6CC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7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8F123FF-C7EE-4D0E-8B80-61849007094C}"/>
              </a:ext>
            </a:extLst>
          </p:cNvPr>
          <p:cNvGrpSpPr/>
          <p:nvPr/>
        </p:nvGrpSpPr>
        <p:grpSpPr>
          <a:xfrm>
            <a:off x="-119285" y="4709211"/>
            <a:ext cx="4295807" cy="1930490"/>
            <a:chOff x="18939" y="2761977"/>
            <a:chExt cx="4295807" cy="1930490"/>
          </a:xfrm>
        </p:grpSpPr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846D5291-E3D8-4157-BFB4-86EFBB4C887D}"/>
                </a:ext>
              </a:extLst>
            </p:cNvPr>
            <p:cNvSpPr/>
            <p:nvPr/>
          </p:nvSpPr>
          <p:spPr>
            <a:xfrm>
              <a:off x="3355102" y="4040708"/>
              <a:ext cx="959644" cy="626269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B0E37A5-9616-48B7-ADB8-4F743C23B449}"/>
                </a:ext>
              </a:extLst>
            </p:cNvPr>
            <p:cNvSpPr/>
            <p:nvPr/>
          </p:nvSpPr>
          <p:spPr>
            <a:xfrm>
              <a:off x="3231805" y="3983322"/>
              <a:ext cx="883988" cy="691087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79F0E0D-8CC9-4DB0-A888-F386B5E801E9}"/>
                </a:ext>
              </a:extLst>
            </p:cNvPr>
            <p:cNvSpPr/>
            <p:nvPr/>
          </p:nvSpPr>
          <p:spPr>
            <a:xfrm>
              <a:off x="2892530" y="3704625"/>
              <a:ext cx="1218008" cy="97573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469C6C7-7AC4-4CD9-84DA-2D7CE85F7846}"/>
                </a:ext>
              </a:extLst>
            </p:cNvPr>
            <p:cNvSpPr/>
            <p:nvPr/>
          </p:nvSpPr>
          <p:spPr>
            <a:xfrm>
              <a:off x="1825404" y="3470545"/>
              <a:ext cx="2164616" cy="1209330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4925EDF-7FDF-441D-9293-7BF64A5F1035}"/>
                </a:ext>
              </a:extLst>
            </p:cNvPr>
            <p:cNvSpPr/>
            <p:nvPr/>
          </p:nvSpPr>
          <p:spPr>
            <a:xfrm>
              <a:off x="338058" y="4547914"/>
              <a:ext cx="607219" cy="121444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B90A67E-7419-4D83-BE50-C9AEC4126282}"/>
                </a:ext>
              </a:extLst>
            </p:cNvPr>
            <p:cNvSpPr/>
            <p:nvPr/>
          </p:nvSpPr>
          <p:spPr>
            <a:xfrm>
              <a:off x="1338580" y="3423201"/>
              <a:ext cx="2231325" cy="1253699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703C6CE-3C36-4DD3-9C88-9A1A46451A41}"/>
                </a:ext>
              </a:extLst>
            </p:cNvPr>
            <p:cNvSpPr/>
            <p:nvPr/>
          </p:nvSpPr>
          <p:spPr>
            <a:xfrm>
              <a:off x="85754" y="3384161"/>
              <a:ext cx="3241543" cy="1286732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12EC19A-4D1F-477D-8F51-607F436A6E57}"/>
                </a:ext>
              </a:extLst>
            </p:cNvPr>
            <p:cNvSpPr/>
            <p:nvPr/>
          </p:nvSpPr>
          <p:spPr>
            <a:xfrm>
              <a:off x="68786" y="3307200"/>
              <a:ext cx="3115317" cy="1296340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B7F4DE0-AB06-4502-9C2E-C601DA558647}"/>
                </a:ext>
              </a:extLst>
            </p:cNvPr>
            <p:cNvSpPr/>
            <p:nvPr/>
          </p:nvSpPr>
          <p:spPr>
            <a:xfrm>
              <a:off x="83758" y="3134815"/>
              <a:ext cx="2929472" cy="1327945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5369A24-6F0D-4091-99D7-0D498E9FDC6F}"/>
                </a:ext>
              </a:extLst>
            </p:cNvPr>
            <p:cNvSpPr/>
            <p:nvPr/>
          </p:nvSpPr>
          <p:spPr>
            <a:xfrm>
              <a:off x="18939" y="3087099"/>
              <a:ext cx="2333841" cy="986176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841" h="986176">
                  <a:moveTo>
                    <a:pt x="59562" y="658334"/>
                  </a:moveTo>
                  <a:cubicBezTo>
                    <a:pt x="202834" y="624600"/>
                    <a:pt x="669163" y="601978"/>
                    <a:pt x="940625" y="520222"/>
                  </a:cubicBezTo>
                  <a:cubicBezTo>
                    <a:pt x="1212087" y="438466"/>
                    <a:pt x="1528397" y="247569"/>
                    <a:pt x="1688337" y="167797"/>
                  </a:cubicBezTo>
                  <a:cubicBezTo>
                    <a:pt x="1848277" y="88025"/>
                    <a:pt x="1830021" y="69371"/>
                    <a:pt x="1900268" y="41590"/>
                  </a:cubicBezTo>
                  <a:cubicBezTo>
                    <a:pt x="1970515" y="13809"/>
                    <a:pt x="2037587" y="-4844"/>
                    <a:pt x="2109818" y="1109"/>
                  </a:cubicBezTo>
                  <a:cubicBezTo>
                    <a:pt x="2182049" y="7062"/>
                    <a:pt x="2340006" y="24922"/>
                    <a:pt x="2333656" y="77309"/>
                  </a:cubicBezTo>
                  <a:cubicBezTo>
                    <a:pt x="2327306" y="129696"/>
                    <a:pt x="2151093" y="247568"/>
                    <a:pt x="2071718" y="315434"/>
                  </a:cubicBezTo>
                  <a:cubicBezTo>
                    <a:pt x="1992343" y="383300"/>
                    <a:pt x="1857406" y="484503"/>
                    <a:pt x="1857406" y="484503"/>
                  </a:cubicBezTo>
                  <a:cubicBezTo>
                    <a:pt x="1779222" y="545622"/>
                    <a:pt x="1685559" y="621028"/>
                    <a:pt x="1602612" y="682147"/>
                  </a:cubicBezTo>
                  <a:cubicBezTo>
                    <a:pt x="1519665" y="743266"/>
                    <a:pt x="1442672" y="805177"/>
                    <a:pt x="1359725" y="851215"/>
                  </a:cubicBezTo>
                  <a:cubicBezTo>
                    <a:pt x="1276778" y="897253"/>
                    <a:pt x="1172797" y="942497"/>
                    <a:pt x="1104931" y="958372"/>
                  </a:cubicBezTo>
                  <a:cubicBezTo>
                    <a:pt x="1037065" y="974247"/>
                    <a:pt x="999759" y="958371"/>
                    <a:pt x="952531" y="946465"/>
                  </a:cubicBezTo>
                  <a:cubicBezTo>
                    <a:pt x="905303" y="934559"/>
                    <a:pt x="867203" y="896062"/>
                    <a:pt x="821562" y="886934"/>
                  </a:cubicBezTo>
                  <a:cubicBezTo>
                    <a:pt x="775921" y="877806"/>
                    <a:pt x="737821" y="876616"/>
                    <a:pt x="678687" y="891697"/>
                  </a:cubicBezTo>
                  <a:cubicBezTo>
                    <a:pt x="619553" y="906778"/>
                    <a:pt x="529065" y="963135"/>
                    <a:pt x="466756" y="977422"/>
                  </a:cubicBezTo>
                  <a:cubicBezTo>
                    <a:pt x="404447" y="991710"/>
                    <a:pt x="359600" y="986153"/>
                    <a:pt x="304831" y="977422"/>
                  </a:cubicBezTo>
                  <a:cubicBezTo>
                    <a:pt x="250062" y="968691"/>
                    <a:pt x="173862" y="938528"/>
                    <a:pt x="138143" y="925034"/>
                  </a:cubicBezTo>
                  <a:cubicBezTo>
                    <a:pt x="102424" y="911540"/>
                    <a:pt x="98455" y="923843"/>
                    <a:pt x="90518" y="896459"/>
                  </a:cubicBezTo>
                  <a:cubicBezTo>
                    <a:pt x="82581" y="869075"/>
                    <a:pt x="101631" y="793669"/>
                    <a:pt x="90519" y="760728"/>
                  </a:cubicBezTo>
                  <a:cubicBezTo>
                    <a:pt x="79407" y="727787"/>
                    <a:pt x="86152" y="739693"/>
                    <a:pt x="80993" y="722627"/>
                  </a:cubicBezTo>
                  <a:cubicBezTo>
                    <a:pt x="75834" y="705561"/>
                    <a:pt x="-83710" y="692068"/>
                    <a:pt x="59562" y="658334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CBF3B01-200F-48BB-8498-57BEA3F8AD0C}"/>
                </a:ext>
              </a:extLst>
            </p:cNvPr>
            <p:cNvSpPr/>
            <p:nvPr/>
          </p:nvSpPr>
          <p:spPr>
            <a:xfrm>
              <a:off x="99247" y="2761977"/>
              <a:ext cx="1219283" cy="584898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0F0200A-D127-4181-B431-9D6BC6F44555}"/>
                </a:ext>
              </a:extLst>
            </p:cNvPr>
            <p:cNvSpPr/>
            <p:nvPr/>
          </p:nvSpPr>
          <p:spPr>
            <a:xfrm>
              <a:off x="74837" y="2780378"/>
              <a:ext cx="2119100" cy="1175806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C72E13EF-A5BF-40B7-A176-45C053C1A95C}"/>
                </a:ext>
              </a:extLst>
            </p:cNvPr>
            <p:cNvSpPr txBox="1"/>
            <p:nvPr/>
          </p:nvSpPr>
          <p:spPr>
            <a:xfrm>
              <a:off x="606243" y="285154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09F61DF-E01A-41B6-A677-F36F3E22F351}"/>
                </a:ext>
              </a:extLst>
            </p:cNvPr>
            <p:cNvSpPr txBox="1"/>
            <p:nvPr/>
          </p:nvSpPr>
          <p:spPr>
            <a:xfrm>
              <a:off x="697684" y="3187664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1BCCA1-072D-4260-8040-61C493459B52}"/>
                </a:ext>
              </a:extLst>
            </p:cNvPr>
            <p:cNvSpPr txBox="1"/>
            <p:nvPr/>
          </p:nvSpPr>
          <p:spPr>
            <a:xfrm>
              <a:off x="657035" y="373773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C102888-1FF6-4FAD-8102-E410D94F27F5}"/>
                </a:ext>
              </a:extLst>
            </p:cNvPr>
            <p:cNvSpPr txBox="1"/>
            <p:nvPr/>
          </p:nvSpPr>
          <p:spPr>
            <a:xfrm>
              <a:off x="716564" y="398879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8DAC981-8340-47D4-A5D2-4306F8704158}"/>
                </a:ext>
              </a:extLst>
            </p:cNvPr>
            <p:cNvSpPr txBox="1"/>
            <p:nvPr/>
          </p:nvSpPr>
          <p:spPr>
            <a:xfrm>
              <a:off x="986410" y="4367700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EC13AF3-067E-4C34-BFEA-D302B5D06C55}"/>
                </a:ext>
              </a:extLst>
            </p:cNvPr>
            <p:cNvSpPr txBox="1"/>
            <p:nvPr/>
          </p:nvSpPr>
          <p:spPr>
            <a:xfrm rot="19440000">
              <a:off x="2752370" y="3454496"/>
              <a:ext cx="4869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C1C155D7-16E2-414E-959E-80F8DDFFA229}"/>
                </a:ext>
              </a:extLst>
            </p:cNvPr>
            <p:cNvSpPr txBox="1"/>
            <p:nvPr/>
          </p:nvSpPr>
          <p:spPr>
            <a:xfrm rot="19200000">
              <a:off x="2539773" y="3823813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9EE926E6-39BC-4EBD-ACF6-450D3FFA0014}"/>
                </a:ext>
              </a:extLst>
            </p:cNvPr>
            <p:cNvSpPr txBox="1"/>
            <p:nvPr/>
          </p:nvSpPr>
          <p:spPr>
            <a:xfrm rot="19200000">
              <a:off x="2415336" y="4236272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F2715A-ACED-4447-A1CD-03B99D4833AE}"/>
                </a:ext>
              </a:extLst>
            </p:cNvPr>
            <p:cNvSpPr/>
            <p:nvPr/>
          </p:nvSpPr>
          <p:spPr>
            <a:xfrm>
              <a:off x="2516450" y="3533948"/>
              <a:ext cx="1536534" cy="1140613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7583804-0858-44B5-A2A4-BAE765403B80}"/>
                </a:ext>
              </a:extLst>
            </p:cNvPr>
            <p:cNvSpPr txBox="1"/>
            <p:nvPr/>
          </p:nvSpPr>
          <p:spPr>
            <a:xfrm rot="19200000">
              <a:off x="2851564" y="4244661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E6B7A8FA-8DF3-4DB9-90AB-5DC8964973B5}"/>
                </a:ext>
              </a:extLst>
            </p:cNvPr>
            <p:cNvSpPr txBox="1"/>
            <p:nvPr/>
          </p:nvSpPr>
          <p:spPr>
            <a:xfrm rot="19200000">
              <a:off x="3225423" y="4282757"/>
              <a:ext cx="4291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FC66880-0615-4381-BFFA-EBC5E7836C61}"/>
                </a:ext>
              </a:extLst>
            </p:cNvPr>
            <p:cNvSpPr/>
            <p:nvPr/>
          </p:nvSpPr>
          <p:spPr>
            <a:xfrm>
              <a:off x="42783" y="3017203"/>
              <a:ext cx="58616" cy="6830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6F2269D-C3B1-459B-B31F-1B1E3F6C4F5D}"/>
                </a:ext>
              </a:extLst>
            </p:cNvPr>
            <p:cNvSpPr/>
            <p:nvPr/>
          </p:nvSpPr>
          <p:spPr>
            <a:xfrm>
              <a:off x="22008" y="3700238"/>
              <a:ext cx="82879" cy="99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C500158-37D6-4D45-9C86-0BF1254E9CE0}"/>
              </a:ext>
            </a:extLst>
          </p:cNvPr>
          <p:cNvGrpSpPr/>
          <p:nvPr/>
        </p:nvGrpSpPr>
        <p:grpSpPr>
          <a:xfrm>
            <a:off x="3548848" y="2281515"/>
            <a:ext cx="4612994" cy="6456948"/>
            <a:chOff x="3697706" y="344905"/>
            <a:chExt cx="4612994" cy="645694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6AF748C-2BCD-4950-A829-07F9A3FE0710}"/>
                </a:ext>
              </a:extLst>
            </p:cNvPr>
            <p:cNvGrpSpPr/>
            <p:nvPr/>
          </p:nvGrpSpPr>
          <p:grpSpPr>
            <a:xfrm>
              <a:off x="3967181" y="2136234"/>
              <a:ext cx="4343519" cy="2565209"/>
              <a:chOff x="4223853" y="1422365"/>
              <a:chExt cx="4343519" cy="2565209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DCD75DD9-826B-44AE-9722-225B2B97F0C9}"/>
                  </a:ext>
                </a:extLst>
              </p:cNvPr>
              <p:cNvSpPr/>
              <p:nvPr/>
            </p:nvSpPr>
            <p:spPr>
              <a:xfrm>
                <a:off x="5330460" y="2255230"/>
                <a:ext cx="802481" cy="151446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2481" h="134664">
                    <a:moveTo>
                      <a:pt x="7143" y="134664"/>
                    </a:moveTo>
                    <a:lnTo>
                      <a:pt x="0" y="92348"/>
                    </a:lnTo>
                    <a:lnTo>
                      <a:pt x="323849" y="39381"/>
                    </a:lnTo>
                    <a:cubicBezTo>
                      <a:pt x="518318" y="17079"/>
                      <a:pt x="634206" y="13833"/>
                      <a:pt x="790575" y="0"/>
                    </a:cubicBezTo>
                    <a:lnTo>
                      <a:pt x="802481" y="37032"/>
                    </a:lnTo>
                    <a:lnTo>
                      <a:pt x="307181" y="84657"/>
                    </a:lnTo>
                    <a:lnTo>
                      <a:pt x="147637" y="98945"/>
                    </a:lnTo>
                    <a:lnTo>
                      <a:pt x="7143" y="134664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806C41A-95B4-496D-9C80-D487D63EBE5F}"/>
                  </a:ext>
                </a:extLst>
              </p:cNvPr>
              <p:cNvSpPr/>
              <p:nvPr/>
            </p:nvSpPr>
            <p:spPr>
              <a:xfrm>
                <a:off x="5313791" y="2250468"/>
                <a:ext cx="816769" cy="158590"/>
              </a:xfrm>
              <a:custGeom>
                <a:avLst/>
                <a:gdLst>
                  <a:gd name="connsiteX0" fmla="*/ 21431 w 816769"/>
                  <a:gd name="connsiteY0" fmla="*/ 164307 h 164307"/>
                  <a:gd name="connsiteX1" fmla="*/ 0 w 816769"/>
                  <a:gd name="connsiteY1" fmla="*/ 69057 h 164307"/>
                  <a:gd name="connsiteX2" fmla="*/ 807244 w 816769"/>
                  <a:gd name="connsiteY2" fmla="*/ 0 h 164307"/>
                  <a:gd name="connsiteX3" fmla="*/ 816769 w 816769"/>
                  <a:gd name="connsiteY3" fmla="*/ 66675 h 164307"/>
                  <a:gd name="connsiteX4" fmla="*/ 321469 w 816769"/>
                  <a:gd name="connsiteY4" fmla="*/ 114300 h 164307"/>
                  <a:gd name="connsiteX5" fmla="*/ 161925 w 816769"/>
                  <a:gd name="connsiteY5" fmla="*/ 128588 h 164307"/>
                  <a:gd name="connsiteX6" fmla="*/ 21431 w 816769"/>
                  <a:gd name="connsiteY6" fmla="*/ 164307 h 164307"/>
                  <a:gd name="connsiteX0" fmla="*/ 0 w 795338"/>
                  <a:gd name="connsiteY0" fmla="*/ 164307 h 164307"/>
                  <a:gd name="connsiteX1" fmla="*/ 16669 w 795338"/>
                  <a:gd name="connsiteY1" fmla="*/ 94466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0 w 795338"/>
                  <a:gd name="connsiteY0" fmla="*/ 164307 h 164307"/>
                  <a:gd name="connsiteX1" fmla="*/ 30957 w 795338"/>
                  <a:gd name="connsiteY1" fmla="*/ 128344 h 164307"/>
                  <a:gd name="connsiteX2" fmla="*/ 785813 w 795338"/>
                  <a:gd name="connsiteY2" fmla="*/ 0 h 164307"/>
                  <a:gd name="connsiteX3" fmla="*/ 795338 w 795338"/>
                  <a:gd name="connsiteY3" fmla="*/ 66675 h 164307"/>
                  <a:gd name="connsiteX4" fmla="*/ 300038 w 795338"/>
                  <a:gd name="connsiteY4" fmla="*/ 114300 h 164307"/>
                  <a:gd name="connsiteX5" fmla="*/ 140494 w 795338"/>
                  <a:gd name="connsiteY5" fmla="*/ 128588 h 164307"/>
                  <a:gd name="connsiteX6" fmla="*/ 0 w 795338"/>
                  <a:gd name="connsiteY6" fmla="*/ 164307 h 164307"/>
                  <a:gd name="connsiteX0" fmla="*/ 7143 w 802481"/>
                  <a:gd name="connsiteY0" fmla="*/ 164307 h 164307"/>
                  <a:gd name="connsiteX1" fmla="*/ 0 w 802481"/>
                  <a:gd name="connsiteY1" fmla="*/ 121991 h 164307"/>
                  <a:gd name="connsiteX2" fmla="*/ 792956 w 802481"/>
                  <a:gd name="connsiteY2" fmla="*/ 0 h 164307"/>
                  <a:gd name="connsiteX3" fmla="*/ 802481 w 802481"/>
                  <a:gd name="connsiteY3" fmla="*/ 66675 h 164307"/>
                  <a:gd name="connsiteX4" fmla="*/ 307181 w 802481"/>
                  <a:gd name="connsiteY4" fmla="*/ 114300 h 164307"/>
                  <a:gd name="connsiteX5" fmla="*/ 147637 w 802481"/>
                  <a:gd name="connsiteY5" fmla="*/ 128588 h 164307"/>
                  <a:gd name="connsiteX6" fmla="*/ 7143 w 802481"/>
                  <a:gd name="connsiteY6" fmla="*/ 164307 h 164307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792956 w 802481"/>
                  <a:gd name="connsiteY2" fmla="*/ 0 h 136781"/>
                  <a:gd name="connsiteX3" fmla="*/ 802481 w 802481"/>
                  <a:gd name="connsiteY3" fmla="*/ 39149 h 136781"/>
                  <a:gd name="connsiteX4" fmla="*/ 307181 w 802481"/>
                  <a:gd name="connsiteY4" fmla="*/ 86774 h 136781"/>
                  <a:gd name="connsiteX5" fmla="*/ 147637 w 802481"/>
                  <a:gd name="connsiteY5" fmla="*/ 101062 h 136781"/>
                  <a:gd name="connsiteX6" fmla="*/ 7143 w 802481"/>
                  <a:gd name="connsiteY6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19087 w 802481"/>
                  <a:gd name="connsiteY2" fmla="*/ 58437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6781 h 136781"/>
                  <a:gd name="connsiteX1" fmla="*/ 0 w 802481"/>
                  <a:gd name="connsiteY1" fmla="*/ 94465 h 136781"/>
                  <a:gd name="connsiteX2" fmla="*/ 323849 w 802481"/>
                  <a:gd name="connsiteY2" fmla="*/ 41498 h 136781"/>
                  <a:gd name="connsiteX3" fmla="*/ 792956 w 802481"/>
                  <a:gd name="connsiteY3" fmla="*/ 0 h 136781"/>
                  <a:gd name="connsiteX4" fmla="*/ 802481 w 802481"/>
                  <a:gd name="connsiteY4" fmla="*/ 39149 h 136781"/>
                  <a:gd name="connsiteX5" fmla="*/ 307181 w 802481"/>
                  <a:gd name="connsiteY5" fmla="*/ 86774 h 136781"/>
                  <a:gd name="connsiteX6" fmla="*/ 147637 w 802481"/>
                  <a:gd name="connsiteY6" fmla="*/ 101062 h 136781"/>
                  <a:gd name="connsiteX7" fmla="*/ 7143 w 802481"/>
                  <a:gd name="connsiteY7" fmla="*/ 136781 h 136781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7143 w 802481"/>
                  <a:gd name="connsiteY0" fmla="*/ 134664 h 134664"/>
                  <a:gd name="connsiteX1" fmla="*/ 0 w 802481"/>
                  <a:gd name="connsiteY1" fmla="*/ 92348 h 134664"/>
                  <a:gd name="connsiteX2" fmla="*/ 323849 w 802481"/>
                  <a:gd name="connsiteY2" fmla="*/ 39381 h 134664"/>
                  <a:gd name="connsiteX3" fmla="*/ 790575 w 802481"/>
                  <a:gd name="connsiteY3" fmla="*/ 0 h 134664"/>
                  <a:gd name="connsiteX4" fmla="*/ 802481 w 802481"/>
                  <a:gd name="connsiteY4" fmla="*/ 37032 h 134664"/>
                  <a:gd name="connsiteX5" fmla="*/ 307181 w 802481"/>
                  <a:gd name="connsiteY5" fmla="*/ 84657 h 134664"/>
                  <a:gd name="connsiteX6" fmla="*/ 147637 w 802481"/>
                  <a:gd name="connsiteY6" fmla="*/ 98945 h 134664"/>
                  <a:gd name="connsiteX7" fmla="*/ 7143 w 802481"/>
                  <a:gd name="connsiteY7" fmla="*/ 134664 h 134664"/>
                  <a:gd name="connsiteX0" fmla="*/ 0 w 816769"/>
                  <a:gd name="connsiteY0" fmla="*/ 141016 h 141016"/>
                  <a:gd name="connsiteX1" fmla="*/ 14288 w 816769"/>
                  <a:gd name="connsiteY1" fmla="*/ 92348 h 141016"/>
                  <a:gd name="connsiteX2" fmla="*/ 338137 w 816769"/>
                  <a:gd name="connsiteY2" fmla="*/ 39381 h 141016"/>
                  <a:gd name="connsiteX3" fmla="*/ 804863 w 816769"/>
                  <a:gd name="connsiteY3" fmla="*/ 0 h 141016"/>
                  <a:gd name="connsiteX4" fmla="*/ 816769 w 816769"/>
                  <a:gd name="connsiteY4" fmla="*/ 37032 h 141016"/>
                  <a:gd name="connsiteX5" fmla="*/ 321469 w 816769"/>
                  <a:gd name="connsiteY5" fmla="*/ 84657 h 141016"/>
                  <a:gd name="connsiteX6" fmla="*/ 161925 w 816769"/>
                  <a:gd name="connsiteY6" fmla="*/ 98945 h 141016"/>
                  <a:gd name="connsiteX7" fmla="*/ 0 w 816769"/>
                  <a:gd name="connsiteY7" fmla="*/ 141016 h 1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6769" h="141016">
                    <a:moveTo>
                      <a:pt x="0" y="141016"/>
                    </a:moveTo>
                    <a:lnTo>
                      <a:pt x="14288" y="92348"/>
                    </a:lnTo>
                    <a:lnTo>
                      <a:pt x="338137" y="39381"/>
                    </a:lnTo>
                    <a:cubicBezTo>
                      <a:pt x="532606" y="17079"/>
                      <a:pt x="648494" y="13833"/>
                      <a:pt x="804863" y="0"/>
                    </a:cubicBezTo>
                    <a:lnTo>
                      <a:pt x="816769" y="37032"/>
                    </a:lnTo>
                    <a:lnTo>
                      <a:pt x="321469" y="84657"/>
                    </a:lnTo>
                    <a:lnTo>
                      <a:pt x="161925" y="98945"/>
                    </a:lnTo>
                    <a:lnTo>
                      <a:pt x="0" y="141016"/>
                    </a:lnTo>
                    <a:close/>
                  </a:path>
                </a:pathLst>
              </a:custGeom>
              <a:solidFill>
                <a:srgbClr val="C7D5B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587A127-FA25-41E5-A8BB-99DC660F7214}"/>
                  </a:ext>
                </a:extLst>
              </p:cNvPr>
              <p:cNvSpPr/>
              <p:nvPr/>
            </p:nvSpPr>
            <p:spPr>
              <a:xfrm>
                <a:off x="4538297" y="2679474"/>
                <a:ext cx="4029075" cy="1308100"/>
              </a:xfrm>
              <a:custGeom>
                <a:avLst/>
                <a:gdLst>
                  <a:gd name="connsiteX0" fmla="*/ 4025900 w 4029075"/>
                  <a:gd name="connsiteY0" fmla="*/ 244475 h 1308100"/>
                  <a:gd name="connsiteX1" fmla="*/ 4010025 w 4029075"/>
                  <a:gd name="connsiteY1" fmla="*/ 1304925 h 1308100"/>
                  <a:gd name="connsiteX2" fmla="*/ 53975 w 4029075"/>
                  <a:gd name="connsiteY2" fmla="*/ 1308100 h 1308100"/>
                  <a:gd name="connsiteX3" fmla="*/ 0 w 4029075"/>
                  <a:gd name="connsiteY3" fmla="*/ 1196975 h 1308100"/>
                  <a:gd name="connsiteX4" fmla="*/ 352425 w 4029075"/>
                  <a:gd name="connsiteY4" fmla="*/ 771525 h 1308100"/>
                  <a:gd name="connsiteX5" fmla="*/ 1158875 w 4029075"/>
                  <a:gd name="connsiteY5" fmla="*/ 666750 h 1308100"/>
                  <a:gd name="connsiteX6" fmla="*/ 2101850 w 4029075"/>
                  <a:gd name="connsiteY6" fmla="*/ 542925 h 1308100"/>
                  <a:gd name="connsiteX7" fmla="*/ 2981325 w 4029075"/>
                  <a:gd name="connsiteY7" fmla="*/ 206375 h 1308100"/>
                  <a:gd name="connsiteX8" fmla="*/ 3476625 w 4029075"/>
                  <a:gd name="connsiteY8" fmla="*/ 0 h 1308100"/>
                  <a:gd name="connsiteX9" fmla="*/ 3810000 w 4029075"/>
                  <a:gd name="connsiteY9" fmla="*/ 168275 h 1308100"/>
                  <a:gd name="connsiteX10" fmla="*/ 4029075 w 4029075"/>
                  <a:gd name="connsiteY10" fmla="*/ 327025 h 1308100"/>
                  <a:gd name="connsiteX11" fmla="*/ 4025900 w 4029075"/>
                  <a:gd name="connsiteY11" fmla="*/ 495300 h 1308100"/>
                  <a:gd name="connsiteX12" fmla="*/ 4006850 w 4029075"/>
                  <a:gd name="connsiteY12" fmla="*/ 13017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29075" h="1308100">
                    <a:moveTo>
                      <a:pt x="4025900" y="244475"/>
                    </a:moveTo>
                    <a:lnTo>
                      <a:pt x="4010025" y="1304925"/>
                    </a:lnTo>
                    <a:lnTo>
                      <a:pt x="53975" y="1308100"/>
                    </a:lnTo>
                    <a:lnTo>
                      <a:pt x="0" y="1196975"/>
                    </a:lnTo>
                    <a:lnTo>
                      <a:pt x="352425" y="771525"/>
                    </a:lnTo>
                    <a:lnTo>
                      <a:pt x="1158875" y="666750"/>
                    </a:lnTo>
                    <a:lnTo>
                      <a:pt x="2101850" y="542925"/>
                    </a:lnTo>
                    <a:lnTo>
                      <a:pt x="2981325" y="206375"/>
                    </a:lnTo>
                    <a:lnTo>
                      <a:pt x="3476625" y="0"/>
                    </a:lnTo>
                    <a:lnTo>
                      <a:pt x="3810000" y="168275"/>
                    </a:lnTo>
                    <a:lnTo>
                      <a:pt x="4029075" y="327025"/>
                    </a:lnTo>
                    <a:cubicBezTo>
                      <a:pt x="4028017" y="383117"/>
                      <a:pt x="4026958" y="439208"/>
                      <a:pt x="4025900" y="495300"/>
                    </a:cubicBezTo>
                    <a:lnTo>
                      <a:pt x="4006850" y="1301750"/>
                    </a:lnTo>
                  </a:path>
                </a:pathLst>
              </a:custGeom>
              <a:solidFill>
                <a:srgbClr val="FE86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DF94FE5E-88AD-4621-A376-17E1F030CDB4}"/>
                  </a:ext>
                </a:extLst>
              </p:cNvPr>
              <p:cNvSpPr/>
              <p:nvPr/>
            </p:nvSpPr>
            <p:spPr>
              <a:xfrm>
                <a:off x="4309501" y="1987150"/>
                <a:ext cx="4032253" cy="1152566"/>
              </a:xfrm>
              <a:custGeom>
                <a:avLst/>
                <a:gdLst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65721 w 4032253"/>
                  <a:gd name="connsiteY43" fmla="*/ 103612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  <a:gd name="connsiteX0" fmla="*/ 16071 w 4032253"/>
                  <a:gd name="connsiteY0" fmla="*/ 922762 h 1152566"/>
                  <a:gd name="connsiteX1" fmla="*/ 9721 w 4032253"/>
                  <a:gd name="connsiteY1" fmla="*/ 1005312 h 1152566"/>
                  <a:gd name="connsiteX2" fmla="*/ 196 w 4032253"/>
                  <a:gd name="connsiteY2" fmla="*/ 1097387 h 1152566"/>
                  <a:gd name="connsiteX3" fmla="*/ 19246 w 4032253"/>
                  <a:gd name="connsiteY3" fmla="*/ 1151362 h 1152566"/>
                  <a:gd name="connsiteX4" fmla="*/ 143071 w 4032253"/>
                  <a:gd name="connsiteY4" fmla="*/ 1046587 h 1152566"/>
                  <a:gd name="connsiteX5" fmla="*/ 238321 w 4032253"/>
                  <a:gd name="connsiteY5" fmla="*/ 989437 h 1152566"/>
                  <a:gd name="connsiteX6" fmla="*/ 295471 w 4032253"/>
                  <a:gd name="connsiteY6" fmla="*/ 948162 h 1152566"/>
                  <a:gd name="connsiteX7" fmla="*/ 362146 w 4032253"/>
                  <a:gd name="connsiteY7" fmla="*/ 948162 h 1152566"/>
                  <a:gd name="connsiteX8" fmla="*/ 460571 w 4032253"/>
                  <a:gd name="connsiteY8" fmla="*/ 970387 h 1152566"/>
                  <a:gd name="connsiteX9" fmla="*/ 543121 w 4032253"/>
                  <a:gd name="connsiteY9" fmla="*/ 983087 h 1152566"/>
                  <a:gd name="connsiteX10" fmla="*/ 689171 w 4032253"/>
                  <a:gd name="connsiteY10" fmla="*/ 986262 h 1152566"/>
                  <a:gd name="connsiteX11" fmla="*/ 851096 w 4032253"/>
                  <a:gd name="connsiteY11" fmla="*/ 922762 h 1152566"/>
                  <a:gd name="connsiteX12" fmla="*/ 1009846 w 4032253"/>
                  <a:gd name="connsiteY12" fmla="*/ 843387 h 1152566"/>
                  <a:gd name="connsiteX13" fmla="*/ 1111446 w 4032253"/>
                  <a:gd name="connsiteY13" fmla="*/ 767187 h 1152566"/>
                  <a:gd name="connsiteX14" fmla="*/ 1213046 w 4032253"/>
                  <a:gd name="connsiteY14" fmla="*/ 687812 h 1152566"/>
                  <a:gd name="connsiteX15" fmla="*/ 1317821 w 4032253"/>
                  <a:gd name="connsiteY15" fmla="*/ 662412 h 1152566"/>
                  <a:gd name="connsiteX16" fmla="*/ 1390846 w 4032253"/>
                  <a:gd name="connsiteY16" fmla="*/ 668762 h 1152566"/>
                  <a:gd name="connsiteX17" fmla="*/ 1511496 w 4032253"/>
                  <a:gd name="connsiteY17" fmla="*/ 754487 h 1152566"/>
                  <a:gd name="connsiteX18" fmla="*/ 1717871 w 4032253"/>
                  <a:gd name="connsiteY18" fmla="*/ 792587 h 1152566"/>
                  <a:gd name="connsiteX19" fmla="*/ 1819471 w 4032253"/>
                  <a:gd name="connsiteY19" fmla="*/ 802112 h 1152566"/>
                  <a:gd name="connsiteX20" fmla="*/ 1911546 w 4032253"/>
                  <a:gd name="connsiteY20" fmla="*/ 783062 h 1152566"/>
                  <a:gd name="connsiteX21" fmla="*/ 2095696 w 4032253"/>
                  <a:gd name="connsiteY21" fmla="*/ 697337 h 1152566"/>
                  <a:gd name="connsiteX22" fmla="*/ 2257621 w 4032253"/>
                  <a:gd name="connsiteY22" fmla="*/ 611612 h 1152566"/>
                  <a:gd name="connsiteX23" fmla="*/ 2394146 w 4032253"/>
                  <a:gd name="connsiteY23" fmla="*/ 525887 h 1152566"/>
                  <a:gd name="connsiteX24" fmla="*/ 2546546 w 4032253"/>
                  <a:gd name="connsiteY24" fmla="*/ 427462 h 1152566"/>
                  <a:gd name="connsiteX25" fmla="*/ 2622746 w 4032253"/>
                  <a:gd name="connsiteY25" fmla="*/ 344912 h 1152566"/>
                  <a:gd name="connsiteX26" fmla="*/ 2733871 w 4032253"/>
                  <a:gd name="connsiteY26" fmla="*/ 281412 h 1152566"/>
                  <a:gd name="connsiteX27" fmla="*/ 2775146 w 4032253"/>
                  <a:gd name="connsiteY27" fmla="*/ 306812 h 1152566"/>
                  <a:gd name="connsiteX28" fmla="*/ 2784671 w 4032253"/>
                  <a:gd name="connsiteY28" fmla="*/ 392537 h 1152566"/>
                  <a:gd name="connsiteX29" fmla="*/ 2810071 w 4032253"/>
                  <a:gd name="connsiteY29" fmla="*/ 459212 h 1152566"/>
                  <a:gd name="connsiteX30" fmla="*/ 2886271 w 4032253"/>
                  <a:gd name="connsiteY30" fmla="*/ 475087 h 1152566"/>
                  <a:gd name="connsiteX31" fmla="*/ 2975171 w 4032253"/>
                  <a:gd name="connsiteY31" fmla="*/ 379837 h 1152566"/>
                  <a:gd name="connsiteX32" fmla="*/ 3019621 w 4032253"/>
                  <a:gd name="connsiteY32" fmla="*/ 309987 h 1152566"/>
                  <a:gd name="connsiteX33" fmla="*/ 3064071 w 4032253"/>
                  <a:gd name="connsiteY33" fmla="*/ 262362 h 1152566"/>
                  <a:gd name="connsiteX34" fmla="*/ 3095821 w 4032253"/>
                  <a:gd name="connsiteY34" fmla="*/ 259187 h 1152566"/>
                  <a:gd name="connsiteX35" fmla="*/ 3133921 w 4032253"/>
                  <a:gd name="connsiteY35" fmla="*/ 284587 h 1152566"/>
                  <a:gd name="connsiteX36" fmla="*/ 3200596 w 4032253"/>
                  <a:gd name="connsiteY36" fmla="*/ 300462 h 1152566"/>
                  <a:gd name="connsiteX37" fmla="*/ 3267271 w 4032253"/>
                  <a:gd name="connsiteY37" fmla="*/ 224262 h 1152566"/>
                  <a:gd name="connsiteX38" fmla="*/ 3346646 w 4032253"/>
                  <a:gd name="connsiteY38" fmla="*/ 160762 h 1152566"/>
                  <a:gd name="connsiteX39" fmla="*/ 3381571 w 4032253"/>
                  <a:gd name="connsiteY39" fmla="*/ 100437 h 1152566"/>
                  <a:gd name="connsiteX40" fmla="*/ 3406971 w 4032253"/>
                  <a:gd name="connsiteY40" fmla="*/ 87737 h 1152566"/>
                  <a:gd name="connsiteX41" fmla="*/ 3457771 w 4032253"/>
                  <a:gd name="connsiteY41" fmla="*/ 68687 h 1152566"/>
                  <a:gd name="connsiteX42" fmla="*/ 3527621 w 4032253"/>
                  <a:gd name="connsiteY42" fmla="*/ 68687 h 1152566"/>
                  <a:gd name="connsiteX43" fmla="*/ 3591915 w 4032253"/>
                  <a:gd name="connsiteY43" fmla="*/ 77418 h 1152566"/>
                  <a:gd name="connsiteX44" fmla="*/ 3676846 w 4032253"/>
                  <a:gd name="connsiteY44" fmla="*/ 151237 h 1152566"/>
                  <a:gd name="connsiteX45" fmla="*/ 3762571 w 4032253"/>
                  <a:gd name="connsiteY45" fmla="*/ 240137 h 1152566"/>
                  <a:gd name="connsiteX46" fmla="*/ 3807021 w 4032253"/>
                  <a:gd name="connsiteY46" fmla="*/ 297287 h 1152566"/>
                  <a:gd name="connsiteX47" fmla="*/ 3876871 w 4032253"/>
                  <a:gd name="connsiteY47" fmla="*/ 325862 h 1152566"/>
                  <a:gd name="connsiteX48" fmla="*/ 3981646 w 4032253"/>
                  <a:gd name="connsiteY48" fmla="*/ 316337 h 1152566"/>
                  <a:gd name="connsiteX49" fmla="*/ 4029271 w 4032253"/>
                  <a:gd name="connsiteY49" fmla="*/ 240137 h 1152566"/>
                  <a:gd name="connsiteX50" fmla="*/ 4026096 w 4032253"/>
                  <a:gd name="connsiteY50" fmla="*/ 189337 h 1152566"/>
                  <a:gd name="connsiteX51" fmla="*/ 4016571 w 4032253"/>
                  <a:gd name="connsiteY51" fmla="*/ 132187 h 1152566"/>
                  <a:gd name="connsiteX52" fmla="*/ 3994346 w 4032253"/>
                  <a:gd name="connsiteY52" fmla="*/ 90912 h 1152566"/>
                  <a:gd name="connsiteX53" fmla="*/ 3987996 w 4032253"/>
                  <a:gd name="connsiteY53" fmla="*/ 68687 h 1152566"/>
                  <a:gd name="connsiteX54" fmla="*/ 3918146 w 4032253"/>
                  <a:gd name="connsiteY54" fmla="*/ 106787 h 1152566"/>
                  <a:gd name="connsiteX55" fmla="*/ 3749871 w 4032253"/>
                  <a:gd name="connsiteY55" fmla="*/ 75037 h 1152566"/>
                  <a:gd name="connsiteX56" fmla="*/ 3673671 w 4032253"/>
                  <a:gd name="connsiteY56" fmla="*/ 71862 h 1152566"/>
                  <a:gd name="connsiteX57" fmla="*/ 3502221 w 4032253"/>
                  <a:gd name="connsiteY57" fmla="*/ 21062 h 1152566"/>
                  <a:gd name="connsiteX58" fmla="*/ 3403796 w 4032253"/>
                  <a:gd name="connsiteY58" fmla="*/ 8362 h 1152566"/>
                  <a:gd name="connsiteX59" fmla="*/ 3251396 w 4032253"/>
                  <a:gd name="connsiteY59" fmla="*/ 144887 h 1152566"/>
                  <a:gd name="connsiteX60" fmla="*/ 2991046 w 4032253"/>
                  <a:gd name="connsiteY60" fmla="*/ 176637 h 1152566"/>
                  <a:gd name="connsiteX61" fmla="*/ 2876746 w 4032253"/>
                  <a:gd name="connsiteY61" fmla="*/ 332212 h 1152566"/>
                  <a:gd name="connsiteX62" fmla="*/ 2771971 w 4032253"/>
                  <a:gd name="connsiteY62" fmla="*/ 176637 h 1152566"/>
                  <a:gd name="connsiteX63" fmla="*/ 2511621 w 4032253"/>
                  <a:gd name="connsiteY63" fmla="*/ 303637 h 1152566"/>
                  <a:gd name="connsiteX64" fmla="*/ 2089346 w 4032253"/>
                  <a:gd name="connsiteY64" fmla="*/ 544937 h 1152566"/>
                  <a:gd name="connsiteX65" fmla="*/ 1616271 w 4032253"/>
                  <a:gd name="connsiteY65" fmla="*/ 602087 h 1152566"/>
                  <a:gd name="connsiteX66" fmla="*/ 1279721 w 4032253"/>
                  <a:gd name="connsiteY66" fmla="*/ 538587 h 1152566"/>
                  <a:gd name="connsiteX67" fmla="*/ 803471 w 4032253"/>
                  <a:gd name="connsiteY67" fmla="*/ 783062 h 1152566"/>
                  <a:gd name="connsiteX68" fmla="*/ 438346 w 4032253"/>
                  <a:gd name="connsiteY68" fmla="*/ 868787 h 1152566"/>
                  <a:gd name="connsiteX69" fmla="*/ 219271 w 4032253"/>
                  <a:gd name="connsiteY69" fmla="*/ 846562 h 1152566"/>
                  <a:gd name="connsiteX70" fmla="*/ 127196 w 4032253"/>
                  <a:gd name="connsiteY70" fmla="*/ 856087 h 1152566"/>
                  <a:gd name="connsiteX71" fmla="*/ 16071 w 4032253"/>
                  <a:gd name="connsiteY71" fmla="*/ 922762 h 115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032253" h="1152566">
                    <a:moveTo>
                      <a:pt x="16071" y="922762"/>
                    </a:moveTo>
                    <a:cubicBezTo>
                      <a:pt x="-3508" y="947633"/>
                      <a:pt x="12367" y="976208"/>
                      <a:pt x="9721" y="1005312"/>
                    </a:cubicBezTo>
                    <a:cubicBezTo>
                      <a:pt x="7075" y="1034416"/>
                      <a:pt x="-1392" y="1073045"/>
                      <a:pt x="196" y="1097387"/>
                    </a:cubicBezTo>
                    <a:cubicBezTo>
                      <a:pt x="1783" y="1121729"/>
                      <a:pt x="-4566" y="1159829"/>
                      <a:pt x="19246" y="1151362"/>
                    </a:cubicBezTo>
                    <a:cubicBezTo>
                      <a:pt x="43058" y="1142895"/>
                      <a:pt x="106558" y="1073575"/>
                      <a:pt x="143071" y="1046587"/>
                    </a:cubicBezTo>
                    <a:cubicBezTo>
                      <a:pt x="179584" y="1019599"/>
                      <a:pt x="212921" y="1005841"/>
                      <a:pt x="238321" y="989437"/>
                    </a:cubicBezTo>
                    <a:cubicBezTo>
                      <a:pt x="263721" y="973033"/>
                      <a:pt x="274834" y="955041"/>
                      <a:pt x="295471" y="948162"/>
                    </a:cubicBezTo>
                    <a:cubicBezTo>
                      <a:pt x="316108" y="941283"/>
                      <a:pt x="334629" y="944458"/>
                      <a:pt x="362146" y="948162"/>
                    </a:cubicBezTo>
                    <a:cubicBezTo>
                      <a:pt x="389663" y="951866"/>
                      <a:pt x="430408" y="964566"/>
                      <a:pt x="460571" y="970387"/>
                    </a:cubicBezTo>
                    <a:cubicBezTo>
                      <a:pt x="490734" y="976208"/>
                      <a:pt x="505021" y="980441"/>
                      <a:pt x="543121" y="983087"/>
                    </a:cubicBezTo>
                    <a:cubicBezTo>
                      <a:pt x="581221" y="985733"/>
                      <a:pt x="637842" y="996316"/>
                      <a:pt x="689171" y="986262"/>
                    </a:cubicBezTo>
                    <a:cubicBezTo>
                      <a:pt x="740500" y="976208"/>
                      <a:pt x="797650" y="946575"/>
                      <a:pt x="851096" y="922762"/>
                    </a:cubicBezTo>
                    <a:cubicBezTo>
                      <a:pt x="904542" y="898949"/>
                      <a:pt x="966454" y="869316"/>
                      <a:pt x="1009846" y="843387"/>
                    </a:cubicBezTo>
                    <a:cubicBezTo>
                      <a:pt x="1053238" y="817458"/>
                      <a:pt x="1077579" y="793116"/>
                      <a:pt x="1111446" y="767187"/>
                    </a:cubicBezTo>
                    <a:cubicBezTo>
                      <a:pt x="1145313" y="741258"/>
                      <a:pt x="1178650" y="705274"/>
                      <a:pt x="1213046" y="687812"/>
                    </a:cubicBezTo>
                    <a:cubicBezTo>
                      <a:pt x="1247442" y="670350"/>
                      <a:pt x="1288188" y="665587"/>
                      <a:pt x="1317821" y="662412"/>
                    </a:cubicBezTo>
                    <a:cubicBezTo>
                      <a:pt x="1347454" y="659237"/>
                      <a:pt x="1358567" y="653416"/>
                      <a:pt x="1390846" y="668762"/>
                    </a:cubicBezTo>
                    <a:cubicBezTo>
                      <a:pt x="1423125" y="684108"/>
                      <a:pt x="1456992" y="733849"/>
                      <a:pt x="1511496" y="754487"/>
                    </a:cubicBezTo>
                    <a:cubicBezTo>
                      <a:pt x="1566000" y="775124"/>
                      <a:pt x="1666542" y="784649"/>
                      <a:pt x="1717871" y="792587"/>
                    </a:cubicBezTo>
                    <a:cubicBezTo>
                      <a:pt x="1769200" y="800524"/>
                      <a:pt x="1787192" y="803699"/>
                      <a:pt x="1819471" y="802112"/>
                    </a:cubicBezTo>
                    <a:cubicBezTo>
                      <a:pt x="1851750" y="800525"/>
                      <a:pt x="1865509" y="800524"/>
                      <a:pt x="1911546" y="783062"/>
                    </a:cubicBezTo>
                    <a:cubicBezTo>
                      <a:pt x="1957583" y="765600"/>
                      <a:pt x="2038017" y="725912"/>
                      <a:pt x="2095696" y="697337"/>
                    </a:cubicBezTo>
                    <a:cubicBezTo>
                      <a:pt x="2153375" y="668762"/>
                      <a:pt x="2207879" y="640187"/>
                      <a:pt x="2257621" y="611612"/>
                    </a:cubicBezTo>
                    <a:cubicBezTo>
                      <a:pt x="2307363" y="583037"/>
                      <a:pt x="2394146" y="525887"/>
                      <a:pt x="2394146" y="525887"/>
                    </a:cubicBezTo>
                    <a:cubicBezTo>
                      <a:pt x="2442300" y="495195"/>
                      <a:pt x="2508446" y="457624"/>
                      <a:pt x="2546546" y="427462"/>
                    </a:cubicBezTo>
                    <a:cubicBezTo>
                      <a:pt x="2584646" y="397300"/>
                      <a:pt x="2591525" y="369254"/>
                      <a:pt x="2622746" y="344912"/>
                    </a:cubicBezTo>
                    <a:cubicBezTo>
                      <a:pt x="2653967" y="320570"/>
                      <a:pt x="2708471" y="287762"/>
                      <a:pt x="2733871" y="281412"/>
                    </a:cubicBezTo>
                    <a:cubicBezTo>
                      <a:pt x="2759271" y="275062"/>
                      <a:pt x="2766679" y="288291"/>
                      <a:pt x="2775146" y="306812"/>
                    </a:cubicBezTo>
                    <a:cubicBezTo>
                      <a:pt x="2783613" y="325333"/>
                      <a:pt x="2778850" y="367137"/>
                      <a:pt x="2784671" y="392537"/>
                    </a:cubicBezTo>
                    <a:cubicBezTo>
                      <a:pt x="2790492" y="417937"/>
                      <a:pt x="2793138" y="445454"/>
                      <a:pt x="2810071" y="459212"/>
                    </a:cubicBezTo>
                    <a:cubicBezTo>
                      <a:pt x="2827004" y="472970"/>
                      <a:pt x="2858754" y="488316"/>
                      <a:pt x="2886271" y="475087"/>
                    </a:cubicBezTo>
                    <a:cubicBezTo>
                      <a:pt x="2913788" y="461858"/>
                      <a:pt x="2952946" y="407354"/>
                      <a:pt x="2975171" y="379837"/>
                    </a:cubicBezTo>
                    <a:cubicBezTo>
                      <a:pt x="2997396" y="352320"/>
                      <a:pt x="3004804" y="329566"/>
                      <a:pt x="3019621" y="309987"/>
                    </a:cubicBezTo>
                    <a:cubicBezTo>
                      <a:pt x="3034438" y="290408"/>
                      <a:pt x="3051371" y="270829"/>
                      <a:pt x="3064071" y="262362"/>
                    </a:cubicBezTo>
                    <a:cubicBezTo>
                      <a:pt x="3076771" y="253895"/>
                      <a:pt x="3084179" y="255483"/>
                      <a:pt x="3095821" y="259187"/>
                    </a:cubicBezTo>
                    <a:cubicBezTo>
                      <a:pt x="3107463" y="262891"/>
                      <a:pt x="3116459" y="277708"/>
                      <a:pt x="3133921" y="284587"/>
                    </a:cubicBezTo>
                    <a:cubicBezTo>
                      <a:pt x="3151383" y="291466"/>
                      <a:pt x="3178371" y="310516"/>
                      <a:pt x="3200596" y="300462"/>
                    </a:cubicBezTo>
                    <a:cubicBezTo>
                      <a:pt x="3222821" y="290408"/>
                      <a:pt x="3242929" y="247545"/>
                      <a:pt x="3267271" y="224262"/>
                    </a:cubicBezTo>
                    <a:cubicBezTo>
                      <a:pt x="3291613" y="200979"/>
                      <a:pt x="3327596" y="181399"/>
                      <a:pt x="3346646" y="160762"/>
                    </a:cubicBezTo>
                    <a:cubicBezTo>
                      <a:pt x="3365696" y="140125"/>
                      <a:pt x="3371517" y="112608"/>
                      <a:pt x="3381571" y="100437"/>
                    </a:cubicBezTo>
                    <a:cubicBezTo>
                      <a:pt x="3391625" y="88266"/>
                      <a:pt x="3394271" y="93029"/>
                      <a:pt x="3406971" y="87737"/>
                    </a:cubicBezTo>
                    <a:cubicBezTo>
                      <a:pt x="3419671" y="82445"/>
                      <a:pt x="3437663" y="71862"/>
                      <a:pt x="3457771" y="68687"/>
                    </a:cubicBezTo>
                    <a:cubicBezTo>
                      <a:pt x="3477879" y="65512"/>
                      <a:pt x="3505264" y="67232"/>
                      <a:pt x="3527621" y="68687"/>
                    </a:cubicBezTo>
                    <a:cubicBezTo>
                      <a:pt x="3549978" y="70142"/>
                      <a:pt x="3567044" y="63660"/>
                      <a:pt x="3591915" y="77418"/>
                    </a:cubicBezTo>
                    <a:cubicBezTo>
                      <a:pt x="3616786" y="91176"/>
                      <a:pt x="3648403" y="124117"/>
                      <a:pt x="3676846" y="151237"/>
                    </a:cubicBezTo>
                    <a:cubicBezTo>
                      <a:pt x="3705289" y="178357"/>
                      <a:pt x="3740875" y="215796"/>
                      <a:pt x="3762571" y="240137"/>
                    </a:cubicBezTo>
                    <a:cubicBezTo>
                      <a:pt x="3784267" y="264478"/>
                      <a:pt x="3787971" y="282999"/>
                      <a:pt x="3807021" y="297287"/>
                    </a:cubicBezTo>
                    <a:cubicBezTo>
                      <a:pt x="3826071" y="311574"/>
                      <a:pt x="3847767" y="322687"/>
                      <a:pt x="3876871" y="325862"/>
                    </a:cubicBezTo>
                    <a:cubicBezTo>
                      <a:pt x="3905975" y="329037"/>
                      <a:pt x="3956246" y="330624"/>
                      <a:pt x="3981646" y="316337"/>
                    </a:cubicBezTo>
                    <a:cubicBezTo>
                      <a:pt x="4007046" y="302050"/>
                      <a:pt x="4021863" y="261304"/>
                      <a:pt x="4029271" y="240137"/>
                    </a:cubicBezTo>
                    <a:cubicBezTo>
                      <a:pt x="4036679" y="218970"/>
                      <a:pt x="4028213" y="207329"/>
                      <a:pt x="4026096" y="189337"/>
                    </a:cubicBezTo>
                    <a:cubicBezTo>
                      <a:pt x="4023979" y="171345"/>
                      <a:pt x="4021863" y="148591"/>
                      <a:pt x="4016571" y="132187"/>
                    </a:cubicBezTo>
                    <a:cubicBezTo>
                      <a:pt x="4011279" y="115783"/>
                      <a:pt x="3999109" y="101495"/>
                      <a:pt x="3994346" y="90912"/>
                    </a:cubicBezTo>
                    <a:cubicBezTo>
                      <a:pt x="3989584" y="80329"/>
                      <a:pt x="4000696" y="66041"/>
                      <a:pt x="3987996" y="68687"/>
                    </a:cubicBezTo>
                    <a:cubicBezTo>
                      <a:pt x="3975296" y="71333"/>
                      <a:pt x="3957833" y="105729"/>
                      <a:pt x="3918146" y="106787"/>
                    </a:cubicBezTo>
                    <a:cubicBezTo>
                      <a:pt x="3878459" y="107845"/>
                      <a:pt x="3790617" y="80858"/>
                      <a:pt x="3749871" y="75037"/>
                    </a:cubicBezTo>
                    <a:cubicBezTo>
                      <a:pt x="3709125" y="69216"/>
                      <a:pt x="3714946" y="80858"/>
                      <a:pt x="3673671" y="71862"/>
                    </a:cubicBezTo>
                    <a:cubicBezTo>
                      <a:pt x="3632396" y="62866"/>
                      <a:pt x="3547200" y="31645"/>
                      <a:pt x="3502221" y="21062"/>
                    </a:cubicBezTo>
                    <a:cubicBezTo>
                      <a:pt x="3457242" y="10479"/>
                      <a:pt x="3445600" y="-12276"/>
                      <a:pt x="3403796" y="8362"/>
                    </a:cubicBezTo>
                    <a:cubicBezTo>
                      <a:pt x="3361992" y="28999"/>
                      <a:pt x="3320188" y="116841"/>
                      <a:pt x="3251396" y="144887"/>
                    </a:cubicBezTo>
                    <a:cubicBezTo>
                      <a:pt x="3182604" y="172933"/>
                      <a:pt x="3053488" y="145416"/>
                      <a:pt x="2991046" y="176637"/>
                    </a:cubicBezTo>
                    <a:cubicBezTo>
                      <a:pt x="2928604" y="207858"/>
                      <a:pt x="2913258" y="332212"/>
                      <a:pt x="2876746" y="332212"/>
                    </a:cubicBezTo>
                    <a:cubicBezTo>
                      <a:pt x="2840234" y="332212"/>
                      <a:pt x="2832825" y="181399"/>
                      <a:pt x="2771971" y="176637"/>
                    </a:cubicBezTo>
                    <a:cubicBezTo>
                      <a:pt x="2711117" y="171875"/>
                      <a:pt x="2625392" y="242254"/>
                      <a:pt x="2511621" y="303637"/>
                    </a:cubicBezTo>
                    <a:cubicBezTo>
                      <a:pt x="2397850" y="365020"/>
                      <a:pt x="2238571" y="495195"/>
                      <a:pt x="2089346" y="544937"/>
                    </a:cubicBezTo>
                    <a:cubicBezTo>
                      <a:pt x="1940121" y="594679"/>
                      <a:pt x="1751208" y="603145"/>
                      <a:pt x="1616271" y="602087"/>
                    </a:cubicBezTo>
                    <a:cubicBezTo>
                      <a:pt x="1481334" y="601029"/>
                      <a:pt x="1415188" y="508425"/>
                      <a:pt x="1279721" y="538587"/>
                    </a:cubicBezTo>
                    <a:cubicBezTo>
                      <a:pt x="1144254" y="568749"/>
                      <a:pt x="943700" y="728029"/>
                      <a:pt x="803471" y="783062"/>
                    </a:cubicBezTo>
                    <a:cubicBezTo>
                      <a:pt x="663242" y="838095"/>
                      <a:pt x="535713" y="858204"/>
                      <a:pt x="438346" y="868787"/>
                    </a:cubicBezTo>
                    <a:cubicBezTo>
                      <a:pt x="340979" y="879370"/>
                      <a:pt x="271129" y="848679"/>
                      <a:pt x="219271" y="846562"/>
                    </a:cubicBezTo>
                    <a:cubicBezTo>
                      <a:pt x="167413" y="844445"/>
                      <a:pt x="158417" y="848679"/>
                      <a:pt x="127196" y="856087"/>
                    </a:cubicBezTo>
                    <a:cubicBezTo>
                      <a:pt x="95975" y="863495"/>
                      <a:pt x="35650" y="897891"/>
                      <a:pt x="16071" y="922762"/>
                    </a:cubicBezTo>
                    <a:close/>
                  </a:path>
                </a:pathLst>
              </a:custGeom>
              <a:solidFill>
                <a:srgbClr val="B8797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AC63780-32D0-4E95-9D81-63414F088DFA}"/>
                  </a:ext>
                </a:extLst>
              </p:cNvPr>
              <p:cNvSpPr/>
              <p:nvPr/>
            </p:nvSpPr>
            <p:spPr>
              <a:xfrm>
                <a:off x="7923850" y="1817468"/>
                <a:ext cx="374202" cy="464870"/>
              </a:xfrm>
              <a:custGeom>
                <a:avLst/>
                <a:gdLst>
                  <a:gd name="connsiteX0" fmla="*/ 106947 w 374202"/>
                  <a:gd name="connsiteY0" fmla="*/ 54219 h 464870"/>
                  <a:gd name="connsiteX1" fmla="*/ 21222 w 374202"/>
                  <a:gd name="connsiteY1" fmla="*/ 155819 h 464870"/>
                  <a:gd name="connsiteX2" fmla="*/ 2172 w 374202"/>
                  <a:gd name="connsiteY2" fmla="*/ 228844 h 464870"/>
                  <a:gd name="connsiteX3" fmla="*/ 59322 w 374202"/>
                  <a:gd name="connsiteY3" fmla="*/ 276469 h 464870"/>
                  <a:gd name="connsiteX4" fmla="*/ 145047 w 374202"/>
                  <a:gd name="connsiteY4" fmla="*/ 349494 h 464870"/>
                  <a:gd name="connsiteX5" fmla="*/ 218072 w 374202"/>
                  <a:gd name="connsiteY5" fmla="*/ 419344 h 464870"/>
                  <a:gd name="connsiteX6" fmla="*/ 259347 w 374202"/>
                  <a:gd name="connsiteY6" fmla="*/ 460619 h 464870"/>
                  <a:gd name="connsiteX7" fmla="*/ 338722 w 374202"/>
                  <a:gd name="connsiteY7" fmla="*/ 457444 h 464870"/>
                  <a:gd name="connsiteX8" fmla="*/ 373647 w 374202"/>
                  <a:gd name="connsiteY8" fmla="*/ 406644 h 464870"/>
                  <a:gd name="connsiteX9" fmla="*/ 357772 w 374202"/>
                  <a:gd name="connsiteY9" fmla="*/ 314569 h 464870"/>
                  <a:gd name="connsiteX10" fmla="*/ 326022 w 374202"/>
                  <a:gd name="connsiteY10" fmla="*/ 216144 h 464870"/>
                  <a:gd name="connsiteX11" fmla="*/ 287922 w 374202"/>
                  <a:gd name="connsiteY11" fmla="*/ 133594 h 464870"/>
                  <a:gd name="connsiteX12" fmla="*/ 265697 w 374202"/>
                  <a:gd name="connsiteY12" fmla="*/ 79619 h 464870"/>
                  <a:gd name="connsiteX13" fmla="*/ 243472 w 374202"/>
                  <a:gd name="connsiteY13" fmla="*/ 47869 h 464870"/>
                  <a:gd name="connsiteX14" fmla="*/ 224422 w 374202"/>
                  <a:gd name="connsiteY14" fmla="*/ 12944 h 464870"/>
                  <a:gd name="connsiteX15" fmla="*/ 218072 w 374202"/>
                  <a:gd name="connsiteY15" fmla="*/ 244 h 464870"/>
                  <a:gd name="connsiteX16" fmla="*/ 170447 w 374202"/>
                  <a:gd name="connsiteY16" fmla="*/ 22469 h 464870"/>
                  <a:gd name="connsiteX17" fmla="*/ 106947 w 374202"/>
                  <a:gd name="connsiteY17" fmla="*/ 54219 h 46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4202" h="464870">
                    <a:moveTo>
                      <a:pt x="106947" y="54219"/>
                    </a:moveTo>
                    <a:cubicBezTo>
                      <a:pt x="82076" y="76444"/>
                      <a:pt x="38685" y="126715"/>
                      <a:pt x="21222" y="155819"/>
                    </a:cubicBezTo>
                    <a:cubicBezTo>
                      <a:pt x="3759" y="184923"/>
                      <a:pt x="-4178" y="208736"/>
                      <a:pt x="2172" y="228844"/>
                    </a:cubicBezTo>
                    <a:cubicBezTo>
                      <a:pt x="8522" y="248952"/>
                      <a:pt x="59322" y="276469"/>
                      <a:pt x="59322" y="276469"/>
                    </a:cubicBezTo>
                    <a:cubicBezTo>
                      <a:pt x="83134" y="296577"/>
                      <a:pt x="118589" y="325682"/>
                      <a:pt x="145047" y="349494"/>
                    </a:cubicBezTo>
                    <a:cubicBezTo>
                      <a:pt x="171505" y="373306"/>
                      <a:pt x="199022" y="400823"/>
                      <a:pt x="218072" y="419344"/>
                    </a:cubicBezTo>
                    <a:cubicBezTo>
                      <a:pt x="237122" y="437865"/>
                      <a:pt x="239239" y="454269"/>
                      <a:pt x="259347" y="460619"/>
                    </a:cubicBezTo>
                    <a:cubicBezTo>
                      <a:pt x="279455" y="466969"/>
                      <a:pt x="319672" y="466440"/>
                      <a:pt x="338722" y="457444"/>
                    </a:cubicBezTo>
                    <a:cubicBezTo>
                      <a:pt x="357772" y="448448"/>
                      <a:pt x="370472" y="430457"/>
                      <a:pt x="373647" y="406644"/>
                    </a:cubicBezTo>
                    <a:cubicBezTo>
                      <a:pt x="376822" y="382832"/>
                      <a:pt x="365709" y="346319"/>
                      <a:pt x="357772" y="314569"/>
                    </a:cubicBezTo>
                    <a:cubicBezTo>
                      <a:pt x="349835" y="282819"/>
                      <a:pt x="337664" y="246306"/>
                      <a:pt x="326022" y="216144"/>
                    </a:cubicBezTo>
                    <a:cubicBezTo>
                      <a:pt x="314380" y="185982"/>
                      <a:pt x="297976" y="156348"/>
                      <a:pt x="287922" y="133594"/>
                    </a:cubicBezTo>
                    <a:cubicBezTo>
                      <a:pt x="277868" y="110840"/>
                      <a:pt x="273105" y="93906"/>
                      <a:pt x="265697" y="79619"/>
                    </a:cubicBezTo>
                    <a:cubicBezTo>
                      <a:pt x="258289" y="65332"/>
                      <a:pt x="250351" y="58981"/>
                      <a:pt x="243472" y="47869"/>
                    </a:cubicBezTo>
                    <a:cubicBezTo>
                      <a:pt x="236593" y="36757"/>
                      <a:pt x="224422" y="12944"/>
                      <a:pt x="224422" y="12944"/>
                    </a:cubicBezTo>
                    <a:cubicBezTo>
                      <a:pt x="220189" y="5007"/>
                      <a:pt x="227068" y="-1343"/>
                      <a:pt x="218072" y="244"/>
                    </a:cubicBezTo>
                    <a:cubicBezTo>
                      <a:pt x="209076" y="1831"/>
                      <a:pt x="183147" y="15590"/>
                      <a:pt x="170447" y="22469"/>
                    </a:cubicBezTo>
                    <a:cubicBezTo>
                      <a:pt x="157747" y="29348"/>
                      <a:pt x="131818" y="31994"/>
                      <a:pt x="106947" y="54219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251CEE6-ED77-4AB0-A6FB-622595F80CED}"/>
                  </a:ext>
                </a:extLst>
              </p:cNvPr>
              <p:cNvSpPr/>
              <p:nvPr/>
            </p:nvSpPr>
            <p:spPr>
              <a:xfrm>
                <a:off x="7995872" y="1858987"/>
                <a:ext cx="88900" cy="98425"/>
              </a:xfrm>
              <a:custGeom>
                <a:avLst/>
                <a:gdLst>
                  <a:gd name="connsiteX0" fmla="*/ 73025 w 88900"/>
                  <a:gd name="connsiteY0" fmla="*/ 0 h 98425"/>
                  <a:gd name="connsiteX1" fmla="*/ 88900 w 88900"/>
                  <a:gd name="connsiteY1" fmla="*/ 85725 h 98425"/>
                  <a:gd name="connsiteX2" fmla="*/ 76200 w 88900"/>
                  <a:gd name="connsiteY2" fmla="*/ 98425 h 98425"/>
                  <a:gd name="connsiteX3" fmla="*/ 63500 w 88900"/>
                  <a:gd name="connsiteY3" fmla="*/ 98425 h 98425"/>
                  <a:gd name="connsiteX4" fmla="*/ 38100 w 88900"/>
                  <a:gd name="connsiteY4" fmla="*/ 79375 h 98425"/>
                  <a:gd name="connsiteX5" fmla="*/ 19050 w 88900"/>
                  <a:gd name="connsiteY5" fmla="*/ 69850 h 98425"/>
                  <a:gd name="connsiteX6" fmla="*/ 0 w 88900"/>
                  <a:gd name="connsiteY6" fmla="*/ 44450 h 98425"/>
                  <a:gd name="connsiteX7" fmla="*/ 15875 w 88900"/>
                  <a:gd name="connsiteY7" fmla="*/ 19050 h 98425"/>
                  <a:gd name="connsiteX8" fmla="*/ 73025 w 88900"/>
                  <a:gd name="connsiteY8" fmla="*/ 0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900" h="98425">
                    <a:moveTo>
                      <a:pt x="73025" y="0"/>
                    </a:moveTo>
                    <a:lnTo>
                      <a:pt x="88900" y="85725"/>
                    </a:lnTo>
                    <a:lnTo>
                      <a:pt x="76200" y="98425"/>
                    </a:lnTo>
                    <a:lnTo>
                      <a:pt x="63500" y="98425"/>
                    </a:lnTo>
                    <a:lnTo>
                      <a:pt x="38100" y="79375"/>
                    </a:lnTo>
                    <a:lnTo>
                      <a:pt x="19050" y="69850"/>
                    </a:lnTo>
                    <a:lnTo>
                      <a:pt x="0" y="44450"/>
                    </a:lnTo>
                    <a:lnTo>
                      <a:pt x="15875" y="19050"/>
                    </a:lnTo>
                    <a:lnTo>
                      <a:pt x="73025" y="0"/>
                    </a:ln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1DCA1C00-AC11-4B15-8531-7B907E0DA518}"/>
                  </a:ext>
                </a:extLst>
              </p:cNvPr>
              <p:cNvSpPr/>
              <p:nvPr/>
            </p:nvSpPr>
            <p:spPr>
              <a:xfrm>
                <a:off x="4303241" y="2273626"/>
                <a:ext cx="2369053" cy="620421"/>
              </a:xfrm>
              <a:custGeom>
                <a:avLst/>
                <a:gdLst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9806 w 2369053"/>
                  <a:gd name="connsiteY2" fmla="*/ 229886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  <a:gd name="connsiteX0" fmla="*/ 44556 w 2369053"/>
                  <a:gd name="connsiteY0" fmla="*/ 283861 h 620421"/>
                  <a:gd name="connsiteX1" fmla="*/ 95356 w 2369053"/>
                  <a:gd name="connsiteY1" fmla="*/ 271161 h 620421"/>
                  <a:gd name="connsiteX2" fmla="*/ 135044 w 2369053"/>
                  <a:gd name="connsiteY2" fmla="*/ 220361 h 620421"/>
                  <a:gd name="connsiteX3" fmla="*/ 187431 w 2369053"/>
                  <a:gd name="connsiteY3" fmla="*/ 175911 h 620421"/>
                  <a:gd name="connsiteX4" fmla="*/ 231881 w 2369053"/>
                  <a:gd name="connsiteY4" fmla="*/ 188611 h 620421"/>
                  <a:gd name="connsiteX5" fmla="*/ 273156 w 2369053"/>
                  <a:gd name="connsiteY5" fmla="*/ 261636 h 620421"/>
                  <a:gd name="connsiteX6" fmla="*/ 320781 w 2369053"/>
                  <a:gd name="connsiteY6" fmla="*/ 356886 h 620421"/>
                  <a:gd name="connsiteX7" fmla="*/ 368406 w 2369053"/>
                  <a:gd name="connsiteY7" fmla="*/ 436261 h 620421"/>
                  <a:gd name="connsiteX8" fmla="*/ 400156 w 2369053"/>
                  <a:gd name="connsiteY8" fmla="*/ 458486 h 620421"/>
                  <a:gd name="connsiteX9" fmla="*/ 466831 w 2369053"/>
                  <a:gd name="connsiteY9" fmla="*/ 442611 h 620421"/>
                  <a:gd name="connsiteX10" fmla="*/ 536681 w 2369053"/>
                  <a:gd name="connsiteY10" fmla="*/ 455311 h 620421"/>
                  <a:gd name="connsiteX11" fmla="*/ 587481 w 2369053"/>
                  <a:gd name="connsiteY11" fmla="*/ 480711 h 620421"/>
                  <a:gd name="connsiteX12" fmla="*/ 644631 w 2369053"/>
                  <a:gd name="connsiteY12" fmla="*/ 480711 h 620421"/>
                  <a:gd name="connsiteX13" fmla="*/ 755756 w 2369053"/>
                  <a:gd name="connsiteY13" fmla="*/ 407686 h 620421"/>
                  <a:gd name="connsiteX14" fmla="*/ 838306 w 2369053"/>
                  <a:gd name="connsiteY14" fmla="*/ 293386 h 620421"/>
                  <a:gd name="connsiteX15" fmla="*/ 917681 w 2369053"/>
                  <a:gd name="connsiteY15" fmla="*/ 194961 h 620421"/>
                  <a:gd name="connsiteX16" fmla="*/ 965306 w 2369053"/>
                  <a:gd name="connsiteY16" fmla="*/ 163211 h 620421"/>
                  <a:gd name="connsiteX17" fmla="*/ 1038331 w 2369053"/>
                  <a:gd name="connsiteY17" fmla="*/ 106061 h 620421"/>
                  <a:gd name="connsiteX18" fmla="*/ 1355831 w 2369053"/>
                  <a:gd name="connsiteY18" fmla="*/ 45736 h 620421"/>
                  <a:gd name="connsiteX19" fmla="*/ 1800331 w 2369053"/>
                  <a:gd name="connsiteY19" fmla="*/ 1286 h 620421"/>
                  <a:gd name="connsiteX20" fmla="*/ 1895581 w 2369053"/>
                  <a:gd name="connsiteY20" fmla="*/ 96536 h 620421"/>
                  <a:gd name="connsiteX21" fmla="*/ 1955906 w 2369053"/>
                  <a:gd name="connsiteY21" fmla="*/ 87011 h 620421"/>
                  <a:gd name="connsiteX22" fmla="*/ 1997181 w 2369053"/>
                  <a:gd name="connsiteY22" fmla="*/ 52086 h 620421"/>
                  <a:gd name="connsiteX23" fmla="*/ 2079731 w 2369053"/>
                  <a:gd name="connsiteY23" fmla="*/ 80661 h 620421"/>
                  <a:gd name="connsiteX24" fmla="*/ 2146406 w 2369053"/>
                  <a:gd name="connsiteY24" fmla="*/ 99711 h 620421"/>
                  <a:gd name="connsiteX25" fmla="*/ 2200381 w 2369053"/>
                  <a:gd name="connsiteY25" fmla="*/ 102886 h 620421"/>
                  <a:gd name="connsiteX26" fmla="*/ 2263881 w 2369053"/>
                  <a:gd name="connsiteY26" fmla="*/ 71136 h 620421"/>
                  <a:gd name="connsiteX27" fmla="*/ 2314681 w 2369053"/>
                  <a:gd name="connsiteY27" fmla="*/ 42561 h 620421"/>
                  <a:gd name="connsiteX28" fmla="*/ 2365481 w 2369053"/>
                  <a:gd name="connsiteY28" fmla="*/ 23511 h 620421"/>
                  <a:gd name="connsiteX29" fmla="*/ 2209906 w 2369053"/>
                  <a:gd name="connsiteY29" fmla="*/ 134636 h 620421"/>
                  <a:gd name="connsiteX30" fmla="*/ 2073381 w 2369053"/>
                  <a:gd name="connsiteY30" fmla="*/ 236236 h 620421"/>
                  <a:gd name="connsiteX31" fmla="*/ 1835256 w 2369053"/>
                  <a:gd name="connsiteY31" fmla="*/ 331486 h 620421"/>
                  <a:gd name="connsiteX32" fmla="*/ 1733656 w 2369053"/>
                  <a:gd name="connsiteY32" fmla="*/ 353711 h 620421"/>
                  <a:gd name="connsiteX33" fmla="*/ 1622531 w 2369053"/>
                  <a:gd name="connsiteY33" fmla="*/ 337836 h 620421"/>
                  <a:gd name="connsiteX34" fmla="*/ 1495531 w 2369053"/>
                  <a:gd name="connsiteY34" fmla="*/ 280686 h 620421"/>
                  <a:gd name="connsiteX35" fmla="*/ 1400281 w 2369053"/>
                  <a:gd name="connsiteY35" fmla="*/ 214011 h 620421"/>
                  <a:gd name="connsiteX36" fmla="*/ 1317731 w 2369053"/>
                  <a:gd name="connsiteY36" fmla="*/ 188611 h 620421"/>
                  <a:gd name="connsiteX37" fmla="*/ 1193906 w 2369053"/>
                  <a:gd name="connsiteY37" fmla="*/ 185436 h 620421"/>
                  <a:gd name="connsiteX38" fmla="*/ 997056 w 2369053"/>
                  <a:gd name="connsiteY38" fmla="*/ 331486 h 620421"/>
                  <a:gd name="connsiteX39" fmla="*/ 816081 w 2369053"/>
                  <a:gd name="connsiteY39" fmla="*/ 455311 h 620421"/>
                  <a:gd name="connsiteX40" fmla="*/ 657331 w 2369053"/>
                  <a:gd name="connsiteY40" fmla="*/ 509286 h 620421"/>
                  <a:gd name="connsiteX41" fmla="*/ 527156 w 2369053"/>
                  <a:gd name="connsiteY41" fmla="*/ 528336 h 620421"/>
                  <a:gd name="connsiteX42" fmla="*/ 406506 w 2369053"/>
                  <a:gd name="connsiteY42" fmla="*/ 496586 h 620421"/>
                  <a:gd name="connsiteX43" fmla="*/ 304906 w 2369053"/>
                  <a:gd name="connsiteY43" fmla="*/ 477536 h 620421"/>
                  <a:gd name="connsiteX44" fmla="*/ 168381 w 2369053"/>
                  <a:gd name="connsiteY44" fmla="*/ 480711 h 620421"/>
                  <a:gd name="connsiteX45" fmla="*/ 85831 w 2369053"/>
                  <a:gd name="connsiteY45" fmla="*/ 550561 h 620421"/>
                  <a:gd name="connsiteX46" fmla="*/ 3281 w 2369053"/>
                  <a:gd name="connsiteY46" fmla="*/ 620411 h 620421"/>
                  <a:gd name="connsiteX47" fmla="*/ 19156 w 2369053"/>
                  <a:gd name="connsiteY47" fmla="*/ 553736 h 620421"/>
                  <a:gd name="connsiteX48" fmla="*/ 44556 w 2369053"/>
                  <a:gd name="connsiteY48" fmla="*/ 283861 h 62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369053" h="620421">
                    <a:moveTo>
                      <a:pt x="44556" y="283861"/>
                    </a:moveTo>
                    <a:cubicBezTo>
                      <a:pt x="57256" y="236765"/>
                      <a:pt x="80275" y="281744"/>
                      <a:pt x="95356" y="271161"/>
                    </a:cubicBezTo>
                    <a:cubicBezTo>
                      <a:pt x="110437" y="260578"/>
                      <a:pt x="119698" y="236236"/>
                      <a:pt x="135044" y="220361"/>
                    </a:cubicBezTo>
                    <a:cubicBezTo>
                      <a:pt x="150390" y="204486"/>
                      <a:pt x="171292" y="181203"/>
                      <a:pt x="187431" y="175911"/>
                    </a:cubicBezTo>
                    <a:cubicBezTo>
                      <a:pt x="203570" y="170619"/>
                      <a:pt x="217594" y="174324"/>
                      <a:pt x="231881" y="188611"/>
                    </a:cubicBezTo>
                    <a:cubicBezTo>
                      <a:pt x="246168" y="202898"/>
                      <a:pt x="258339" y="233590"/>
                      <a:pt x="273156" y="261636"/>
                    </a:cubicBezTo>
                    <a:cubicBezTo>
                      <a:pt x="287973" y="289682"/>
                      <a:pt x="304906" y="327782"/>
                      <a:pt x="320781" y="356886"/>
                    </a:cubicBezTo>
                    <a:cubicBezTo>
                      <a:pt x="336656" y="385990"/>
                      <a:pt x="355177" y="419328"/>
                      <a:pt x="368406" y="436261"/>
                    </a:cubicBezTo>
                    <a:cubicBezTo>
                      <a:pt x="381635" y="453194"/>
                      <a:pt x="383752" y="457428"/>
                      <a:pt x="400156" y="458486"/>
                    </a:cubicBezTo>
                    <a:cubicBezTo>
                      <a:pt x="416560" y="459544"/>
                      <a:pt x="444077" y="443140"/>
                      <a:pt x="466831" y="442611"/>
                    </a:cubicBezTo>
                    <a:cubicBezTo>
                      <a:pt x="489585" y="442082"/>
                      <a:pt x="516573" y="448961"/>
                      <a:pt x="536681" y="455311"/>
                    </a:cubicBezTo>
                    <a:cubicBezTo>
                      <a:pt x="556789" y="461661"/>
                      <a:pt x="569489" y="476478"/>
                      <a:pt x="587481" y="480711"/>
                    </a:cubicBezTo>
                    <a:cubicBezTo>
                      <a:pt x="605473" y="484944"/>
                      <a:pt x="616585" y="492882"/>
                      <a:pt x="644631" y="480711"/>
                    </a:cubicBezTo>
                    <a:cubicBezTo>
                      <a:pt x="672677" y="468540"/>
                      <a:pt x="723477" y="438907"/>
                      <a:pt x="755756" y="407686"/>
                    </a:cubicBezTo>
                    <a:cubicBezTo>
                      <a:pt x="788035" y="376465"/>
                      <a:pt x="811319" y="328840"/>
                      <a:pt x="838306" y="293386"/>
                    </a:cubicBezTo>
                    <a:cubicBezTo>
                      <a:pt x="865294" y="257932"/>
                      <a:pt x="896514" y="216657"/>
                      <a:pt x="917681" y="194961"/>
                    </a:cubicBezTo>
                    <a:cubicBezTo>
                      <a:pt x="938848" y="173265"/>
                      <a:pt x="945198" y="178028"/>
                      <a:pt x="965306" y="163211"/>
                    </a:cubicBezTo>
                    <a:cubicBezTo>
                      <a:pt x="985414" y="148394"/>
                      <a:pt x="973244" y="125640"/>
                      <a:pt x="1038331" y="106061"/>
                    </a:cubicBezTo>
                    <a:cubicBezTo>
                      <a:pt x="1103418" y="86482"/>
                      <a:pt x="1228831" y="63198"/>
                      <a:pt x="1355831" y="45736"/>
                    </a:cubicBezTo>
                    <a:cubicBezTo>
                      <a:pt x="1482831" y="28273"/>
                      <a:pt x="1710373" y="-7181"/>
                      <a:pt x="1800331" y="1286"/>
                    </a:cubicBezTo>
                    <a:cubicBezTo>
                      <a:pt x="1890289" y="9753"/>
                      <a:pt x="1869652" y="82249"/>
                      <a:pt x="1895581" y="96536"/>
                    </a:cubicBezTo>
                    <a:cubicBezTo>
                      <a:pt x="1921510" y="110823"/>
                      <a:pt x="1938973" y="94419"/>
                      <a:pt x="1955906" y="87011"/>
                    </a:cubicBezTo>
                    <a:cubicBezTo>
                      <a:pt x="1972839" y="79603"/>
                      <a:pt x="1976544" y="53144"/>
                      <a:pt x="1997181" y="52086"/>
                    </a:cubicBezTo>
                    <a:cubicBezTo>
                      <a:pt x="2017818" y="51028"/>
                      <a:pt x="2054860" y="72724"/>
                      <a:pt x="2079731" y="80661"/>
                    </a:cubicBezTo>
                    <a:cubicBezTo>
                      <a:pt x="2104602" y="88598"/>
                      <a:pt x="2126298" y="96007"/>
                      <a:pt x="2146406" y="99711"/>
                    </a:cubicBezTo>
                    <a:cubicBezTo>
                      <a:pt x="2166514" y="103415"/>
                      <a:pt x="2180802" y="107648"/>
                      <a:pt x="2200381" y="102886"/>
                    </a:cubicBezTo>
                    <a:cubicBezTo>
                      <a:pt x="2219960" y="98124"/>
                      <a:pt x="2244831" y="81190"/>
                      <a:pt x="2263881" y="71136"/>
                    </a:cubicBezTo>
                    <a:cubicBezTo>
                      <a:pt x="2282931" y="61082"/>
                      <a:pt x="2297748" y="50498"/>
                      <a:pt x="2314681" y="42561"/>
                    </a:cubicBezTo>
                    <a:cubicBezTo>
                      <a:pt x="2331614" y="34624"/>
                      <a:pt x="2382943" y="8165"/>
                      <a:pt x="2365481" y="23511"/>
                    </a:cubicBezTo>
                    <a:cubicBezTo>
                      <a:pt x="2348019" y="38857"/>
                      <a:pt x="2258589" y="99182"/>
                      <a:pt x="2209906" y="134636"/>
                    </a:cubicBezTo>
                    <a:cubicBezTo>
                      <a:pt x="2161223" y="170090"/>
                      <a:pt x="2135823" y="203428"/>
                      <a:pt x="2073381" y="236236"/>
                    </a:cubicBezTo>
                    <a:cubicBezTo>
                      <a:pt x="2010939" y="269044"/>
                      <a:pt x="1891877" y="311907"/>
                      <a:pt x="1835256" y="331486"/>
                    </a:cubicBezTo>
                    <a:cubicBezTo>
                      <a:pt x="1778635" y="351065"/>
                      <a:pt x="1769110" y="352653"/>
                      <a:pt x="1733656" y="353711"/>
                    </a:cubicBezTo>
                    <a:cubicBezTo>
                      <a:pt x="1698202" y="354769"/>
                      <a:pt x="1662218" y="350007"/>
                      <a:pt x="1622531" y="337836"/>
                    </a:cubicBezTo>
                    <a:cubicBezTo>
                      <a:pt x="1582844" y="325665"/>
                      <a:pt x="1532573" y="301324"/>
                      <a:pt x="1495531" y="280686"/>
                    </a:cubicBezTo>
                    <a:cubicBezTo>
                      <a:pt x="1458489" y="260048"/>
                      <a:pt x="1429914" y="229357"/>
                      <a:pt x="1400281" y="214011"/>
                    </a:cubicBezTo>
                    <a:cubicBezTo>
                      <a:pt x="1370648" y="198665"/>
                      <a:pt x="1352127" y="193373"/>
                      <a:pt x="1317731" y="188611"/>
                    </a:cubicBezTo>
                    <a:cubicBezTo>
                      <a:pt x="1283335" y="183849"/>
                      <a:pt x="1247352" y="161623"/>
                      <a:pt x="1193906" y="185436"/>
                    </a:cubicBezTo>
                    <a:cubicBezTo>
                      <a:pt x="1140460" y="209249"/>
                      <a:pt x="1060027" y="286507"/>
                      <a:pt x="997056" y="331486"/>
                    </a:cubicBezTo>
                    <a:cubicBezTo>
                      <a:pt x="934085" y="376465"/>
                      <a:pt x="872702" y="425678"/>
                      <a:pt x="816081" y="455311"/>
                    </a:cubicBezTo>
                    <a:cubicBezTo>
                      <a:pt x="759460" y="484944"/>
                      <a:pt x="705485" y="497115"/>
                      <a:pt x="657331" y="509286"/>
                    </a:cubicBezTo>
                    <a:cubicBezTo>
                      <a:pt x="609177" y="521457"/>
                      <a:pt x="568960" y="530453"/>
                      <a:pt x="527156" y="528336"/>
                    </a:cubicBezTo>
                    <a:cubicBezTo>
                      <a:pt x="485352" y="526219"/>
                      <a:pt x="443548" y="505053"/>
                      <a:pt x="406506" y="496586"/>
                    </a:cubicBezTo>
                    <a:cubicBezTo>
                      <a:pt x="369464" y="488119"/>
                      <a:pt x="344593" y="480182"/>
                      <a:pt x="304906" y="477536"/>
                    </a:cubicBezTo>
                    <a:cubicBezTo>
                      <a:pt x="265219" y="474890"/>
                      <a:pt x="204893" y="468540"/>
                      <a:pt x="168381" y="480711"/>
                    </a:cubicBezTo>
                    <a:cubicBezTo>
                      <a:pt x="131869" y="492882"/>
                      <a:pt x="85831" y="550561"/>
                      <a:pt x="85831" y="550561"/>
                    </a:cubicBezTo>
                    <a:cubicBezTo>
                      <a:pt x="58314" y="573844"/>
                      <a:pt x="14393" y="619882"/>
                      <a:pt x="3281" y="620411"/>
                    </a:cubicBezTo>
                    <a:cubicBezTo>
                      <a:pt x="-7831" y="620940"/>
                      <a:pt x="12277" y="601890"/>
                      <a:pt x="19156" y="553736"/>
                    </a:cubicBezTo>
                    <a:cubicBezTo>
                      <a:pt x="26035" y="505582"/>
                      <a:pt x="31856" y="330957"/>
                      <a:pt x="44556" y="283861"/>
                    </a:cubicBezTo>
                    <a:close/>
                  </a:path>
                </a:pathLst>
              </a:custGeom>
              <a:solidFill>
                <a:srgbClr val="C6BEC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8D1148A-3589-420E-98D2-3014D1BA7D3F}"/>
                  </a:ext>
                </a:extLst>
              </p:cNvPr>
              <p:cNvSpPr/>
              <p:nvPr/>
            </p:nvSpPr>
            <p:spPr>
              <a:xfrm>
                <a:off x="4312781" y="1897087"/>
                <a:ext cx="3563448" cy="1194113"/>
              </a:xfrm>
              <a:custGeom>
                <a:avLst/>
                <a:gdLst>
                  <a:gd name="connsiteX0" fmla="*/ 31841 w 3563448"/>
                  <a:gd name="connsiteY0" fmla="*/ 825500 h 1194113"/>
                  <a:gd name="connsiteX1" fmla="*/ 12791 w 3563448"/>
                  <a:gd name="connsiteY1" fmla="*/ 1079500 h 1194113"/>
                  <a:gd name="connsiteX2" fmla="*/ 9616 w 3563448"/>
                  <a:gd name="connsiteY2" fmla="*/ 1114425 h 1194113"/>
                  <a:gd name="connsiteX3" fmla="*/ 91 w 3563448"/>
                  <a:gd name="connsiteY3" fmla="*/ 1162050 h 1194113"/>
                  <a:gd name="connsiteX4" fmla="*/ 15966 w 3563448"/>
                  <a:gd name="connsiteY4" fmla="*/ 1193800 h 1194113"/>
                  <a:gd name="connsiteX5" fmla="*/ 69941 w 3563448"/>
                  <a:gd name="connsiteY5" fmla="*/ 1143000 h 1194113"/>
                  <a:gd name="connsiteX6" fmla="*/ 187416 w 3563448"/>
                  <a:gd name="connsiteY6" fmla="*/ 1054100 h 1194113"/>
                  <a:gd name="connsiteX7" fmla="*/ 266791 w 3563448"/>
                  <a:gd name="connsiteY7" fmla="*/ 1003300 h 1194113"/>
                  <a:gd name="connsiteX8" fmla="*/ 358866 w 3563448"/>
                  <a:gd name="connsiteY8" fmla="*/ 1003300 h 1194113"/>
                  <a:gd name="connsiteX9" fmla="*/ 457291 w 3563448"/>
                  <a:gd name="connsiteY9" fmla="*/ 1028700 h 1194113"/>
                  <a:gd name="connsiteX10" fmla="*/ 612866 w 3563448"/>
                  <a:gd name="connsiteY10" fmla="*/ 1041400 h 1194113"/>
                  <a:gd name="connsiteX11" fmla="*/ 743041 w 3563448"/>
                  <a:gd name="connsiteY11" fmla="*/ 1009650 h 1194113"/>
                  <a:gd name="connsiteX12" fmla="*/ 885916 w 3563448"/>
                  <a:gd name="connsiteY12" fmla="*/ 968375 h 1194113"/>
                  <a:gd name="connsiteX13" fmla="*/ 997041 w 3563448"/>
                  <a:gd name="connsiteY13" fmla="*/ 892175 h 1194113"/>
                  <a:gd name="connsiteX14" fmla="*/ 1136741 w 3563448"/>
                  <a:gd name="connsiteY14" fmla="*/ 787400 h 1194113"/>
                  <a:gd name="connsiteX15" fmla="*/ 1231991 w 3563448"/>
                  <a:gd name="connsiteY15" fmla="*/ 736600 h 1194113"/>
                  <a:gd name="connsiteX16" fmla="*/ 1368516 w 3563448"/>
                  <a:gd name="connsiteY16" fmla="*/ 717550 h 1194113"/>
                  <a:gd name="connsiteX17" fmla="*/ 1460591 w 3563448"/>
                  <a:gd name="connsiteY17" fmla="*/ 787400 h 1194113"/>
                  <a:gd name="connsiteX18" fmla="*/ 1666966 w 3563448"/>
                  <a:gd name="connsiteY18" fmla="*/ 844550 h 1194113"/>
                  <a:gd name="connsiteX19" fmla="*/ 1813016 w 3563448"/>
                  <a:gd name="connsiteY19" fmla="*/ 857250 h 1194113"/>
                  <a:gd name="connsiteX20" fmla="*/ 1990816 w 3563448"/>
                  <a:gd name="connsiteY20" fmla="*/ 793750 h 1194113"/>
                  <a:gd name="connsiteX21" fmla="*/ 2140041 w 3563448"/>
                  <a:gd name="connsiteY21" fmla="*/ 717550 h 1194113"/>
                  <a:gd name="connsiteX22" fmla="*/ 2292441 w 3563448"/>
                  <a:gd name="connsiteY22" fmla="*/ 628650 h 1194113"/>
                  <a:gd name="connsiteX23" fmla="*/ 2482941 w 3563448"/>
                  <a:gd name="connsiteY23" fmla="*/ 514350 h 1194113"/>
                  <a:gd name="connsiteX24" fmla="*/ 2581366 w 3563448"/>
                  <a:gd name="connsiteY24" fmla="*/ 425450 h 1194113"/>
                  <a:gd name="connsiteX25" fmla="*/ 2644866 w 3563448"/>
                  <a:gd name="connsiteY25" fmla="*/ 377825 h 1194113"/>
                  <a:gd name="connsiteX26" fmla="*/ 2708366 w 3563448"/>
                  <a:gd name="connsiteY26" fmla="*/ 346075 h 1194113"/>
                  <a:gd name="connsiteX27" fmla="*/ 2768691 w 3563448"/>
                  <a:gd name="connsiteY27" fmla="*/ 342900 h 1194113"/>
                  <a:gd name="connsiteX28" fmla="*/ 2806791 w 3563448"/>
                  <a:gd name="connsiteY28" fmla="*/ 438150 h 1194113"/>
                  <a:gd name="connsiteX29" fmla="*/ 2813141 w 3563448"/>
                  <a:gd name="connsiteY29" fmla="*/ 495300 h 1194113"/>
                  <a:gd name="connsiteX30" fmla="*/ 2876641 w 3563448"/>
                  <a:gd name="connsiteY30" fmla="*/ 530225 h 1194113"/>
                  <a:gd name="connsiteX31" fmla="*/ 2936966 w 3563448"/>
                  <a:gd name="connsiteY31" fmla="*/ 438150 h 1194113"/>
                  <a:gd name="connsiteX32" fmla="*/ 3016341 w 3563448"/>
                  <a:gd name="connsiteY32" fmla="*/ 346075 h 1194113"/>
                  <a:gd name="connsiteX33" fmla="*/ 3048091 w 3563448"/>
                  <a:gd name="connsiteY33" fmla="*/ 317500 h 1194113"/>
                  <a:gd name="connsiteX34" fmla="*/ 3111591 w 3563448"/>
                  <a:gd name="connsiteY34" fmla="*/ 320675 h 1194113"/>
                  <a:gd name="connsiteX35" fmla="*/ 3165566 w 3563448"/>
                  <a:gd name="connsiteY35" fmla="*/ 365125 h 1194113"/>
                  <a:gd name="connsiteX36" fmla="*/ 3222716 w 3563448"/>
                  <a:gd name="connsiteY36" fmla="*/ 307975 h 1194113"/>
                  <a:gd name="connsiteX37" fmla="*/ 3292566 w 3563448"/>
                  <a:gd name="connsiteY37" fmla="*/ 254000 h 1194113"/>
                  <a:gd name="connsiteX38" fmla="*/ 3333841 w 3563448"/>
                  <a:gd name="connsiteY38" fmla="*/ 196850 h 1194113"/>
                  <a:gd name="connsiteX39" fmla="*/ 3368766 w 3563448"/>
                  <a:gd name="connsiteY39" fmla="*/ 155575 h 1194113"/>
                  <a:gd name="connsiteX40" fmla="*/ 3413216 w 3563448"/>
                  <a:gd name="connsiteY40" fmla="*/ 127000 h 1194113"/>
                  <a:gd name="connsiteX41" fmla="*/ 3476716 w 3563448"/>
                  <a:gd name="connsiteY41" fmla="*/ 127000 h 1194113"/>
                  <a:gd name="connsiteX42" fmla="*/ 3562441 w 3563448"/>
                  <a:gd name="connsiteY42" fmla="*/ 146050 h 1194113"/>
                  <a:gd name="connsiteX43" fmla="*/ 3521166 w 3563448"/>
                  <a:gd name="connsiteY43" fmla="*/ 73025 h 1194113"/>
                  <a:gd name="connsiteX44" fmla="*/ 3483066 w 3563448"/>
                  <a:gd name="connsiteY44" fmla="*/ 31750 h 1194113"/>
                  <a:gd name="connsiteX45" fmla="*/ 3441791 w 3563448"/>
                  <a:gd name="connsiteY45" fmla="*/ 0 h 1194113"/>
                  <a:gd name="connsiteX46" fmla="*/ 3413216 w 3563448"/>
                  <a:gd name="connsiteY46" fmla="*/ 31750 h 1194113"/>
                  <a:gd name="connsiteX47" fmla="*/ 3384641 w 3563448"/>
                  <a:gd name="connsiteY47" fmla="*/ 85725 h 1194113"/>
                  <a:gd name="connsiteX48" fmla="*/ 3362416 w 3563448"/>
                  <a:gd name="connsiteY48" fmla="*/ 114300 h 1194113"/>
                  <a:gd name="connsiteX49" fmla="*/ 3333841 w 3563448"/>
                  <a:gd name="connsiteY49" fmla="*/ 117475 h 1194113"/>
                  <a:gd name="connsiteX50" fmla="*/ 3308441 w 3563448"/>
                  <a:gd name="connsiteY50" fmla="*/ 76200 h 1194113"/>
                  <a:gd name="connsiteX51" fmla="*/ 3279866 w 3563448"/>
                  <a:gd name="connsiteY51" fmla="*/ 57150 h 1194113"/>
                  <a:gd name="connsiteX52" fmla="*/ 3244941 w 3563448"/>
                  <a:gd name="connsiteY52" fmla="*/ 41275 h 1194113"/>
                  <a:gd name="connsiteX53" fmla="*/ 3206841 w 3563448"/>
                  <a:gd name="connsiteY53" fmla="*/ 98425 h 1194113"/>
                  <a:gd name="connsiteX54" fmla="*/ 3165566 w 3563448"/>
                  <a:gd name="connsiteY54" fmla="*/ 142875 h 1194113"/>
                  <a:gd name="connsiteX55" fmla="*/ 3121116 w 3563448"/>
                  <a:gd name="connsiteY55" fmla="*/ 165100 h 1194113"/>
                  <a:gd name="connsiteX56" fmla="*/ 3057616 w 3563448"/>
                  <a:gd name="connsiteY56" fmla="*/ 165100 h 1194113"/>
                  <a:gd name="connsiteX57" fmla="*/ 2981416 w 3563448"/>
                  <a:gd name="connsiteY57" fmla="*/ 161925 h 1194113"/>
                  <a:gd name="connsiteX58" fmla="*/ 2924266 w 3563448"/>
                  <a:gd name="connsiteY58" fmla="*/ 241300 h 1194113"/>
                  <a:gd name="connsiteX59" fmla="*/ 2905216 w 3563448"/>
                  <a:gd name="connsiteY59" fmla="*/ 276225 h 1194113"/>
                  <a:gd name="connsiteX60" fmla="*/ 2867116 w 3563448"/>
                  <a:gd name="connsiteY60" fmla="*/ 304800 h 1194113"/>
                  <a:gd name="connsiteX61" fmla="*/ 2813141 w 3563448"/>
                  <a:gd name="connsiteY61" fmla="*/ 269875 h 1194113"/>
                  <a:gd name="connsiteX62" fmla="*/ 2765516 w 3563448"/>
                  <a:gd name="connsiteY62" fmla="*/ 206375 h 1194113"/>
                  <a:gd name="connsiteX63" fmla="*/ 2705191 w 3563448"/>
                  <a:gd name="connsiteY63" fmla="*/ 196850 h 1194113"/>
                  <a:gd name="connsiteX64" fmla="*/ 2660741 w 3563448"/>
                  <a:gd name="connsiteY64" fmla="*/ 212725 h 1194113"/>
                  <a:gd name="connsiteX65" fmla="*/ 2578191 w 3563448"/>
                  <a:gd name="connsiteY65" fmla="*/ 282575 h 1194113"/>
                  <a:gd name="connsiteX66" fmla="*/ 2498816 w 3563448"/>
                  <a:gd name="connsiteY66" fmla="*/ 330200 h 1194113"/>
                  <a:gd name="connsiteX67" fmla="*/ 2422616 w 3563448"/>
                  <a:gd name="connsiteY67" fmla="*/ 377825 h 1194113"/>
                  <a:gd name="connsiteX68" fmla="*/ 2349591 w 3563448"/>
                  <a:gd name="connsiteY68" fmla="*/ 415925 h 1194113"/>
                  <a:gd name="connsiteX69" fmla="*/ 2098766 w 3563448"/>
                  <a:gd name="connsiteY69" fmla="*/ 533400 h 1194113"/>
                  <a:gd name="connsiteX70" fmla="*/ 1536791 w 3563448"/>
                  <a:gd name="connsiteY70" fmla="*/ 571500 h 1194113"/>
                  <a:gd name="connsiteX71" fmla="*/ 1257391 w 3563448"/>
                  <a:gd name="connsiteY71" fmla="*/ 469900 h 1194113"/>
                  <a:gd name="connsiteX72" fmla="*/ 1019266 w 3563448"/>
                  <a:gd name="connsiteY72" fmla="*/ 622300 h 1194113"/>
                  <a:gd name="connsiteX73" fmla="*/ 828766 w 3563448"/>
                  <a:gd name="connsiteY73" fmla="*/ 774700 h 1194113"/>
                  <a:gd name="connsiteX74" fmla="*/ 714466 w 3563448"/>
                  <a:gd name="connsiteY74" fmla="*/ 847725 h 1194113"/>
                  <a:gd name="connsiteX75" fmla="*/ 562066 w 3563448"/>
                  <a:gd name="connsiteY75" fmla="*/ 879475 h 1194113"/>
                  <a:gd name="connsiteX76" fmla="*/ 489041 w 3563448"/>
                  <a:gd name="connsiteY76" fmla="*/ 860425 h 1194113"/>
                  <a:gd name="connsiteX77" fmla="*/ 330291 w 3563448"/>
                  <a:gd name="connsiteY77" fmla="*/ 841375 h 1194113"/>
                  <a:gd name="connsiteX78" fmla="*/ 222341 w 3563448"/>
                  <a:gd name="connsiteY78" fmla="*/ 790575 h 1194113"/>
                  <a:gd name="connsiteX79" fmla="*/ 120741 w 3563448"/>
                  <a:gd name="connsiteY79" fmla="*/ 835025 h 1194113"/>
                  <a:gd name="connsiteX80" fmla="*/ 31841 w 3563448"/>
                  <a:gd name="connsiteY80" fmla="*/ 825500 h 119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563448" h="1194113">
                    <a:moveTo>
                      <a:pt x="31841" y="825500"/>
                    </a:moveTo>
                    <a:cubicBezTo>
                      <a:pt x="13849" y="866246"/>
                      <a:pt x="16495" y="1031346"/>
                      <a:pt x="12791" y="1079500"/>
                    </a:cubicBezTo>
                    <a:cubicBezTo>
                      <a:pt x="9087" y="1127654"/>
                      <a:pt x="11733" y="1100667"/>
                      <a:pt x="9616" y="1114425"/>
                    </a:cubicBezTo>
                    <a:cubicBezTo>
                      <a:pt x="7499" y="1128183"/>
                      <a:pt x="-967" y="1148821"/>
                      <a:pt x="91" y="1162050"/>
                    </a:cubicBezTo>
                    <a:cubicBezTo>
                      <a:pt x="1149" y="1175279"/>
                      <a:pt x="4324" y="1196975"/>
                      <a:pt x="15966" y="1193800"/>
                    </a:cubicBezTo>
                    <a:cubicBezTo>
                      <a:pt x="27608" y="1190625"/>
                      <a:pt x="41366" y="1166283"/>
                      <a:pt x="69941" y="1143000"/>
                    </a:cubicBezTo>
                    <a:cubicBezTo>
                      <a:pt x="98516" y="1119717"/>
                      <a:pt x="154608" y="1077383"/>
                      <a:pt x="187416" y="1054100"/>
                    </a:cubicBezTo>
                    <a:cubicBezTo>
                      <a:pt x="220224" y="1030817"/>
                      <a:pt x="238216" y="1011767"/>
                      <a:pt x="266791" y="1003300"/>
                    </a:cubicBezTo>
                    <a:cubicBezTo>
                      <a:pt x="295366" y="994833"/>
                      <a:pt x="327116" y="999067"/>
                      <a:pt x="358866" y="1003300"/>
                    </a:cubicBezTo>
                    <a:cubicBezTo>
                      <a:pt x="390616" y="1007533"/>
                      <a:pt x="414958" y="1022350"/>
                      <a:pt x="457291" y="1028700"/>
                    </a:cubicBezTo>
                    <a:cubicBezTo>
                      <a:pt x="499624" y="1035050"/>
                      <a:pt x="565241" y="1044575"/>
                      <a:pt x="612866" y="1041400"/>
                    </a:cubicBezTo>
                    <a:cubicBezTo>
                      <a:pt x="660491" y="1038225"/>
                      <a:pt x="697533" y="1021821"/>
                      <a:pt x="743041" y="1009650"/>
                    </a:cubicBezTo>
                    <a:cubicBezTo>
                      <a:pt x="788549" y="997479"/>
                      <a:pt x="843583" y="987954"/>
                      <a:pt x="885916" y="968375"/>
                    </a:cubicBezTo>
                    <a:cubicBezTo>
                      <a:pt x="928249" y="948796"/>
                      <a:pt x="955237" y="922338"/>
                      <a:pt x="997041" y="892175"/>
                    </a:cubicBezTo>
                    <a:cubicBezTo>
                      <a:pt x="1038845" y="862013"/>
                      <a:pt x="1097583" y="813329"/>
                      <a:pt x="1136741" y="787400"/>
                    </a:cubicBezTo>
                    <a:cubicBezTo>
                      <a:pt x="1175899" y="761471"/>
                      <a:pt x="1193362" y="748242"/>
                      <a:pt x="1231991" y="736600"/>
                    </a:cubicBezTo>
                    <a:cubicBezTo>
                      <a:pt x="1270620" y="724958"/>
                      <a:pt x="1330416" y="709083"/>
                      <a:pt x="1368516" y="717550"/>
                    </a:cubicBezTo>
                    <a:cubicBezTo>
                      <a:pt x="1406616" y="726017"/>
                      <a:pt x="1410849" y="766233"/>
                      <a:pt x="1460591" y="787400"/>
                    </a:cubicBezTo>
                    <a:cubicBezTo>
                      <a:pt x="1510333" y="808567"/>
                      <a:pt x="1608229" y="832908"/>
                      <a:pt x="1666966" y="844550"/>
                    </a:cubicBezTo>
                    <a:cubicBezTo>
                      <a:pt x="1725704" y="856192"/>
                      <a:pt x="1759041" y="865717"/>
                      <a:pt x="1813016" y="857250"/>
                    </a:cubicBezTo>
                    <a:cubicBezTo>
                      <a:pt x="1866991" y="848783"/>
                      <a:pt x="1936312" y="817033"/>
                      <a:pt x="1990816" y="793750"/>
                    </a:cubicBezTo>
                    <a:cubicBezTo>
                      <a:pt x="2045320" y="770467"/>
                      <a:pt x="2089770" y="745067"/>
                      <a:pt x="2140041" y="717550"/>
                    </a:cubicBezTo>
                    <a:cubicBezTo>
                      <a:pt x="2190312" y="690033"/>
                      <a:pt x="2292441" y="628650"/>
                      <a:pt x="2292441" y="628650"/>
                    </a:cubicBezTo>
                    <a:cubicBezTo>
                      <a:pt x="2349591" y="594783"/>
                      <a:pt x="2434787" y="548217"/>
                      <a:pt x="2482941" y="514350"/>
                    </a:cubicBezTo>
                    <a:cubicBezTo>
                      <a:pt x="2531095" y="480483"/>
                      <a:pt x="2554379" y="448204"/>
                      <a:pt x="2581366" y="425450"/>
                    </a:cubicBezTo>
                    <a:cubicBezTo>
                      <a:pt x="2608354" y="402696"/>
                      <a:pt x="2623699" y="391054"/>
                      <a:pt x="2644866" y="377825"/>
                    </a:cubicBezTo>
                    <a:cubicBezTo>
                      <a:pt x="2666033" y="364596"/>
                      <a:pt x="2687729" y="351896"/>
                      <a:pt x="2708366" y="346075"/>
                    </a:cubicBezTo>
                    <a:cubicBezTo>
                      <a:pt x="2729003" y="340254"/>
                      <a:pt x="2752287" y="327554"/>
                      <a:pt x="2768691" y="342900"/>
                    </a:cubicBezTo>
                    <a:cubicBezTo>
                      <a:pt x="2785095" y="358246"/>
                      <a:pt x="2799383" y="412750"/>
                      <a:pt x="2806791" y="438150"/>
                    </a:cubicBezTo>
                    <a:cubicBezTo>
                      <a:pt x="2814199" y="463550"/>
                      <a:pt x="2801499" y="479954"/>
                      <a:pt x="2813141" y="495300"/>
                    </a:cubicBezTo>
                    <a:cubicBezTo>
                      <a:pt x="2824783" y="510646"/>
                      <a:pt x="2856004" y="539750"/>
                      <a:pt x="2876641" y="530225"/>
                    </a:cubicBezTo>
                    <a:cubicBezTo>
                      <a:pt x="2897278" y="520700"/>
                      <a:pt x="2913683" y="468842"/>
                      <a:pt x="2936966" y="438150"/>
                    </a:cubicBezTo>
                    <a:cubicBezTo>
                      <a:pt x="2960249" y="407458"/>
                      <a:pt x="2997820" y="366183"/>
                      <a:pt x="3016341" y="346075"/>
                    </a:cubicBezTo>
                    <a:cubicBezTo>
                      <a:pt x="3034862" y="325967"/>
                      <a:pt x="3032216" y="321733"/>
                      <a:pt x="3048091" y="317500"/>
                    </a:cubicBezTo>
                    <a:cubicBezTo>
                      <a:pt x="3063966" y="313267"/>
                      <a:pt x="3092012" y="312737"/>
                      <a:pt x="3111591" y="320675"/>
                    </a:cubicBezTo>
                    <a:cubicBezTo>
                      <a:pt x="3131170" y="328613"/>
                      <a:pt x="3147045" y="367242"/>
                      <a:pt x="3165566" y="365125"/>
                    </a:cubicBezTo>
                    <a:cubicBezTo>
                      <a:pt x="3184087" y="363008"/>
                      <a:pt x="3201549" y="326496"/>
                      <a:pt x="3222716" y="307975"/>
                    </a:cubicBezTo>
                    <a:cubicBezTo>
                      <a:pt x="3243883" y="289454"/>
                      <a:pt x="3274045" y="272521"/>
                      <a:pt x="3292566" y="254000"/>
                    </a:cubicBezTo>
                    <a:cubicBezTo>
                      <a:pt x="3311087" y="235479"/>
                      <a:pt x="3321141" y="213254"/>
                      <a:pt x="3333841" y="196850"/>
                    </a:cubicBezTo>
                    <a:cubicBezTo>
                      <a:pt x="3346541" y="180446"/>
                      <a:pt x="3355537" y="167217"/>
                      <a:pt x="3368766" y="155575"/>
                    </a:cubicBezTo>
                    <a:cubicBezTo>
                      <a:pt x="3381995" y="143933"/>
                      <a:pt x="3395224" y="131762"/>
                      <a:pt x="3413216" y="127000"/>
                    </a:cubicBezTo>
                    <a:cubicBezTo>
                      <a:pt x="3431208" y="122237"/>
                      <a:pt x="3451845" y="123825"/>
                      <a:pt x="3476716" y="127000"/>
                    </a:cubicBezTo>
                    <a:cubicBezTo>
                      <a:pt x="3501587" y="130175"/>
                      <a:pt x="3555033" y="155046"/>
                      <a:pt x="3562441" y="146050"/>
                    </a:cubicBezTo>
                    <a:cubicBezTo>
                      <a:pt x="3569849" y="137054"/>
                      <a:pt x="3534395" y="92075"/>
                      <a:pt x="3521166" y="73025"/>
                    </a:cubicBezTo>
                    <a:cubicBezTo>
                      <a:pt x="3507937" y="53975"/>
                      <a:pt x="3496295" y="43921"/>
                      <a:pt x="3483066" y="31750"/>
                    </a:cubicBezTo>
                    <a:cubicBezTo>
                      <a:pt x="3469837" y="19579"/>
                      <a:pt x="3453433" y="0"/>
                      <a:pt x="3441791" y="0"/>
                    </a:cubicBezTo>
                    <a:cubicBezTo>
                      <a:pt x="3430149" y="0"/>
                      <a:pt x="3422741" y="17463"/>
                      <a:pt x="3413216" y="31750"/>
                    </a:cubicBezTo>
                    <a:cubicBezTo>
                      <a:pt x="3403691" y="46037"/>
                      <a:pt x="3393108" y="71967"/>
                      <a:pt x="3384641" y="85725"/>
                    </a:cubicBezTo>
                    <a:cubicBezTo>
                      <a:pt x="3376174" y="99483"/>
                      <a:pt x="3370883" y="109008"/>
                      <a:pt x="3362416" y="114300"/>
                    </a:cubicBezTo>
                    <a:cubicBezTo>
                      <a:pt x="3353949" y="119592"/>
                      <a:pt x="3342837" y="123825"/>
                      <a:pt x="3333841" y="117475"/>
                    </a:cubicBezTo>
                    <a:cubicBezTo>
                      <a:pt x="3324845" y="111125"/>
                      <a:pt x="3317437" y="86254"/>
                      <a:pt x="3308441" y="76200"/>
                    </a:cubicBezTo>
                    <a:cubicBezTo>
                      <a:pt x="3299445" y="66146"/>
                      <a:pt x="3290449" y="62971"/>
                      <a:pt x="3279866" y="57150"/>
                    </a:cubicBezTo>
                    <a:cubicBezTo>
                      <a:pt x="3269283" y="51329"/>
                      <a:pt x="3257112" y="34396"/>
                      <a:pt x="3244941" y="41275"/>
                    </a:cubicBezTo>
                    <a:cubicBezTo>
                      <a:pt x="3232770" y="48154"/>
                      <a:pt x="3220070" y="81492"/>
                      <a:pt x="3206841" y="98425"/>
                    </a:cubicBezTo>
                    <a:cubicBezTo>
                      <a:pt x="3193612" y="115358"/>
                      <a:pt x="3179854" y="131762"/>
                      <a:pt x="3165566" y="142875"/>
                    </a:cubicBezTo>
                    <a:cubicBezTo>
                      <a:pt x="3151279" y="153987"/>
                      <a:pt x="3139108" y="161396"/>
                      <a:pt x="3121116" y="165100"/>
                    </a:cubicBezTo>
                    <a:cubicBezTo>
                      <a:pt x="3103124" y="168804"/>
                      <a:pt x="3080899" y="165629"/>
                      <a:pt x="3057616" y="165100"/>
                    </a:cubicBezTo>
                    <a:cubicBezTo>
                      <a:pt x="3034333" y="164571"/>
                      <a:pt x="3003641" y="149225"/>
                      <a:pt x="2981416" y="161925"/>
                    </a:cubicBezTo>
                    <a:cubicBezTo>
                      <a:pt x="2959191" y="174625"/>
                      <a:pt x="2936966" y="222250"/>
                      <a:pt x="2924266" y="241300"/>
                    </a:cubicBezTo>
                    <a:cubicBezTo>
                      <a:pt x="2911566" y="260350"/>
                      <a:pt x="2914741" y="265642"/>
                      <a:pt x="2905216" y="276225"/>
                    </a:cubicBezTo>
                    <a:cubicBezTo>
                      <a:pt x="2895691" y="286808"/>
                      <a:pt x="2882462" y="305858"/>
                      <a:pt x="2867116" y="304800"/>
                    </a:cubicBezTo>
                    <a:cubicBezTo>
                      <a:pt x="2851770" y="303742"/>
                      <a:pt x="2830074" y="286279"/>
                      <a:pt x="2813141" y="269875"/>
                    </a:cubicBezTo>
                    <a:cubicBezTo>
                      <a:pt x="2796208" y="253471"/>
                      <a:pt x="2783508" y="218546"/>
                      <a:pt x="2765516" y="206375"/>
                    </a:cubicBezTo>
                    <a:cubicBezTo>
                      <a:pt x="2747524" y="194204"/>
                      <a:pt x="2722653" y="195792"/>
                      <a:pt x="2705191" y="196850"/>
                    </a:cubicBezTo>
                    <a:cubicBezTo>
                      <a:pt x="2687729" y="197908"/>
                      <a:pt x="2681908" y="198437"/>
                      <a:pt x="2660741" y="212725"/>
                    </a:cubicBezTo>
                    <a:cubicBezTo>
                      <a:pt x="2639574" y="227012"/>
                      <a:pt x="2605178" y="262996"/>
                      <a:pt x="2578191" y="282575"/>
                    </a:cubicBezTo>
                    <a:cubicBezTo>
                      <a:pt x="2551204" y="302154"/>
                      <a:pt x="2524745" y="314325"/>
                      <a:pt x="2498816" y="330200"/>
                    </a:cubicBezTo>
                    <a:cubicBezTo>
                      <a:pt x="2472887" y="346075"/>
                      <a:pt x="2447487" y="363537"/>
                      <a:pt x="2422616" y="377825"/>
                    </a:cubicBezTo>
                    <a:cubicBezTo>
                      <a:pt x="2397745" y="392112"/>
                      <a:pt x="2403566" y="389996"/>
                      <a:pt x="2349591" y="415925"/>
                    </a:cubicBezTo>
                    <a:cubicBezTo>
                      <a:pt x="2295616" y="441854"/>
                      <a:pt x="2234233" y="507471"/>
                      <a:pt x="2098766" y="533400"/>
                    </a:cubicBezTo>
                    <a:cubicBezTo>
                      <a:pt x="1963299" y="559329"/>
                      <a:pt x="1677020" y="582083"/>
                      <a:pt x="1536791" y="571500"/>
                    </a:cubicBezTo>
                    <a:cubicBezTo>
                      <a:pt x="1396562" y="560917"/>
                      <a:pt x="1343645" y="461433"/>
                      <a:pt x="1257391" y="469900"/>
                    </a:cubicBezTo>
                    <a:cubicBezTo>
                      <a:pt x="1171137" y="478367"/>
                      <a:pt x="1090703" y="571500"/>
                      <a:pt x="1019266" y="622300"/>
                    </a:cubicBezTo>
                    <a:cubicBezTo>
                      <a:pt x="947829" y="673100"/>
                      <a:pt x="879566" y="737129"/>
                      <a:pt x="828766" y="774700"/>
                    </a:cubicBezTo>
                    <a:cubicBezTo>
                      <a:pt x="777966" y="812271"/>
                      <a:pt x="758916" y="830263"/>
                      <a:pt x="714466" y="847725"/>
                    </a:cubicBezTo>
                    <a:cubicBezTo>
                      <a:pt x="670016" y="865187"/>
                      <a:pt x="599637" y="877358"/>
                      <a:pt x="562066" y="879475"/>
                    </a:cubicBezTo>
                    <a:cubicBezTo>
                      <a:pt x="524495" y="881592"/>
                      <a:pt x="527670" y="866775"/>
                      <a:pt x="489041" y="860425"/>
                    </a:cubicBezTo>
                    <a:cubicBezTo>
                      <a:pt x="450412" y="854075"/>
                      <a:pt x="374741" y="853017"/>
                      <a:pt x="330291" y="841375"/>
                    </a:cubicBezTo>
                    <a:cubicBezTo>
                      <a:pt x="285841" y="829733"/>
                      <a:pt x="257266" y="791633"/>
                      <a:pt x="222341" y="790575"/>
                    </a:cubicBezTo>
                    <a:cubicBezTo>
                      <a:pt x="187416" y="789517"/>
                      <a:pt x="150374" y="821796"/>
                      <a:pt x="120741" y="835025"/>
                    </a:cubicBezTo>
                    <a:cubicBezTo>
                      <a:pt x="91108" y="848254"/>
                      <a:pt x="49833" y="784754"/>
                      <a:pt x="31841" y="825500"/>
                    </a:cubicBezTo>
                    <a:close/>
                  </a:path>
                </a:pathLst>
              </a:custGeom>
              <a:solidFill>
                <a:srgbClr val="D9ABA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BEE24D4-F80C-45E4-9846-E153A3060248}"/>
                  </a:ext>
                </a:extLst>
              </p:cNvPr>
              <p:cNvSpPr/>
              <p:nvPr/>
            </p:nvSpPr>
            <p:spPr>
              <a:xfrm>
                <a:off x="4298451" y="1422365"/>
                <a:ext cx="4249905" cy="2509496"/>
              </a:xfrm>
              <a:custGeom>
                <a:avLst/>
                <a:gdLst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41514"/>
                  <a:gd name="connsiteY0" fmla="*/ 1662096 h 2490370"/>
                  <a:gd name="connsiteX1" fmla="*/ 176650 w 4241514"/>
                  <a:gd name="connsiteY1" fmla="*/ 1503346 h 2490370"/>
                  <a:gd name="connsiteX2" fmla="*/ 370325 w 4241514"/>
                  <a:gd name="connsiteY2" fmla="*/ 1468421 h 2490370"/>
                  <a:gd name="connsiteX3" fmla="*/ 548125 w 4241514"/>
                  <a:gd name="connsiteY3" fmla="*/ 1468421 h 2490370"/>
                  <a:gd name="connsiteX4" fmla="*/ 751325 w 4241514"/>
                  <a:gd name="connsiteY4" fmla="*/ 1449371 h 2490370"/>
                  <a:gd name="connsiteX5" fmla="*/ 925950 w 4241514"/>
                  <a:gd name="connsiteY5" fmla="*/ 1382696 h 2490370"/>
                  <a:gd name="connsiteX6" fmla="*/ 1097400 w 4241514"/>
                  <a:gd name="connsiteY6" fmla="*/ 1268396 h 2490370"/>
                  <a:gd name="connsiteX7" fmla="*/ 1192650 w 4241514"/>
                  <a:gd name="connsiteY7" fmla="*/ 1176321 h 2490370"/>
                  <a:gd name="connsiteX8" fmla="*/ 1297425 w 4241514"/>
                  <a:gd name="connsiteY8" fmla="*/ 1150921 h 2490370"/>
                  <a:gd name="connsiteX9" fmla="*/ 1446650 w 4241514"/>
                  <a:gd name="connsiteY9" fmla="*/ 1208071 h 2490370"/>
                  <a:gd name="connsiteX10" fmla="*/ 1580000 w 4241514"/>
                  <a:gd name="connsiteY10" fmla="*/ 1281096 h 2490370"/>
                  <a:gd name="connsiteX11" fmla="*/ 1732400 w 4241514"/>
                  <a:gd name="connsiteY11" fmla="*/ 1303321 h 2490370"/>
                  <a:gd name="connsiteX12" fmla="*/ 1989575 w 4241514"/>
                  <a:gd name="connsiteY12" fmla="*/ 1242996 h 2490370"/>
                  <a:gd name="connsiteX13" fmla="*/ 2272150 w 4241514"/>
                  <a:gd name="connsiteY13" fmla="*/ 1084246 h 2490370"/>
                  <a:gd name="connsiteX14" fmla="*/ 2469000 w 4241514"/>
                  <a:gd name="connsiteY14" fmla="*/ 976296 h 2490370"/>
                  <a:gd name="connsiteX15" fmla="*/ 2672200 w 4241514"/>
                  <a:gd name="connsiteY15" fmla="*/ 808021 h 2490370"/>
                  <a:gd name="connsiteX16" fmla="*/ 2754750 w 4241514"/>
                  <a:gd name="connsiteY16" fmla="*/ 788971 h 2490370"/>
                  <a:gd name="connsiteX17" fmla="*/ 2792850 w 4241514"/>
                  <a:gd name="connsiteY17" fmla="*/ 855646 h 2490370"/>
                  <a:gd name="connsiteX18" fmla="*/ 2792850 w 4241514"/>
                  <a:gd name="connsiteY18" fmla="*/ 969946 h 2490370"/>
                  <a:gd name="connsiteX19" fmla="*/ 2869050 w 4241514"/>
                  <a:gd name="connsiteY19" fmla="*/ 988996 h 2490370"/>
                  <a:gd name="connsiteX20" fmla="*/ 2926200 w 4241514"/>
                  <a:gd name="connsiteY20" fmla="*/ 909621 h 2490370"/>
                  <a:gd name="connsiteX21" fmla="*/ 2989700 w 4241514"/>
                  <a:gd name="connsiteY21" fmla="*/ 820721 h 2490370"/>
                  <a:gd name="connsiteX22" fmla="*/ 3043675 w 4241514"/>
                  <a:gd name="connsiteY22" fmla="*/ 750871 h 2490370"/>
                  <a:gd name="connsiteX23" fmla="*/ 3132575 w 4241514"/>
                  <a:gd name="connsiteY23" fmla="*/ 773096 h 2490370"/>
                  <a:gd name="connsiteX24" fmla="*/ 3177025 w 4241514"/>
                  <a:gd name="connsiteY24" fmla="*/ 785796 h 2490370"/>
                  <a:gd name="connsiteX25" fmla="*/ 3256400 w 4241514"/>
                  <a:gd name="connsiteY25" fmla="*/ 706421 h 2490370"/>
                  <a:gd name="connsiteX26" fmla="*/ 3294500 w 4241514"/>
                  <a:gd name="connsiteY26" fmla="*/ 696896 h 2490370"/>
                  <a:gd name="connsiteX27" fmla="*/ 3440550 w 4241514"/>
                  <a:gd name="connsiteY27" fmla="*/ 601646 h 2490370"/>
                  <a:gd name="connsiteX28" fmla="*/ 3573900 w 4241514"/>
                  <a:gd name="connsiteY28" fmla="*/ 652446 h 2490370"/>
                  <a:gd name="connsiteX29" fmla="*/ 3732650 w 4241514"/>
                  <a:gd name="connsiteY29" fmla="*/ 754046 h 2490370"/>
                  <a:gd name="connsiteX30" fmla="*/ 3872350 w 4241514"/>
                  <a:gd name="connsiteY30" fmla="*/ 823896 h 2490370"/>
                  <a:gd name="connsiteX31" fmla="*/ 3980300 w 4241514"/>
                  <a:gd name="connsiteY31" fmla="*/ 808021 h 2490370"/>
                  <a:gd name="connsiteX32" fmla="*/ 3942200 w 4241514"/>
                  <a:gd name="connsiteY32" fmla="*/ 658796 h 2490370"/>
                  <a:gd name="connsiteX33" fmla="*/ 4015225 w 4241514"/>
                  <a:gd name="connsiteY33" fmla="*/ 547671 h 2490370"/>
                  <a:gd name="connsiteX34" fmla="*/ 4072375 w 4241514"/>
                  <a:gd name="connsiteY34" fmla="*/ 392096 h 2490370"/>
                  <a:gd name="connsiteX35" fmla="*/ 4116825 w 4241514"/>
                  <a:gd name="connsiteY35" fmla="*/ 277796 h 2490370"/>
                  <a:gd name="connsiteX36" fmla="*/ 4132700 w 4241514"/>
                  <a:gd name="connsiteY36" fmla="*/ 214296 h 2490370"/>
                  <a:gd name="connsiteX37" fmla="*/ 4173975 w 4241514"/>
                  <a:gd name="connsiteY37" fmla="*/ 153971 h 2490370"/>
                  <a:gd name="connsiteX38" fmla="*/ 4227950 w 4241514"/>
                  <a:gd name="connsiteY38" fmla="*/ 109521 h 2490370"/>
                  <a:gd name="connsiteX39" fmla="*/ 4227950 w 4241514"/>
                  <a:gd name="connsiteY39" fmla="*/ 1728771 h 2490370"/>
                  <a:gd name="connsiteX40" fmla="*/ 4075550 w 4241514"/>
                  <a:gd name="connsiteY40" fmla="*/ 1608121 h 2490370"/>
                  <a:gd name="connsiteX41" fmla="*/ 3853300 w 4241514"/>
                  <a:gd name="connsiteY41" fmla="*/ 1468421 h 2490370"/>
                  <a:gd name="connsiteX42" fmla="*/ 3716775 w 4241514"/>
                  <a:gd name="connsiteY42" fmla="*/ 1411271 h 2490370"/>
                  <a:gd name="connsiteX43" fmla="*/ 3561200 w 4241514"/>
                  <a:gd name="connsiteY43" fmla="*/ 1401746 h 2490370"/>
                  <a:gd name="connsiteX44" fmla="*/ 3399275 w 4241514"/>
                  <a:gd name="connsiteY44" fmla="*/ 1471596 h 2490370"/>
                  <a:gd name="connsiteX45" fmla="*/ 3278625 w 4241514"/>
                  <a:gd name="connsiteY45" fmla="*/ 1560496 h 2490370"/>
                  <a:gd name="connsiteX46" fmla="*/ 3151625 w 4241514"/>
                  <a:gd name="connsiteY46" fmla="*/ 1652571 h 2490370"/>
                  <a:gd name="connsiteX47" fmla="*/ 3056375 w 4241514"/>
                  <a:gd name="connsiteY47" fmla="*/ 1712896 h 2490370"/>
                  <a:gd name="connsiteX48" fmla="*/ 2980175 w 4241514"/>
                  <a:gd name="connsiteY48" fmla="*/ 1681146 h 2490370"/>
                  <a:gd name="connsiteX49" fmla="*/ 2878575 w 4241514"/>
                  <a:gd name="connsiteY49" fmla="*/ 1665271 h 2490370"/>
                  <a:gd name="connsiteX50" fmla="*/ 2691250 w 4241514"/>
                  <a:gd name="connsiteY50" fmla="*/ 1776396 h 2490370"/>
                  <a:gd name="connsiteX51" fmla="*/ 2551550 w 4241514"/>
                  <a:gd name="connsiteY51" fmla="*/ 1887521 h 2490370"/>
                  <a:gd name="connsiteX52" fmla="*/ 2376925 w 4241514"/>
                  <a:gd name="connsiteY52" fmla="*/ 1938321 h 2490370"/>
                  <a:gd name="connsiteX53" fmla="*/ 2195950 w 4241514"/>
                  <a:gd name="connsiteY53" fmla="*/ 1973246 h 2490370"/>
                  <a:gd name="connsiteX54" fmla="*/ 2024500 w 4241514"/>
                  <a:gd name="connsiteY54" fmla="*/ 1963721 h 2490370"/>
                  <a:gd name="connsiteX55" fmla="*/ 1884800 w 4241514"/>
                  <a:gd name="connsiteY55" fmla="*/ 1989121 h 2490370"/>
                  <a:gd name="connsiteX56" fmla="*/ 1821300 w 4241514"/>
                  <a:gd name="connsiteY56" fmla="*/ 2065321 h 2490370"/>
                  <a:gd name="connsiteX57" fmla="*/ 1732400 w 4241514"/>
                  <a:gd name="connsiteY57" fmla="*/ 2122471 h 2490370"/>
                  <a:gd name="connsiteX58" fmla="*/ 1519675 w 4241514"/>
                  <a:gd name="connsiteY58" fmla="*/ 2103421 h 2490370"/>
                  <a:gd name="connsiteX59" fmla="*/ 1402200 w 4241514"/>
                  <a:gd name="connsiteY59" fmla="*/ 2058971 h 2490370"/>
                  <a:gd name="connsiteX60" fmla="*/ 1240275 w 4241514"/>
                  <a:gd name="connsiteY60" fmla="*/ 2033571 h 2490370"/>
                  <a:gd name="connsiteX61" fmla="*/ 1014850 w 4241514"/>
                  <a:gd name="connsiteY61" fmla="*/ 2004996 h 2490370"/>
                  <a:gd name="connsiteX62" fmla="*/ 871975 w 4241514"/>
                  <a:gd name="connsiteY62" fmla="*/ 2093896 h 2490370"/>
                  <a:gd name="connsiteX63" fmla="*/ 767200 w 4241514"/>
                  <a:gd name="connsiteY63" fmla="*/ 2189146 h 2490370"/>
                  <a:gd name="connsiteX64" fmla="*/ 697350 w 4241514"/>
                  <a:gd name="connsiteY64" fmla="*/ 2208196 h 2490370"/>
                  <a:gd name="connsiteX65" fmla="*/ 598925 w 4241514"/>
                  <a:gd name="connsiteY65" fmla="*/ 2224071 h 2490370"/>
                  <a:gd name="connsiteX66" fmla="*/ 475100 w 4241514"/>
                  <a:gd name="connsiteY66" fmla="*/ 2262171 h 2490370"/>
                  <a:gd name="connsiteX67" fmla="*/ 386200 w 4241514"/>
                  <a:gd name="connsiteY67" fmla="*/ 2316146 h 2490370"/>
                  <a:gd name="connsiteX68" fmla="*/ 297300 w 4241514"/>
                  <a:gd name="connsiteY68" fmla="*/ 2417746 h 2490370"/>
                  <a:gd name="connsiteX69" fmla="*/ 230625 w 4241514"/>
                  <a:gd name="connsiteY69" fmla="*/ 2474896 h 2490370"/>
                  <a:gd name="connsiteX70" fmla="*/ 113150 w 4241514"/>
                  <a:gd name="connsiteY70" fmla="*/ 2125646 h 2490370"/>
                  <a:gd name="connsiteX71" fmla="*/ 49650 w 4241514"/>
                  <a:gd name="connsiteY71" fmla="*/ 1916096 h 2490370"/>
                  <a:gd name="connsiteX72" fmla="*/ 5200 w 4241514"/>
                  <a:gd name="connsiteY72" fmla="*/ 1662096 h 2490370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1208"/>
                  <a:gd name="connsiteY0" fmla="*/ 1662564 h 2490838"/>
                  <a:gd name="connsiteX1" fmla="*/ 176650 w 4251208"/>
                  <a:gd name="connsiteY1" fmla="*/ 1503814 h 2490838"/>
                  <a:gd name="connsiteX2" fmla="*/ 370325 w 4251208"/>
                  <a:gd name="connsiteY2" fmla="*/ 1468889 h 2490838"/>
                  <a:gd name="connsiteX3" fmla="*/ 548125 w 4251208"/>
                  <a:gd name="connsiteY3" fmla="*/ 1468889 h 2490838"/>
                  <a:gd name="connsiteX4" fmla="*/ 751325 w 4251208"/>
                  <a:gd name="connsiteY4" fmla="*/ 1449839 h 2490838"/>
                  <a:gd name="connsiteX5" fmla="*/ 925950 w 4251208"/>
                  <a:gd name="connsiteY5" fmla="*/ 1383164 h 2490838"/>
                  <a:gd name="connsiteX6" fmla="*/ 1097400 w 4251208"/>
                  <a:gd name="connsiteY6" fmla="*/ 1268864 h 2490838"/>
                  <a:gd name="connsiteX7" fmla="*/ 1192650 w 4251208"/>
                  <a:gd name="connsiteY7" fmla="*/ 1176789 h 2490838"/>
                  <a:gd name="connsiteX8" fmla="*/ 1297425 w 4251208"/>
                  <a:gd name="connsiteY8" fmla="*/ 1151389 h 2490838"/>
                  <a:gd name="connsiteX9" fmla="*/ 1446650 w 4251208"/>
                  <a:gd name="connsiteY9" fmla="*/ 1208539 h 2490838"/>
                  <a:gd name="connsiteX10" fmla="*/ 1580000 w 4251208"/>
                  <a:gd name="connsiteY10" fmla="*/ 1281564 h 2490838"/>
                  <a:gd name="connsiteX11" fmla="*/ 1732400 w 4251208"/>
                  <a:gd name="connsiteY11" fmla="*/ 1303789 h 2490838"/>
                  <a:gd name="connsiteX12" fmla="*/ 1989575 w 4251208"/>
                  <a:gd name="connsiteY12" fmla="*/ 1243464 h 2490838"/>
                  <a:gd name="connsiteX13" fmla="*/ 2272150 w 4251208"/>
                  <a:gd name="connsiteY13" fmla="*/ 1084714 h 2490838"/>
                  <a:gd name="connsiteX14" fmla="*/ 2469000 w 4251208"/>
                  <a:gd name="connsiteY14" fmla="*/ 976764 h 2490838"/>
                  <a:gd name="connsiteX15" fmla="*/ 2672200 w 4251208"/>
                  <a:gd name="connsiteY15" fmla="*/ 808489 h 2490838"/>
                  <a:gd name="connsiteX16" fmla="*/ 2754750 w 4251208"/>
                  <a:gd name="connsiteY16" fmla="*/ 789439 h 2490838"/>
                  <a:gd name="connsiteX17" fmla="*/ 2792850 w 4251208"/>
                  <a:gd name="connsiteY17" fmla="*/ 856114 h 2490838"/>
                  <a:gd name="connsiteX18" fmla="*/ 2792850 w 4251208"/>
                  <a:gd name="connsiteY18" fmla="*/ 970414 h 2490838"/>
                  <a:gd name="connsiteX19" fmla="*/ 2869050 w 4251208"/>
                  <a:gd name="connsiteY19" fmla="*/ 989464 h 2490838"/>
                  <a:gd name="connsiteX20" fmla="*/ 2926200 w 4251208"/>
                  <a:gd name="connsiteY20" fmla="*/ 910089 h 2490838"/>
                  <a:gd name="connsiteX21" fmla="*/ 2989700 w 4251208"/>
                  <a:gd name="connsiteY21" fmla="*/ 821189 h 2490838"/>
                  <a:gd name="connsiteX22" fmla="*/ 3043675 w 4251208"/>
                  <a:gd name="connsiteY22" fmla="*/ 751339 h 2490838"/>
                  <a:gd name="connsiteX23" fmla="*/ 3132575 w 4251208"/>
                  <a:gd name="connsiteY23" fmla="*/ 773564 h 2490838"/>
                  <a:gd name="connsiteX24" fmla="*/ 3177025 w 4251208"/>
                  <a:gd name="connsiteY24" fmla="*/ 786264 h 2490838"/>
                  <a:gd name="connsiteX25" fmla="*/ 3256400 w 4251208"/>
                  <a:gd name="connsiteY25" fmla="*/ 706889 h 2490838"/>
                  <a:gd name="connsiteX26" fmla="*/ 3294500 w 4251208"/>
                  <a:gd name="connsiteY26" fmla="*/ 697364 h 2490838"/>
                  <a:gd name="connsiteX27" fmla="*/ 3440550 w 4251208"/>
                  <a:gd name="connsiteY27" fmla="*/ 602114 h 2490838"/>
                  <a:gd name="connsiteX28" fmla="*/ 3573900 w 4251208"/>
                  <a:gd name="connsiteY28" fmla="*/ 652914 h 2490838"/>
                  <a:gd name="connsiteX29" fmla="*/ 3732650 w 4251208"/>
                  <a:gd name="connsiteY29" fmla="*/ 754514 h 2490838"/>
                  <a:gd name="connsiteX30" fmla="*/ 3872350 w 4251208"/>
                  <a:gd name="connsiteY30" fmla="*/ 824364 h 2490838"/>
                  <a:gd name="connsiteX31" fmla="*/ 3980300 w 4251208"/>
                  <a:gd name="connsiteY31" fmla="*/ 808489 h 2490838"/>
                  <a:gd name="connsiteX32" fmla="*/ 3942200 w 4251208"/>
                  <a:gd name="connsiteY32" fmla="*/ 659264 h 2490838"/>
                  <a:gd name="connsiteX33" fmla="*/ 4015225 w 4251208"/>
                  <a:gd name="connsiteY33" fmla="*/ 548139 h 2490838"/>
                  <a:gd name="connsiteX34" fmla="*/ 4072375 w 4251208"/>
                  <a:gd name="connsiteY34" fmla="*/ 392564 h 2490838"/>
                  <a:gd name="connsiteX35" fmla="*/ 4116825 w 4251208"/>
                  <a:gd name="connsiteY35" fmla="*/ 278264 h 2490838"/>
                  <a:gd name="connsiteX36" fmla="*/ 4132700 w 4251208"/>
                  <a:gd name="connsiteY36" fmla="*/ 214764 h 2490838"/>
                  <a:gd name="connsiteX37" fmla="*/ 4173975 w 4251208"/>
                  <a:gd name="connsiteY37" fmla="*/ 154439 h 2490838"/>
                  <a:gd name="connsiteX38" fmla="*/ 4227950 w 4251208"/>
                  <a:gd name="connsiteY38" fmla="*/ 109989 h 2490838"/>
                  <a:gd name="connsiteX39" fmla="*/ 4240650 w 4251208"/>
                  <a:gd name="connsiteY39" fmla="*/ 1735589 h 2490838"/>
                  <a:gd name="connsiteX40" fmla="*/ 4075550 w 4251208"/>
                  <a:gd name="connsiteY40" fmla="*/ 1608589 h 2490838"/>
                  <a:gd name="connsiteX41" fmla="*/ 3853300 w 4251208"/>
                  <a:gd name="connsiteY41" fmla="*/ 1468889 h 2490838"/>
                  <a:gd name="connsiteX42" fmla="*/ 3716775 w 4251208"/>
                  <a:gd name="connsiteY42" fmla="*/ 1411739 h 2490838"/>
                  <a:gd name="connsiteX43" fmla="*/ 3561200 w 4251208"/>
                  <a:gd name="connsiteY43" fmla="*/ 1402214 h 2490838"/>
                  <a:gd name="connsiteX44" fmla="*/ 3399275 w 4251208"/>
                  <a:gd name="connsiteY44" fmla="*/ 1472064 h 2490838"/>
                  <a:gd name="connsiteX45" fmla="*/ 3278625 w 4251208"/>
                  <a:gd name="connsiteY45" fmla="*/ 1560964 h 2490838"/>
                  <a:gd name="connsiteX46" fmla="*/ 3151625 w 4251208"/>
                  <a:gd name="connsiteY46" fmla="*/ 1653039 h 2490838"/>
                  <a:gd name="connsiteX47" fmla="*/ 3056375 w 4251208"/>
                  <a:gd name="connsiteY47" fmla="*/ 1713364 h 2490838"/>
                  <a:gd name="connsiteX48" fmla="*/ 2980175 w 4251208"/>
                  <a:gd name="connsiteY48" fmla="*/ 1681614 h 2490838"/>
                  <a:gd name="connsiteX49" fmla="*/ 2878575 w 4251208"/>
                  <a:gd name="connsiteY49" fmla="*/ 1665739 h 2490838"/>
                  <a:gd name="connsiteX50" fmla="*/ 2691250 w 4251208"/>
                  <a:gd name="connsiteY50" fmla="*/ 1776864 h 2490838"/>
                  <a:gd name="connsiteX51" fmla="*/ 2551550 w 4251208"/>
                  <a:gd name="connsiteY51" fmla="*/ 1887989 h 2490838"/>
                  <a:gd name="connsiteX52" fmla="*/ 2376925 w 4251208"/>
                  <a:gd name="connsiteY52" fmla="*/ 1938789 h 2490838"/>
                  <a:gd name="connsiteX53" fmla="*/ 2195950 w 4251208"/>
                  <a:gd name="connsiteY53" fmla="*/ 1973714 h 2490838"/>
                  <a:gd name="connsiteX54" fmla="*/ 2024500 w 4251208"/>
                  <a:gd name="connsiteY54" fmla="*/ 1964189 h 2490838"/>
                  <a:gd name="connsiteX55" fmla="*/ 1884800 w 4251208"/>
                  <a:gd name="connsiteY55" fmla="*/ 1989589 h 2490838"/>
                  <a:gd name="connsiteX56" fmla="*/ 1821300 w 4251208"/>
                  <a:gd name="connsiteY56" fmla="*/ 2065789 h 2490838"/>
                  <a:gd name="connsiteX57" fmla="*/ 1732400 w 4251208"/>
                  <a:gd name="connsiteY57" fmla="*/ 2122939 h 2490838"/>
                  <a:gd name="connsiteX58" fmla="*/ 1519675 w 4251208"/>
                  <a:gd name="connsiteY58" fmla="*/ 2103889 h 2490838"/>
                  <a:gd name="connsiteX59" fmla="*/ 1402200 w 4251208"/>
                  <a:gd name="connsiteY59" fmla="*/ 2059439 h 2490838"/>
                  <a:gd name="connsiteX60" fmla="*/ 1240275 w 4251208"/>
                  <a:gd name="connsiteY60" fmla="*/ 2034039 h 2490838"/>
                  <a:gd name="connsiteX61" fmla="*/ 1014850 w 4251208"/>
                  <a:gd name="connsiteY61" fmla="*/ 2005464 h 2490838"/>
                  <a:gd name="connsiteX62" fmla="*/ 871975 w 4251208"/>
                  <a:gd name="connsiteY62" fmla="*/ 2094364 h 2490838"/>
                  <a:gd name="connsiteX63" fmla="*/ 767200 w 4251208"/>
                  <a:gd name="connsiteY63" fmla="*/ 2189614 h 2490838"/>
                  <a:gd name="connsiteX64" fmla="*/ 697350 w 4251208"/>
                  <a:gd name="connsiteY64" fmla="*/ 2208664 h 2490838"/>
                  <a:gd name="connsiteX65" fmla="*/ 598925 w 4251208"/>
                  <a:gd name="connsiteY65" fmla="*/ 2224539 h 2490838"/>
                  <a:gd name="connsiteX66" fmla="*/ 475100 w 4251208"/>
                  <a:gd name="connsiteY66" fmla="*/ 2262639 h 2490838"/>
                  <a:gd name="connsiteX67" fmla="*/ 386200 w 4251208"/>
                  <a:gd name="connsiteY67" fmla="*/ 2316614 h 2490838"/>
                  <a:gd name="connsiteX68" fmla="*/ 297300 w 4251208"/>
                  <a:gd name="connsiteY68" fmla="*/ 2418214 h 2490838"/>
                  <a:gd name="connsiteX69" fmla="*/ 230625 w 4251208"/>
                  <a:gd name="connsiteY69" fmla="*/ 2475364 h 2490838"/>
                  <a:gd name="connsiteX70" fmla="*/ 113150 w 4251208"/>
                  <a:gd name="connsiteY70" fmla="*/ 2126114 h 2490838"/>
                  <a:gd name="connsiteX71" fmla="*/ 49650 w 4251208"/>
                  <a:gd name="connsiteY71" fmla="*/ 1916564 h 2490838"/>
                  <a:gd name="connsiteX72" fmla="*/ 5200 w 4251208"/>
                  <a:gd name="connsiteY72" fmla="*/ 1662564 h 2490838"/>
                  <a:gd name="connsiteX0" fmla="*/ 5200 w 4250268"/>
                  <a:gd name="connsiteY0" fmla="*/ 1720520 h 2548794"/>
                  <a:gd name="connsiteX1" fmla="*/ 176650 w 4250268"/>
                  <a:gd name="connsiteY1" fmla="*/ 1561770 h 2548794"/>
                  <a:gd name="connsiteX2" fmla="*/ 370325 w 4250268"/>
                  <a:gd name="connsiteY2" fmla="*/ 1526845 h 2548794"/>
                  <a:gd name="connsiteX3" fmla="*/ 548125 w 4250268"/>
                  <a:gd name="connsiteY3" fmla="*/ 1526845 h 2548794"/>
                  <a:gd name="connsiteX4" fmla="*/ 751325 w 4250268"/>
                  <a:gd name="connsiteY4" fmla="*/ 1507795 h 2548794"/>
                  <a:gd name="connsiteX5" fmla="*/ 925950 w 4250268"/>
                  <a:gd name="connsiteY5" fmla="*/ 1441120 h 2548794"/>
                  <a:gd name="connsiteX6" fmla="*/ 1097400 w 4250268"/>
                  <a:gd name="connsiteY6" fmla="*/ 1326820 h 2548794"/>
                  <a:gd name="connsiteX7" fmla="*/ 1192650 w 4250268"/>
                  <a:gd name="connsiteY7" fmla="*/ 1234745 h 2548794"/>
                  <a:gd name="connsiteX8" fmla="*/ 1297425 w 4250268"/>
                  <a:gd name="connsiteY8" fmla="*/ 1209345 h 2548794"/>
                  <a:gd name="connsiteX9" fmla="*/ 1446650 w 4250268"/>
                  <a:gd name="connsiteY9" fmla="*/ 1266495 h 2548794"/>
                  <a:gd name="connsiteX10" fmla="*/ 1580000 w 4250268"/>
                  <a:gd name="connsiteY10" fmla="*/ 1339520 h 2548794"/>
                  <a:gd name="connsiteX11" fmla="*/ 1732400 w 4250268"/>
                  <a:gd name="connsiteY11" fmla="*/ 1361745 h 2548794"/>
                  <a:gd name="connsiteX12" fmla="*/ 1989575 w 4250268"/>
                  <a:gd name="connsiteY12" fmla="*/ 1301420 h 2548794"/>
                  <a:gd name="connsiteX13" fmla="*/ 2272150 w 4250268"/>
                  <a:gd name="connsiteY13" fmla="*/ 1142670 h 2548794"/>
                  <a:gd name="connsiteX14" fmla="*/ 2469000 w 4250268"/>
                  <a:gd name="connsiteY14" fmla="*/ 1034720 h 2548794"/>
                  <a:gd name="connsiteX15" fmla="*/ 2672200 w 4250268"/>
                  <a:gd name="connsiteY15" fmla="*/ 866445 h 2548794"/>
                  <a:gd name="connsiteX16" fmla="*/ 2754750 w 4250268"/>
                  <a:gd name="connsiteY16" fmla="*/ 847395 h 2548794"/>
                  <a:gd name="connsiteX17" fmla="*/ 2792850 w 4250268"/>
                  <a:gd name="connsiteY17" fmla="*/ 914070 h 2548794"/>
                  <a:gd name="connsiteX18" fmla="*/ 2792850 w 4250268"/>
                  <a:gd name="connsiteY18" fmla="*/ 1028370 h 2548794"/>
                  <a:gd name="connsiteX19" fmla="*/ 2869050 w 4250268"/>
                  <a:gd name="connsiteY19" fmla="*/ 1047420 h 2548794"/>
                  <a:gd name="connsiteX20" fmla="*/ 2926200 w 4250268"/>
                  <a:gd name="connsiteY20" fmla="*/ 968045 h 2548794"/>
                  <a:gd name="connsiteX21" fmla="*/ 2989700 w 4250268"/>
                  <a:gd name="connsiteY21" fmla="*/ 879145 h 2548794"/>
                  <a:gd name="connsiteX22" fmla="*/ 3043675 w 4250268"/>
                  <a:gd name="connsiteY22" fmla="*/ 809295 h 2548794"/>
                  <a:gd name="connsiteX23" fmla="*/ 3132575 w 4250268"/>
                  <a:gd name="connsiteY23" fmla="*/ 831520 h 2548794"/>
                  <a:gd name="connsiteX24" fmla="*/ 3177025 w 4250268"/>
                  <a:gd name="connsiteY24" fmla="*/ 844220 h 2548794"/>
                  <a:gd name="connsiteX25" fmla="*/ 3256400 w 4250268"/>
                  <a:gd name="connsiteY25" fmla="*/ 764845 h 2548794"/>
                  <a:gd name="connsiteX26" fmla="*/ 3294500 w 4250268"/>
                  <a:gd name="connsiteY26" fmla="*/ 755320 h 2548794"/>
                  <a:gd name="connsiteX27" fmla="*/ 3440550 w 4250268"/>
                  <a:gd name="connsiteY27" fmla="*/ 660070 h 2548794"/>
                  <a:gd name="connsiteX28" fmla="*/ 3573900 w 4250268"/>
                  <a:gd name="connsiteY28" fmla="*/ 710870 h 2548794"/>
                  <a:gd name="connsiteX29" fmla="*/ 3732650 w 4250268"/>
                  <a:gd name="connsiteY29" fmla="*/ 812470 h 2548794"/>
                  <a:gd name="connsiteX30" fmla="*/ 3872350 w 4250268"/>
                  <a:gd name="connsiteY30" fmla="*/ 882320 h 2548794"/>
                  <a:gd name="connsiteX31" fmla="*/ 3980300 w 4250268"/>
                  <a:gd name="connsiteY31" fmla="*/ 866445 h 2548794"/>
                  <a:gd name="connsiteX32" fmla="*/ 3942200 w 4250268"/>
                  <a:gd name="connsiteY32" fmla="*/ 717220 h 2548794"/>
                  <a:gd name="connsiteX33" fmla="*/ 4015225 w 4250268"/>
                  <a:gd name="connsiteY33" fmla="*/ 606095 h 2548794"/>
                  <a:gd name="connsiteX34" fmla="*/ 4072375 w 4250268"/>
                  <a:gd name="connsiteY34" fmla="*/ 450520 h 2548794"/>
                  <a:gd name="connsiteX35" fmla="*/ 4116825 w 4250268"/>
                  <a:gd name="connsiteY35" fmla="*/ 336220 h 2548794"/>
                  <a:gd name="connsiteX36" fmla="*/ 4132700 w 4250268"/>
                  <a:gd name="connsiteY36" fmla="*/ 272720 h 2548794"/>
                  <a:gd name="connsiteX37" fmla="*/ 4173975 w 4250268"/>
                  <a:gd name="connsiteY37" fmla="*/ 212395 h 2548794"/>
                  <a:gd name="connsiteX38" fmla="*/ 4205725 w 4250268"/>
                  <a:gd name="connsiteY38" fmla="*/ 56820 h 2548794"/>
                  <a:gd name="connsiteX39" fmla="*/ 4227950 w 4250268"/>
                  <a:gd name="connsiteY39" fmla="*/ 167945 h 2548794"/>
                  <a:gd name="connsiteX40" fmla="*/ 4240650 w 4250268"/>
                  <a:gd name="connsiteY40" fmla="*/ 1793545 h 2548794"/>
                  <a:gd name="connsiteX41" fmla="*/ 4075550 w 4250268"/>
                  <a:gd name="connsiteY41" fmla="*/ 1666545 h 2548794"/>
                  <a:gd name="connsiteX42" fmla="*/ 3853300 w 4250268"/>
                  <a:gd name="connsiteY42" fmla="*/ 1526845 h 2548794"/>
                  <a:gd name="connsiteX43" fmla="*/ 3716775 w 4250268"/>
                  <a:gd name="connsiteY43" fmla="*/ 1469695 h 2548794"/>
                  <a:gd name="connsiteX44" fmla="*/ 3561200 w 4250268"/>
                  <a:gd name="connsiteY44" fmla="*/ 1460170 h 2548794"/>
                  <a:gd name="connsiteX45" fmla="*/ 3399275 w 4250268"/>
                  <a:gd name="connsiteY45" fmla="*/ 1530020 h 2548794"/>
                  <a:gd name="connsiteX46" fmla="*/ 3278625 w 4250268"/>
                  <a:gd name="connsiteY46" fmla="*/ 1618920 h 2548794"/>
                  <a:gd name="connsiteX47" fmla="*/ 3151625 w 4250268"/>
                  <a:gd name="connsiteY47" fmla="*/ 1710995 h 2548794"/>
                  <a:gd name="connsiteX48" fmla="*/ 3056375 w 4250268"/>
                  <a:gd name="connsiteY48" fmla="*/ 1771320 h 2548794"/>
                  <a:gd name="connsiteX49" fmla="*/ 2980175 w 4250268"/>
                  <a:gd name="connsiteY49" fmla="*/ 1739570 h 2548794"/>
                  <a:gd name="connsiteX50" fmla="*/ 2878575 w 4250268"/>
                  <a:gd name="connsiteY50" fmla="*/ 1723695 h 2548794"/>
                  <a:gd name="connsiteX51" fmla="*/ 2691250 w 4250268"/>
                  <a:gd name="connsiteY51" fmla="*/ 1834820 h 2548794"/>
                  <a:gd name="connsiteX52" fmla="*/ 2551550 w 4250268"/>
                  <a:gd name="connsiteY52" fmla="*/ 1945945 h 2548794"/>
                  <a:gd name="connsiteX53" fmla="*/ 2376925 w 4250268"/>
                  <a:gd name="connsiteY53" fmla="*/ 1996745 h 2548794"/>
                  <a:gd name="connsiteX54" fmla="*/ 2195950 w 4250268"/>
                  <a:gd name="connsiteY54" fmla="*/ 2031670 h 2548794"/>
                  <a:gd name="connsiteX55" fmla="*/ 2024500 w 4250268"/>
                  <a:gd name="connsiteY55" fmla="*/ 2022145 h 2548794"/>
                  <a:gd name="connsiteX56" fmla="*/ 1884800 w 4250268"/>
                  <a:gd name="connsiteY56" fmla="*/ 2047545 h 2548794"/>
                  <a:gd name="connsiteX57" fmla="*/ 1821300 w 4250268"/>
                  <a:gd name="connsiteY57" fmla="*/ 2123745 h 2548794"/>
                  <a:gd name="connsiteX58" fmla="*/ 1732400 w 4250268"/>
                  <a:gd name="connsiteY58" fmla="*/ 2180895 h 2548794"/>
                  <a:gd name="connsiteX59" fmla="*/ 1519675 w 4250268"/>
                  <a:gd name="connsiteY59" fmla="*/ 2161845 h 2548794"/>
                  <a:gd name="connsiteX60" fmla="*/ 1402200 w 4250268"/>
                  <a:gd name="connsiteY60" fmla="*/ 2117395 h 2548794"/>
                  <a:gd name="connsiteX61" fmla="*/ 1240275 w 4250268"/>
                  <a:gd name="connsiteY61" fmla="*/ 2091995 h 2548794"/>
                  <a:gd name="connsiteX62" fmla="*/ 1014850 w 4250268"/>
                  <a:gd name="connsiteY62" fmla="*/ 2063420 h 2548794"/>
                  <a:gd name="connsiteX63" fmla="*/ 871975 w 4250268"/>
                  <a:gd name="connsiteY63" fmla="*/ 2152320 h 2548794"/>
                  <a:gd name="connsiteX64" fmla="*/ 767200 w 4250268"/>
                  <a:gd name="connsiteY64" fmla="*/ 2247570 h 2548794"/>
                  <a:gd name="connsiteX65" fmla="*/ 697350 w 4250268"/>
                  <a:gd name="connsiteY65" fmla="*/ 2266620 h 2548794"/>
                  <a:gd name="connsiteX66" fmla="*/ 598925 w 4250268"/>
                  <a:gd name="connsiteY66" fmla="*/ 2282495 h 2548794"/>
                  <a:gd name="connsiteX67" fmla="*/ 475100 w 4250268"/>
                  <a:gd name="connsiteY67" fmla="*/ 2320595 h 2548794"/>
                  <a:gd name="connsiteX68" fmla="*/ 386200 w 4250268"/>
                  <a:gd name="connsiteY68" fmla="*/ 2374570 h 2548794"/>
                  <a:gd name="connsiteX69" fmla="*/ 297300 w 4250268"/>
                  <a:gd name="connsiteY69" fmla="*/ 2476170 h 2548794"/>
                  <a:gd name="connsiteX70" fmla="*/ 230625 w 4250268"/>
                  <a:gd name="connsiteY70" fmla="*/ 2533320 h 2548794"/>
                  <a:gd name="connsiteX71" fmla="*/ 113150 w 4250268"/>
                  <a:gd name="connsiteY71" fmla="*/ 2184070 h 2548794"/>
                  <a:gd name="connsiteX72" fmla="*/ 49650 w 4250268"/>
                  <a:gd name="connsiteY72" fmla="*/ 1974520 h 2548794"/>
                  <a:gd name="connsiteX73" fmla="*/ 5200 w 4250268"/>
                  <a:gd name="connsiteY73" fmla="*/ 1720520 h 2548794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50268"/>
                  <a:gd name="connsiteY0" fmla="*/ 1681222 h 2509496"/>
                  <a:gd name="connsiteX1" fmla="*/ 176650 w 4250268"/>
                  <a:gd name="connsiteY1" fmla="*/ 1522472 h 2509496"/>
                  <a:gd name="connsiteX2" fmla="*/ 370325 w 4250268"/>
                  <a:gd name="connsiteY2" fmla="*/ 1487547 h 2509496"/>
                  <a:gd name="connsiteX3" fmla="*/ 548125 w 4250268"/>
                  <a:gd name="connsiteY3" fmla="*/ 1487547 h 2509496"/>
                  <a:gd name="connsiteX4" fmla="*/ 751325 w 4250268"/>
                  <a:gd name="connsiteY4" fmla="*/ 1468497 h 2509496"/>
                  <a:gd name="connsiteX5" fmla="*/ 925950 w 4250268"/>
                  <a:gd name="connsiteY5" fmla="*/ 1401822 h 2509496"/>
                  <a:gd name="connsiteX6" fmla="*/ 1097400 w 4250268"/>
                  <a:gd name="connsiteY6" fmla="*/ 1287522 h 2509496"/>
                  <a:gd name="connsiteX7" fmla="*/ 1192650 w 4250268"/>
                  <a:gd name="connsiteY7" fmla="*/ 1195447 h 2509496"/>
                  <a:gd name="connsiteX8" fmla="*/ 1297425 w 4250268"/>
                  <a:gd name="connsiteY8" fmla="*/ 1170047 h 2509496"/>
                  <a:gd name="connsiteX9" fmla="*/ 1446650 w 4250268"/>
                  <a:gd name="connsiteY9" fmla="*/ 1227197 h 2509496"/>
                  <a:gd name="connsiteX10" fmla="*/ 1580000 w 4250268"/>
                  <a:gd name="connsiteY10" fmla="*/ 1300222 h 2509496"/>
                  <a:gd name="connsiteX11" fmla="*/ 1732400 w 4250268"/>
                  <a:gd name="connsiteY11" fmla="*/ 1322447 h 2509496"/>
                  <a:gd name="connsiteX12" fmla="*/ 1989575 w 4250268"/>
                  <a:gd name="connsiteY12" fmla="*/ 1262122 h 2509496"/>
                  <a:gd name="connsiteX13" fmla="*/ 2272150 w 4250268"/>
                  <a:gd name="connsiteY13" fmla="*/ 1103372 h 2509496"/>
                  <a:gd name="connsiteX14" fmla="*/ 2469000 w 4250268"/>
                  <a:gd name="connsiteY14" fmla="*/ 995422 h 2509496"/>
                  <a:gd name="connsiteX15" fmla="*/ 2672200 w 4250268"/>
                  <a:gd name="connsiteY15" fmla="*/ 827147 h 2509496"/>
                  <a:gd name="connsiteX16" fmla="*/ 2754750 w 4250268"/>
                  <a:gd name="connsiteY16" fmla="*/ 808097 h 2509496"/>
                  <a:gd name="connsiteX17" fmla="*/ 2792850 w 4250268"/>
                  <a:gd name="connsiteY17" fmla="*/ 874772 h 2509496"/>
                  <a:gd name="connsiteX18" fmla="*/ 2792850 w 4250268"/>
                  <a:gd name="connsiteY18" fmla="*/ 989072 h 2509496"/>
                  <a:gd name="connsiteX19" fmla="*/ 2869050 w 4250268"/>
                  <a:gd name="connsiteY19" fmla="*/ 1008122 h 2509496"/>
                  <a:gd name="connsiteX20" fmla="*/ 2926200 w 4250268"/>
                  <a:gd name="connsiteY20" fmla="*/ 928747 h 2509496"/>
                  <a:gd name="connsiteX21" fmla="*/ 2989700 w 4250268"/>
                  <a:gd name="connsiteY21" fmla="*/ 839847 h 2509496"/>
                  <a:gd name="connsiteX22" fmla="*/ 3043675 w 4250268"/>
                  <a:gd name="connsiteY22" fmla="*/ 769997 h 2509496"/>
                  <a:gd name="connsiteX23" fmla="*/ 3132575 w 4250268"/>
                  <a:gd name="connsiteY23" fmla="*/ 792222 h 2509496"/>
                  <a:gd name="connsiteX24" fmla="*/ 3177025 w 4250268"/>
                  <a:gd name="connsiteY24" fmla="*/ 804922 h 2509496"/>
                  <a:gd name="connsiteX25" fmla="*/ 3256400 w 4250268"/>
                  <a:gd name="connsiteY25" fmla="*/ 725547 h 2509496"/>
                  <a:gd name="connsiteX26" fmla="*/ 3294500 w 4250268"/>
                  <a:gd name="connsiteY26" fmla="*/ 716022 h 2509496"/>
                  <a:gd name="connsiteX27" fmla="*/ 3440550 w 4250268"/>
                  <a:gd name="connsiteY27" fmla="*/ 620772 h 2509496"/>
                  <a:gd name="connsiteX28" fmla="*/ 3573900 w 4250268"/>
                  <a:gd name="connsiteY28" fmla="*/ 671572 h 2509496"/>
                  <a:gd name="connsiteX29" fmla="*/ 3732650 w 4250268"/>
                  <a:gd name="connsiteY29" fmla="*/ 773172 h 2509496"/>
                  <a:gd name="connsiteX30" fmla="*/ 3872350 w 4250268"/>
                  <a:gd name="connsiteY30" fmla="*/ 843022 h 2509496"/>
                  <a:gd name="connsiteX31" fmla="*/ 3980300 w 4250268"/>
                  <a:gd name="connsiteY31" fmla="*/ 827147 h 2509496"/>
                  <a:gd name="connsiteX32" fmla="*/ 3942200 w 4250268"/>
                  <a:gd name="connsiteY32" fmla="*/ 677922 h 2509496"/>
                  <a:gd name="connsiteX33" fmla="*/ 4015225 w 4250268"/>
                  <a:gd name="connsiteY33" fmla="*/ 566797 h 2509496"/>
                  <a:gd name="connsiteX34" fmla="*/ 4072375 w 4250268"/>
                  <a:gd name="connsiteY34" fmla="*/ 411222 h 2509496"/>
                  <a:gd name="connsiteX35" fmla="*/ 4116825 w 4250268"/>
                  <a:gd name="connsiteY35" fmla="*/ 296922 h 2509496"/>
                  <a:gd name="connsiteX36" fmla="*/ 4132700 w 4250268"/>
                  <a:gd name="connsiteY36" fmla="*/ 233422 h 2509496"/>
                  <a:gd name="connsiteX37" fmla="*/ 4173975 w 4250268"/>
                  <a:gd name="connsiteY37" fmla="*/ 173097 h 2509496"/>
                  <a:gd name="connsiteX38" fmla="*/ 4237475 w 4250268"/>
                  <a:gd name="connsiteY38" fmla="*/ 134997 h 2509496"/>
                  <a:gd name="connsiteX39" fmla="*/ 4227950 w 4250268"/>
                  <a:gd name="connsiteY39" fmla="*/ 128647 h 2509496"/>
                  <a:gd name="connsiteX40" fmla="*/ 4240650 w 4250268"/>
                  <a:gd name="connsiteY40" fmla="*/ 1754247 h 2509496"/>
                  <a:gd name="connsiteX41" fmla="*/ 4075550 w 4250268"/>
                  <a:gd name="connsiteY41" fmla="*/ 1627247 h 2509496"/>
                  <a:gd name="connsiteX42" fmla="*/ 3853300 w 4250268"/>
                  <a:gd name="connsiteY42" fmla="*/ 1487547 h 2509496"/>
                  <a:gd name="connsiteX43" fmla="*/ 3716775 w 4250268"/>
                  <a:gd name="connsiteY43" fmla="*/ 1430397 h 2509496"/>
                  <a:gd name="connsiteX44" fmla="*/ 3561200 w 4250268"/>
                  <a:gd name="connsiteY44" fmla="*/ 1420872 h 2509496"/>
                  <a:gd name="connsiteX45" fmla="*/ 3399275 w 4250268"/>
                  <a:gd name="connsiteY45" fmla="*/ 1490722 h 2509496"/>
                  <a:gd name="connsiteX46" fmla="*/ 3278625 w 4250268"/>
                  <a:gd name="connsiteY46" fmla="*/ 1579622 h 2509496"/>
                  <a:gd name="connsiteX47" fmla="*/ 3151625 w 4250268"/>
                  <a:gd name="connsiteY47" fmla="*/ 1671697 h 2509496"/>
                  <a:gd name="connsiteX48" fmla="*/ 3056375 w 4250268"/>
                  <a:gd name="connsiteY48" fmla="*/ 1732022 h 2509496"/>
                  <a:gd name="connsiteX49" fmla="*/ 2980175 w 4250268"/>
                  <a:gd name="connsiteY49" fmla="*/ 1700272 h 2509496"/>
                  <a:gd name="connsiteX50" fmla="*/ 2878575 w 4250268"/>
                  <a:gd name="connsiteY50" fmla="*/ 1684397 h 2509496"/>
                  <a:gd name="connsiteX51" fmla="*/ 2691250 w 4250268"/>
                  <a:gd name="connsiteY51" fmla="*/ 1795522 h 2509496"/>
                  <a:gd name="connsiteX52" fmla="*/ 2551550 w 4250268"/>
                  <a:gd name="connsiteY52" fmla="*/ 1906647 h 2509496"/>
                  <a:gd name="connsiteX53" fmla="*/ 2376925 w 4250268"/>
                  <a:gd name="connsiteY53" fmla="*/ 1957447 h 2509496"/>
                  <a:gd name="connsiteX54" fmla="*/ 2195950 w 4250268"/>
                  <a:gd name="connsiteY54" fmla="*/ 1992372 h 2509496"/>
                  <a:gd name="connsiteX55" fmla="*/ 2024500 w 4250268"/>
                  <a:gd name="connsiteY55" fmla="*/ 1982847 h 2509496"/>
                  <a:gd name="connsiteX56" fmla="*/ 1884800 w 4250268"/>
                  <a:gd name="connsiteY56" fmla="*/ 2008247 h 2509496"/>
                  <a:gd name="connsiteX57" fmla="*/ 1821300 w 4250268"/>
                  <a:gd name="connsiteY57" fmla="*/ 2084447 h 2509496"/>
                  <a:gd name="connsiteX58" fmla="*/ 1732400 w 4250268"/>
                  <a:gd name="connsiteY58" fmla="*/ 2141597 h 2509496"/>
                  <a:gd name="connsiteX59" fmla="*/ 1519675 w 4250268"/>
                  <a:gd name="connsiteY59" fmla="*/ 2122547 h 2509496"/>
                  <a:gd name="connsiteX60" fmla="*/ 1402200 w 4250268"/>
                  <a:gd name="connsiteY60" fmla="*/ 2078097 h 2509496"/>
                  <a:gd name="connsiteX61" fmla="*/ 1240275 w 4250268"/>
                  <a:gd name="connsiteY61" fmla="*/ 2052697 h 2509496"/>
                  <a:gd name="connsiteX62" fmla="*/ 1014850 w 4250268"/>
                  <a:gd name="connsiteY62" fmla="*/ 2024122 h 2509496"/>
                  <a:gd name="connsiteX63" fmla="*/ 871975 w 4250268"/>
                  <a:gd name="connsiteY63" fmla="*/ 2113022 h 2509496"/>
                  <a:gd name="connsiteX64" fmla="*/ 767200 w 4250268"/>
                  <a:gd name="connsiteY64" fmla="*/ 2208272 h 2509496"/>
                  <a:gd name="connsiteX65" fmla="*/ 697350 w 4250268"/>
                  <a:gd name="connsiteY65" fmla="*/ 2227322 h 2509496"/>
                  <a:gd name="connsiteX66" fmla="*/ 598925 w 4250268"/>
                  <a:gd name="connsiteY66" fmla="*/ 2243197 h 2509496"/>
                  <a:gd name="connsiteX67" fmla="*/ 475100 w 4250268"/>
                  <a:gd name="connsiteY67" fmla="*/ 2281297 h 2509496"/>
                  <a:gd name="connsiteX68" fmla="*/ 386200 w 4250268"/>
                  <a:gd name="connsiteY68" fmla="*/ 2335272 h 2509496"/>
                  <a:gd name="connsiteX69" fmla="*/ 297300 w 4250268"/>
                  <a:gd name="connsiteY69" fmla="*/ 2436872 h 2509496"/>
                  <a:gd name="connsiteX70" fmla="*/ 230625 w 4250268"/>
                  <a:gd name="connsiteY70" fmla="*/ 2494022 h 2509496"/>
                  <a:gd name="connsiteX71" fmla="*/ 113150 w 4250268"/>
                  <a:gd name="connsiteY71" fmla="*/ 2144772 h 2509496"/>
                  <a:gd name="connsiteX72" fmla="*/ 49650 w 4250268"/>
                  <a:gd name="connsiteY72" fmla="*/ 1935222 h 2509496"/>
                  <a:gd name="connsiteX73" fmla="*/ 5200 w 4250268"/>
                  <a:gd name="connsiteY73" fmla="*/ 1681222 h 2509496"/>
                  <a:gd name="connsiteX0" fmla="*/ 5200 w 4241589"/>
                  <a:gd name="connsiteY0" fmla="*/ 1681222 h 2509496"/>
                  <a:gd name="connsiteX1" fmla="*/ 176650 w 4241589"/>
                  <a:gd name="connsiteY1" fmla="*/ 1522472 h 2509496"/>
                  <a:gd name="connsiteX2" fmla="*/ 370325 w 4241589"/>
                  <a:gd name="connsiteY2" fmla="*/ 1487547 h 2509496"/>
                  <a:gd name="connsiteX3" fmla="*/ 548125 w 4241589"/>
                  <a:gd name="connsiteY3" fmla="*/ 1487547 h 2509496"/>
                  <a:gd name="connsiteX4" fmla="*/ 751325 w 4241589"/>
                  <a:gd name="connsiteY4" fmla="*/ 1468497 h 2509496"/>
                  <a:gd name="connsiteX5" fmla="*/ 925950 w 4241589"/>
                  <a:gd name="connsiteY5" fmla="*/ 1401822 h 2509496"/>
                  <a:gd name="connsiteX6" fmla="*/ 1097400 w 4241589"/>
                  <a:gd name="connsiteY6" fmla="*/ 1287522 h 2509496"/>
                  <a:gd name="connsiteX7" fmla="*/ 1192650 w 4241589"/>
                  <a:gd name="connsiteY7" fmla="*/ 1195447 h 2509496"/>
                  <a:gd name="connsiteX8" fmla="*/ 1297425 w 4241589"/>
                  <a:gd name="connsiteY8" fmla="*/ 1170047 h 2509496"/>
                  <a:gd name="connsiteX9" fmla="*/ 1446650 w 4241589"/>
                  <a:gd name="connsiteY9" fmla="*/ 1227197 h 2509496"/>
                  <a:gd name="connsiteX10" fmla="*/ 1580000 w 4241589"/>
                  <a:gd name="connsiteY10" fmla="*/ 1300222 h 2509496"/>
                  <a:gd name="connsiteX11" fmla="*/ 1732400 w 4241589"/>
                  <a:gd name="connsiteY11" fmla="*/ 1322447 h 2509496"/>
                  <a:gd name="connsiteX12" fmla="*/ 1989575 w 4241589"/>
                  <a:gd name="connsiteY12" fmla="*/ 1262122 h 2509496"/>
                  <a:gd name="connsiteX13" fmla="*/ 2272150 w 4241589"/>
                  <a:gd name="connsiteY13" fmla="*/ 1103372 h 2509496"/>
                  <a:gd name="connsiteX14" fmla="*/ 2469000 w 4241589"/>
                  <a:gd name="connsiteY14" fmla="*/ 995422 h 2509496"/>
                  <a:gd name="connsiteX15" fmla="*/ 2672200 w 4241589"/>
                  <a:gd name="connsiteY15" fmla="*/ 827147 h 2509496"/>
                  <a:gd name="connsiteX16" fmla="*/ 2754750 w 4241589"/>
                  <a:gd name="connsiteY16" fmla="*/ 808097 h 2509496"/>
                  <a:gd name="connsiteX17" fmla="*/ 2792850 w 4241589"/>
                  <a:gd name="connsiteY17" fmla="*/ 874772 h 2509496"/>
                  <a:gd name="connsiteX18" fmla="*/ 2792850 w 4241589"/>
                  <a:gd name="connsiteY18" fmla="*/ 989072 h 2509496"/>
                  <a:gd name="connsiteX19" fmla="*/ 2869050 w 4241589"/>
                  <a:gd name="connsiteY19" fmla="*/ 1008122 h 2509496"/>
                  <a:gd name="connsiteX20" fmla="*/ 2926200 w 4241589"/>
                  <a:gd name="connsiteY20" fmla="*/ 928747 h 2509496"/>
                  <a:gd name="connsiteX21" fmla="*/ 2989700 w 4241589"/>
                  <a:gd name="connsiteY21" fmla="*/ 839847 h 2509496"/>
                  <a:gd name="connsiteX22" fmla="*/ 3043675 w 4241589"/>
                  <a:gd name="connsiteY22" fmla="*/ 769997 h 2509496"/>
                  <a:gd name="connsiteX23" fmla="*/ 3132575 w 4241589"/>
                  <a:gd name="connsiteY23" fmla="*/ 792222 h 2509496"/>
                  <a:gd name="connsiteX24" fmla="*/ 3177025 w 4241589"/>
                  <a:gd name="connsiteY24" fmla="*/ 804922 h 2509496"/>
                  <a:gd name="connsiteX25" fmla="*/ 3256400 w 4241589"/>
                  <a:gd name="connsiteY25" fmla="*/ 725547 h 2509496"/>
                  <a:gd name="connsiteX26" fmla="*/ 3294500 w 4241589"/>
                  <a:gd name="connsiteY26" fmla="*/ 716022 h 2509496"/>
                  <a:gd name="connsiteX27" fmla="*/ 3440550 w 4241589"/>
                  <a:gd name="connsiteY27" fmla="*/ 620772 h 2509496"/>
                  <a:gd name="connsiteX28" fmla="*/ 3573900 w 4241589"/>
                  <a:gd name="connsiteY28" fmla="*/ 671572 h 2509496"/>
                  <a:gd name="connsiteX29" fmla="*/ 3732650 w 4241589"/>
                  <a:gd name="connsiteY29" fmla="*/ 773172 h 2509496"/>
                  <a:gd name="connsiteX30" fmla="*/ 3872350 w 4241589"/>
                  <a:gd name="connsiteY30" fmla="*/ 843022 h 2509496"/>
                  <a:gd name="connsiteX31" fmla="*/ 3980300 w 4241589"/>
                  <a:gd name="connsiteY31" fmla="*/ 827147 h 2509496"/>
                  <a:gd name="connsiteX32" fmla="*/ 3942200 w 4241589"/>
                  <a:gd name="connsiteY32" fmla="*/ 677922 h 2509496"/>
                  <a:gd name="connsiteX33" fmla="*/ 4015225 w 4241589"/>
                  <a:gd name="connsiteY33" fmla="*/ 566797 h 2509496"/>
                  <a:gd name="connsiteX34" fmla="*/ 4072375 w 4241589"/>
                  <a:gd name="connsiteY34" fmla="*/ 411222 h 2509496"/>
                  <a:gd name="connsiteX35" fmla="*/ 4116825 w 4241589"/>
                  <a:gd name="connsiteY35" fmla="*/ 296922 h 2509496"/>
                  <a:gd name="connsiteX36" fmla="*/ 4132700 w 4241589"/>
                  <a:gd name="connsiteY36" fmla="*/ 233422 h 2509496"/>
                  <a:gd name="connsiteX37" fmla="*/ 4173975 w 4241589"/>
                  <a:gd name="connsiteY37" fmla="*/ 173097 h 2509496"/>
                  <a:gd name="connsiteX38" fmla="*/ 4237475 w 4241589"/>
                  <a:gd name="connsiteY38" fmla="*/ 134997 h 2509496"/>
                  <a:gd name="connsiteX39" fmla="*/ 4227950 w 4241589"/>
                  <a:gd name="connsiteY39" fmla="*/ 128647 h 2509496"/>
                  <a:gd name="connsiteX40" fmla="*/ 4240650 w 4241589"/>
                  <a:gd name="connsiteY40" fmla="*/ 1754247 h 2509496"/>
                  <a:gd name="connsiteX41" fmla="*/ 4221600 w 4241589"/>
                  <a:gd name="connsiteY41" fmla="*/ 1751072 h 2509496"/>
                  <a:gd name="connsiteX42" fmla="*/ 4075550 w 4241589"/>
                  <a:gd name="connsiteY42" fmla="*/ 1627247 h 2509496"/>
                  <a:gd name="connsiteX43" fmla="*/ 3853300 w 4241589"/>
                  <a:gd name="connsiteY43" fmla="*/ 1487547 h 2509496"/>
                  <a:gd name="connsiteX44" fmla="*/ 3716775 w 4241589"/>
                  <a:gd name="connsiteY44" fmla="*/ 1430397 h 2509496"/>
                  <a:gd name="connsiteX45" fmla="*/ 3561200 w 4241589"/>
                  <a:gd name="connsiteY45" fmla="*/ 1420872 h 2509496"/>
                  <a:gd name="connsiteX46" fmla="*/ 3399275 w 4241589"/>
                  <a:gd name="connsiteY46" fmla="*/ 1490722 h 2509496"/>
                  <a:gd name="connsiteX47" fmla="*/ 3278625 w 4241589"/>
                  <a:gd name="connsiteY47" fmla="*/ 1579622 h 2509496"/>
                  <a:gd name="connsiteX48" fmla="*/ 3151625 w 4241589"/>
                  <a:gd name="connsiteY48" fmla="*/ 1671697 h 2509496"/>
                  <a:gd name="connsiteX49" fmla="*/ 3056375 w 4241589"/>
                  <a:gd name="connsiteY49" fmla="*/ 1732022 h 2509496"/>
                  <a:gd name="connsiteX50" fmla="*/ 2980175 w 4241589"/>
                  <a:gd name="connsiteY50" fmla="*/ 1700272 h 2509496"/>
                  <a:gd name="connsiteX51" fmla="*/ 2878575 w 4241589"/>
                  <a:gd name="connsiteY51" fmla="*/ 1684397 h 2509496"/>
                  <a:gd name="connsiteX52" fmla="*/ 2691250 w 4241589"/>
                  <a:gd name="connsiteY52" fmla="*/ 1795522 h 2509496"/>
                  <a:gd name="connsiteX53" fmla="*/ 2551550 w 4241589"/>
                  <a:gd name="connsiteY53" fmla="*/ 1906647 h 2509496"/>
                  <a:gd name="connsiteX54" fmla="*/ 2376925 w 4241589"/>
                  <a:gd name="connsiteY54" fmla="*/ 1957447 h 2509496"/>
                  <a:gd name="connsiteX55" fmla="*/ 2195950 w 4241589"/>
                  <a:gd name="connsiteY55" fmla="*/ 1992372 h 2509496"/>
                  <a:gd name="connsiteX56" fmla="*/ 2024500 w 4241589"/>
                  <a:gd name="connsiteY56" fmla="*/ 1982847 h 2509496"/>
                  <a:gd name="connsiteX57" fmla="*/ 1884800 w 4241589"/>
                  <a:gd name="connsiteY57" fmla="*/ 2008247 h 2509496"/>
                  <a:gd name="connsiteX58" fmla="*/ 1821300 w 4241589"/>
                  <a:gd name="connsiteY58" fmla="*/ 2084447 h 2509496"/>
                  <a:gd name="connsiteX59" fmla="*/ 1732400 w 4241589"/>
                  <a:gd name="connsiteY59" fmla="*/ 2141597 h 2509496"/>
                  <a:gd name="connsiteX60" fmla="*/ 1519675 w 4241589"/>
                  <a:gd name="connsiteY60" fmla="*/ 2122547 h 2509496"/>
                  <a:gd name="connsiteX61" fmla="*/ 1402200 w 4241589"/>
                  <a:gd name="connsiteY61" fmla="*/ 2078097 h 2509496"/>
                  <a:gd name="connsiteX62" fmla="*/ 1240275 w 4241589"/>
                  <a:gd name="connsiteY62" fmla="*/ 2052697 h 2509496"/>
                  <a:gd name="connsiteX63" fmla="*/ 1014850 w 4241589"/>
                  <a:gd name="connsiteY63" fmla="*/ 2024122 h 2509496"/>
                  <a:gd name="connsiteX64" fmla="*/ 871975 w 4241589"/>
                  <a:gd name="connsiteY64" fmla="*/ 2113022 h 2509496"/>
                  <a:gd name="connsiteX65" fmla="*/ 767200 w 4241589"/>
                  <a:gd name="connsiteY65" fmla="*/ 2208272 h 2509496"/>
                  <a:gd name="connsiteX66" fmla="*/ 697350 w 4241589"/>
                  <a:gd name="connsiteY66" fmla="*/ 2227322 h 2509496"/>
                  <a:gd name="connsiteX67" fmla="*/ 598925 w 4241589"/>
                  <a:gd name="connsiteY67" fmla="*/ 2243197 h 2509496"/>
                  <a:gd name="connsiteX68" fmla="*/ 475100 w 4241589"/>
                  <a:gd name="connsiteY68" fmla="*/ 2281297 h 2509496"/>
                  <a:gd name="connsiteX69" fmla="*/ 386200 w 4241589"/>
                  <a:gd name="connsiteY69" fmla="*/ 2335272 h 2509496"/>
                  <a:gd name="connsiteX70" fmla="*/ 297300 w 4241589"/>
                  <a:gd name="connsiteY70" fmla="*/ 2436872 h 2509496"/>
                  <a:gd name="connsiteX71" fmla="*/ 230625 w 4241589"/>
                  <a:gd name="connsiteY71" fmla="*/ 2494022 h 2509496"/>
                  <a:gd name="connsiteX72" fmla="*/ 113150 w 4241589"/>
                  <a:gd name="connsiteY72" fmla="*/ 2144772 h 2509496"/>
                  <a:gd name="connsiteX73" fmla="*/ 49650 w 4241589"/>
                  <a:gd name="connsiteY73" fmla="*/ 1935222 h 2509496"/>
                  <a:gd name="connsiteX74" fmla="*/ 5200 w 4241589"/>
                  <a:gd name="connsiteY74" fmla="*/ 1681222 h 2509496"/>
                  <a:gd name="connsiteX0" fmla="*/ 7527 w 4243916"/>
                  <a:gd name="connsiteY0" fmla="*/ 1681222 h 2509496"/>
                  <a:gd name="connsiteX1" fmla="*/ 217077 w 4243916"/>
                  <a:gd name="connsiteY1" fmla="*/ 1551047 h 2509496"/>
                  <a:gd name="connsiteX2" fmla="*/ 372652 w 4243916"/>
                  <a:gd name="connsiteY2" fmla="*/ 1487547 h 2509496"/>
                  <a:gd name="connsiteX3" fmla="*/ 550452 w 4243916"/>
                  <a:gd name="connsiteY3" fmla="*/ 1487547 h 2509496"/>
                  <a:gd name="connsiteX4" fmla="*/ 753652 w 4243916"/>
                  <a:gd name="connsiteY4" fmla="*/ 1468497 h 2509496"/>
                  <a:gd name="connsiteX5" fmla="*/ 928277 w 4243916"/>
                  <a:gd name="connsiteY5" fmla="*/ 1401822 h 2509496"/>
                  <a:gd name="connsiteX6" fmla="*/ 1099727 w 4243916"/>
                  <a:gd name="connsiteY6" fmla="*/ 1287522 h 2509496"/>
                  <a:gd name="connsiteX7" fmla="*/ 1194977 w 4243916"/>
                  <a:gd name="connsiteY7" fmla="*/ 1195447 h 2509496"/>
                  <a:gd name="connsiteX8" fmla="*/ 1299752 w 4243916"/>
                  <a:gd name="connsiteY8" fmla="*/ 1170047 h 2509496"/>
                  <a:gd name="connsiteX9" fmla="*/ 1448977 w 4243916"/>
                  <a:gd name="connsiteY9" fmla="*/ 1227197 h 2509496"/>
                  <a:gd name="connsiteX10" fmla="*/ 1582327 w 4243916"/>
                  <a:gd name="connsiteY10" fmla="*/ 1300222 h 2509496"/>
                  <a:gd name="connsiteX11" fmla="*/ 1734727 w 4243916"/>
                  <a:gd name="connsiteY11" fmla="*/ 1322447 h 2509496"/>
                  <a:gd name="connsiteX12" fmla="*/ 1991902 w 4243916"/>
                  <a:gd name="connsiteY12" fmla="*/ 1262122 h 2509496"/>
                  <a:gd name="connsiteX13" fmla="*/ 2274477 w 4243916"/>
                  <a:gd name="connsiteY13" fmla="*/ 1103372 h 2509496"/>
                  <a:gd name="connsiteX14" fmla="*/ 2471327 w 4243916"/>
                  <a:gd name="connsiteY14" fmla="*/ 995422 h 2509496"/>
                  <a:gd name="connsiteX15" fmla="*/ 2674527 w 4243916"/>
                  <a:gd name="connsiteY15" fmla="*/ 827147 h 2509496"/>
                  <a:gd name="connsiteX16" fmla="*/ 2757077 w 4243916"/>
                  <a:gd name="connsiteY16" fmla="*/ 808097 h 2509496"/>
                  <a:gd name="connsiteX17" fmla="*/ 2795177 w 4243916"/>
                  <a:gd name="connsiteY17" fmla="*/ 874772 h 2509496"/>
                  <a:gd name="connsiteX18" fmla="*/ 2795177 w 4243916"/>
                  <a:gd name="connsiteY18" fmla="*/ 989072 h 2509496"/>
                  <a:gd name="connsiteX19" fmla="*/ 2871377 w 4243916"/>
                  <a:gd name="connsiteY19" fmla="*/ 1008122 h 2509496"/>
                  <a:gd name="connsiteX20" fmla="*/ 2928527 w 4243916"/>
                  <a:gd name="connsiteY20" fmla="*/ 928747 h 2509496"/>
                  <a:gd name="connsiteX21" fmla="*/ 2992027 w 4243916"/>
                  <a:gd name="connsiteY21" fmla="*/ 839847 h 2509496"/>
                  <a:gd name="connsiteX22" fmla="*/ 3046002 w 4243916"/>
                  <a:gd name="connsiteY22" fmla="*/ 769997 h 2509496"/>
                  <a:gd name="connsiteX23" fmla="*/ 3134902 w 4243916"/>
                  <a:gd name="connsiteY23" fmla="*/ 792222 h 2509496"/>
                  <a:gd name="connsiteX24" fmla="*/ 3179352 w 4243916"/>
                  <a:gd name="connsiteY24" fmla="*/ 804922 h 2509496"/>
                  <a:gd name="connsiteX25" fmla="*/ 3258727 w 4243916"/>
                  <a:gd name="connsiteY25" fmla="*/ 725547 h 2509496"/>
                  <a:gd name="connsiteX26" fmla="*/ 3296827 w 4243916"/>
                  <a:gd name="connsiteY26" fmla="*/ 716022 h 2509496"/>
                  <a:gd name="connsiteX27" fmla="*/ 3442877 w 4243916"/>
                  <a:gd name="connsiteY27" fmla="*/ 620772 h 2509496"/>
                  <a:gd name="connsiteX28" fmla="*/ 3576227 w 4243916"/>
                  <a:gd name="connsiteY28" fmla="*/ 671572 h 2509496"/>
                  <a:gd name="connsiteX29" fmla="*/ 3734977 w 4243916"/>
                  <a:gd name="connsiteY29" fmla="*/ 773172 h 2509496"/>
                  <a:gd name="connsiteX30" fmla="*/ 3874677 w 4243916"/>
                  <a:gd name="connsiteY30" fmla="*/ 843022 h 2509496"/>
                  <a:gd name="connsiteX31" fmla="*/ 3982627 w 4243916"/>
                  <a:gd name="connsiteY31" fmla="*/ 827147 h 2509496"/>
                  <a:gd name="connsiteX32" fmla="*/ 3944527 w 4243916"/>
                  <a:gd name="connsiteY32" fmla="*/ 677922 h 2509496"/>
                  <a:gd name="connsiteX33" fmla="*/ 4017552 w 4243916"/>
                  <a:gd name="connsiteY33" fmla="*/ 566797 h 2509496"/>
                  <a:gd name="connsiteX34" fmla="*/ 4074702 w 4243916"/>
                  <a:gd name="connsiteY34" fmla="*/ 411222 h 2509496"/>
                  <a:gd name="connsiteX35" fmla="*/ 4119152 w 4243916"/>
                  <a:gd name="connsiteY35" fmla="*/ 296922 h 2509496"/>
                  <a:gd name="connsiteX36" fmla="*/ 4135027 w 4243916"/>
                  <a:gd name="connsiteY36" fmla="*/ 233422 h 2509496"/>
                  <a:gd name="connsiteX37" fmla="*/ 4176302 w 4243916"/>
                  <a:gd name="connsiteY37" fmla="*/ 173097 h 2509496"/>
                  <a:gd name="connsiteX38" fmla="*/ 4239802 w 4243916"/>
                  <a:gd name="connsiteY38" fmla="*/ 134997 h 2509496"/>
                  <a:gd name="connsiteX39" fmla="*/ 4230277 w 4243916"/>
                  <a:gd name="connsiteY39" fmla="*/ 128647 h 2509496"/>
                  <a:gd name="connsiteX40" fmla="*/ 4242977 w 4243916"/>
                  <a:gd name="connsiteY40" fmla="*/ 1754247 h 2509496"/>
                  <a:gd name="connsiteX41" fmla="*/ 4223927 w 4243916"/>
                  <a:gd name="connsiteY41" fmla="*/ 1751072 h 2509496"/>
                  <a:gd name="connsiteX42" fmla="*/ 4077877 w 4243916"/>
                  <a:gd name="connsiteY42" fmla="*/ 1627247 h 2509496"/>
                  <a:gd name="connsiteX43" fmla="*/ 3855627 w 4243916"/>
                  <a:gd name="connsiteY43" fmla="*/ 1487547 h 2509496"/>
                  <a:gd name="connsiteX44" fmla="*/ 3719102 w 4243916"/>
                  <a:gd name="connsiteY44" fmla="*/ 1430397 h 2509496"/>
                  <a:gd name="connsiteX45" fmla="*/ 3563527 w 4243916"/>
                  <a:gd name="connsiteY45" fmla="*/ 1420872 h 2509496"/>
                  <a:gd name="connsiteX46" fmla="*/ 3401602 w 4243916"/>
                  <a:gd name="connsiteY46" fmla="*/ 1490722 h 2509496"/>
                  <a:gd name="connsiteX47" fmla="*/ 3280952 w 4243916"/>
                  <a:gd name="connsiteY47" fmla="*/ 1579622 h 2509496"/>
                  <a:gd name="connsiteX48" fmla="*/ 3153952 w 4243916"/>
                  <a:gd name="connsiteY48" fmla="*/ 1671697 h 2509496"/>
                  <a:gd name="connsiteX49" fmla="*/ 3058702 w 4243916"/>
                  <a:gd name="connsiteY49" fmla="*/ 1732022 h 2509496"/>
                  <a:gd name="connsiteX50" fmla="*/ 2982502 w 4243916"/>
                  <a:gd name="connsiteY50" fmla="*/ 1700272 h 2509496"/>
                  <a:gd name="connsiteX51" fmla="*/ 2880902 w 4243916"/>
                  <a:gd name="connsiteY51" fmla="*/ 1684397 h 2509496"/>
                  <a:gd name="connsiteX52" fmla="*/ 2693577 w 4243916"/>
                  <a:gd name="connsiteY52" fmla="*/ 1795522 h 2509496"/>
                  <a:gd name="connsiteX53" fmla="*/ 2553877 w 4243916"/>
                  <a:gd name="connsiteY53" fmla="*/ 1906647 h 2509496"/>
                  <a:gd name="connsiteX54" fmla="*/ 2379252 w 4243916"/>
                  <a:gd name="connsiteY54" fmla="*/ 1957447 h 2509496"/>
                  <a:gd name="connsiteX55" fmla="*/ 2198277 w 4243916"/>
                  <a:gd name="connsiteY55" fmla="*/ 1992372 h 2509496"/>
                  <a:gd name="connsiteX56" fmla="*/ 2026827 w 4243916"/>
                  <a:gd name="connsiteY56" fmla="*/ 1982847 h 2509496"/>
                  <a:gd name="connsiteX57" fmla="*/ 1887127 w 4243916"/>
                  <a:gd name="connsiteY57" fmla="*/ 2008247 h 2509496"/>
                  <a:gd name="connsiteX58" fmla="*/ 1823627 w 4243916"/>
                  <a:gd name="connsiteY58" fmla="*/ 2084447 h 2509496"/>
                  <a:gd name="connsiteX59" fmla="*/ 1734727 w 4243916"/>
                  <a:gd name="connsiteY59" fmla="*/ 2141597 h 2509496"/>
                  <a:gd name="connsiteX60" fmla="*/ 1522002 w 4243916"/>
                  <a:gd name="connsiteY60" fmla="*/ 2122547 h 2509496"/>
                  <a:gd name="connsiteX61" fmla="*/ 1404527 w 4243916"/>
                  <a:gd name="connsiteY61" fmla="*/ 2078097 h 2509496"/>
                  <a:gd name="connsiteX62" fmla="*/ 1242602 w 4243916"/>
                  <a:gd name="connsiteY62" fmla="*/ 2052697 h 2509496"/>
                  <a:gd name="connsiteX63" fmla="*/ 1017177 w 4243916"/>
                  <a:gd name="connsiteY63" fmla="*/ 2024122 h 2509496"/>
                  <a:gd name="connsiteX64" fmla="*/ 874302 w 4243916"/>
                  <a:gd name="connsiteY64" fmla="*/ 2113022 h 2509496"/>
                  <a:gd name="connsiteX65" fmla="*/ 769527 w 4243916"/>
                  <a:gd name="connsiteY65" fmla="*/ 2208272 h 2509496"/>
                  <a:gd name="connsiteX66" fmla="*/ 699677 w 4243916"/>
                  <a:gd name="connsiteY66" fmla="*/ 2227322 h 2509496"/>
                  <a:gd name="connsiteX67" fmla="*/ 601252 w 4243916"/>
                  <a:gd name="connsiteY67" fmla="*/ 2243197 h 2509496"/>
                  <a:gd name="connsiteX68" fmla="*/ 477427 w 4243916"/>
                  <a:gd name="connsiteY68" fmla="*/ 2281297 h 2509496"/>
                  <a:gd name="connsiteX69" fmla="*/ 388527 w 4243916"/>
                  <a:gd name="connsiteY69" fmla="*/ 2335272 h 2509496"/>
                  <a:gd name="connsiteX70" fmla="*/ 299627 w 4243916"/>
                  <a:gd name="connsiteY70" fmla="*/ 2436872 h 2509496"/>
                  <a:gd name="connsiteX71" fmla="*/ 232952 w 4243916"/>
                  <a:gd name="connsiteY71" fmla="*/ 2494022 h 2509496"/>
                  <a:gd name="connsiteX72" fmla="*/ 115477 w 4243916"/>
                  <a:gd name="connsiteY72" fmla="*/ 2144772 h 2509496"/>
                  <a:gd name="connsiteX73" fmla="*/ 51977 w 4243916"/>
                  <a:gd name="connsiteY73" fmla="*/ 1935222 h 2509496"/>
                  <a:gd name="connsiteX74" fmla="*/ 7527 w 4243916"/>
                  <a:gd name="connsiteY74" fmla="*/ 1681222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48754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48754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09772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78641 w 4249905"/>
                  <a:gd name="connsiteY2" fmla="*/ 1506597 h 2509496"/>
                  <a:gd name="connsiteX3" fmla="*/ 556441 w 4249905"/>
                  <a:gd name="connsiteY3" fmla="*/ 1544697 h 2509496"/>
                  <a:gd name="connsiteX4" fmla="*/ 759641 w 4249905"/>
                  <a:gd name="connsiteY4" fmla="*/ 1468497 h 2509496"/>
                  <a:gd name="connsiteX5" fmla="*/ 934266 w 4249905"/>
                  <a:gd name="connsiteY5" fmla="*/ 1401822 h 2509496"/>
                  <a:gd name="connsiteX6" fmla="*/ 1105716 w 4249905"/>
                  <a:gd name="connsiteY6" fmla="*/ 1287522 h 2509496"/>
                  <a:gd name="connsiteX7" fmla="*/ 1200966 w 4249905"/>
                  <a:gd name="connsiteY7" fmla="*/ 1195447 h 2509496"/>
                  <a:gd name="connsiteX8" fmla="*/ 1305741 w 4249905"/>
                  <a:gd name="connsiteY8" fmla="*/ 1170047 h 2509496"/>
                  <a:gd name="connsiteX9" fmla="*/ 1454966 w 4249905"/>
                  <a:gd name="connsiteY9" fmla="*/ 1227197 h 2509496"/>
                  <a:gd name="connsiteX10" fmla="*/ 1588316 w 4249905"/>
                  <a:gd name="connsiteY10" fmla="*/ 1300222 h 2509496"/>
                  <a:gd name="connsiteX11" fmla="*/ 1740716 w 4249905"/>
                  <a:gd name="connsiteY11" fmla="*/ 1322447 h 2509496"/>
                  <a:gd name="connsiteX12" fmla="*/ 1997891 w 4249905"/>
                  <a:gd name="connsiteY12" fmla="*/ 1262122 h 2509496"/>
                  <a:gd name="connsiteX13" fmla="*/ 2280466 w 4249905"/>
                  <a:gd name="connsiteY13" fmla="*/ 1103372 h 2509496"/>
                  <a:gd name="connsiteX14" fmla="*/ 2477316 w 4249905"/>
                  <a:gd name="connsiteY14" fmla="*/ 995422 h 2509496"/>
                  <a:gd name="connsiteX15" fmla="*/ 2680516 w 4249905"/>
                  <a:gd name="connsiteY15" fmla="*/ 827147 h 2509496"/>
                  <a:gd name="connsiteX16" fmla="*/ 2763066 w 4249905"/>
                  <a:gd name="connsiteY16" fmla="*/ 808097 h 2509496"/>
                  <a:gd name="connsiteX17" fmla="*/ 2801166 w 4249905"/>
                  <a:gd name="connsiteY17" fmla="*/ 874772 h 2509496"/>
                  <a:gd name="connsiteX18" fmla="*/ 2801166 w 4249905"/>
                  <a:gd name="connsiteY18" fmla="*/ 989072 h 2509496"/>
                  <a:gd name="connsiteX19" fmla="*/ 2877366 w 4249905"/>
                  <a:gd name="connsiteY19" fmla="*/ 1008122 h 2509496"/>
                  <a:gd name="connsiteX20" fmla="*/ 2934516 w 4249905"/>
                  <a:gd name="connsiteY20" fmla="*/ 928747 h 2509496"/>
                  <a:gd name="connsiteX21" fmla="*/ 2998016 w 4249905"/>
                  <a:gd name="connsiteY21" fmla="*/ 839847 h 2509496"/>
                  <a:gd name="connsiteX22" fmla="*/ 3051991 w 4249905"/>
                  <a:gd name="connsiteY22" fmla="*/ 769997 h 2509496"/>
                  <a:gd name="connsiteX23" fmla="*/ 3140891 w 4249905"/>
                  <a:gd name="connsiteY23" fmla="*/ 7922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59641 w 4249905"/>
                  <a:gd name="connsiteY5" fmla="*/ 146849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69166 w 4249905"/>
                  <a:gd name="connsiteY5" fmla="*/ 1487547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34266 w 4249905"/>
                  <a:gd name="connsiteY6" fmla="*/ 1401822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05716 w 4249905"/>
                  <a:gd name="connsiteY7" fmla="*/ 1287522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00966 w 4249905"/>
                  <a:gd name="connsiteY8" fmla="*/ 1195447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170047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29541 w 4249905"/>
                  <a:gd name="connsiteY8" fmla="*/ 121767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05741 w 4249905"/>
                  <a:gd name="connsiteY9" fmla="*/ 12049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271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62122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54966 w 4249905"/>
                  <a:gd name="connsiteY10" fmla="*/ 12906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22447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88316 w 4249905"/>
                  <a:gd name="connsiteY11" fmla="*/ 130022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43866 w 4249905"/>
                  <a:gd name="connsiteY11" fmla="*/ 1322447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1997891 w 4249905"/>
                  <a:gd name="connsiteY13" fmla="*/ 12621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280466 w 4249905"/>
                  <a:gd name="connsiteY14" fmla="*/ 110337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477316 w 4249905"/>
                  <a:gd name="connsiteY15" fmla="*/ 99542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0516 w 4249905"/>
                  <a:gd name="connsiteY16" fmla="*/ 82714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63066 w 4249905"/>
                  <a:gd name="connsiteY17" fmla="*/ 8080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801166 w 4249905"/>
                  <a:gd name="connsiteY18" fmla="*/ 874772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86866 w 4249905"/>
                  <a:gd name="connsiteY16" fmla="*/ 846197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08122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34516 w 4249905"/>
                  <a:gd name="connsiteY21" fmla="*/ 92874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2998016 w 4249905"/>
                  <a:gd name="connsiteY22" fmla="*/ 839847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51991 w 4249905"/>
                  <a:gd name="connsiteY23" fmla="*/ 7699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74216 w 4249905"/>
                  <a:gd name="connsiteY23" fmla="*/ 795397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40891 w 4249905"/>
                  <a:gd name="connsiteY24" fmla="*/ 792222 h 2509496"/>
                  <a:gd name="connsiteX25" fmla="*/ 3185341 w 4249905"/>
                  <a:gd name="connsiteY25" fmla="*/ 804922 h 2509496"/>
                  <a:gd name="connsiteX26" fmla="*/ 3264716 w 4249905"/>
                  <a:gd name="connsiteY26" fmla="*/ 725547 h 2509496"/>
                  <a:gd name="connsiteX27" fmla="*/ 330281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80666 w 4249905"/>
                  <a:gd name="connsiteY31" fmla="*/ 843022 h 2509496"/>
                  <a:gd name="connsiteX32" fmla="*/ 3988616 w 4249905"/>
                  <a:gd name="connsiteY32" fmla="*/ 827147 h 2509496"/>
                  <a:gd name="connsiteX33" fmla="*/ 3950516 w 4249905"/>
                  <a:gd name="connsiteY33" fmla="*/ 677922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04922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64716 w 4249905"/>
                  <a:gd name="connsiteY25" fmla="*/ 725547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0281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740716 w 4249905"/>
                  <a:gd name="connsiteY12" fmla="*/ 135737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80666 w 4249905"/>
                  <a:gd name="connsiteY30" fmla="*/ 843022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3988616 w 4249905"/>
                  <a:gd name="connsiteY31" fmla="*/ 8271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67966 w 4249905"/>
                  <a:gd name="connsiteY30" fmla="*/ 8715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50516 w 4249905"/>
                  <a:gd name="connsiteY32" fmla="*/ 677922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410516 w 4249905"/>
                  <a:gd name="connsiteY10" fmla="*/ 1252597 h 2509496"/>
                  <a:gd name="connsiteX11" fmla="*/ 1559741 w 4249905"/>
                  <a:gd name="connsiteY11" fmla="*/ 1319272 h 2509496"/>
                  <a:gd name="connsiteX12" fmla="*/ 1801041 w 4249905"/>
                  <a:gd name="connsiteY12" fmla="*/ 1363722 h 2509496"/>
                  <a:gd name="connsiteX13" fmla="*/ 2023291 w 4249905"/>
                  <a:gd name="connsiteY13" fmla="*/ 1287522 h 2509496"/>
                  <a:gd name="connsiteX14" fmla="*/ 2309041 w 4249905"/>
                  <a:gd name="connsiteY14" fmla="*/ 1122422 h 2509496"/>
                  <a:gd name="connsiteX15" fmla="*/ 2502716 w 4249905"/>
                  <a:gd name="connsiteY15" fmla="*/ 1014472 h 2509496"/>
                  <a:gd name="connsiteX16" fmla="*/ 2670991 w 4249905"/>
                  <a:gd name="connsiteY16" fmla="*/ 874772 h 2509496"/>
                  <a:gd name="connsiteX17" fmla="*/ 2759891 w 4249905"/>
                  <a:gd name="connsiteY17" fmla="*/ 846197 h 2509496"/>
                  <a:gd name="connsiteX18" fmla="*/ 2772591 w 4249905"/>
                  <a:gd name="connsiteY18" fmla="*/ 903347 h 2509496"/>
                  <a:gd name="connsiteX19" fmla="*/ 2801166 w 4249905"/>
                  <a:gd name="connsiteY19" fmla="*/ 989072 h 2509496"/>
                  <a:gd name="connsiteX20" fmla="*/ 2877366 w 4249905"/>
                  <a:gd name="connsiteY20" fmla="*/ 1023997 h 2509496"/>
                  <a:gd name="connsiteX21" fmla="*/ 2969441 w 4249905"/>
                  <a:gd name="connsiteY21" fmla="*/ 935097 h 2509496"/>
                  <a:gd name="connsiteX22" fmla="*/ 3026591 w 4249905"/>
                  <a:gd name="connsiteY22" fmla="*/ 843022 h 2509496"/>
                  <a:gd name="connsiteX23" fmla="*/ 3096441 w 4249905"/>
                  <a:gd name="connsiteY23" fmla="*/ 830322 h 2509496"/>
                  <a:gd name="connsiteX24" fmla="*/ 3185341 w 4249905"/>
                  <a:gd name="connsiteY24" fmla="*/ 871597 h 2509496"/>
                  <a:gd name="connsiteX25" fmla="*/ 3271066 w 4249905"/>
                  <a:gd name="connsiteY25" fmla="*/ 779522 h 2509496"/>
                  <a:gd name="connsiteX26" fmla="*/ 3347266 w 4249905"/>
                  <a:gd name="connsiteY26" fmla="*/ 716022 h 2509496"/>
                  <a:gd name="connsiteX27" fmla="*/ 3448866 w 4249905"/>
                  <a:gd name="connsiteY27" fmla="*/ 620772 h 2509496"/>
                  <a:gd name="connsiteX28" fmla="*/ 3582216 w 4249905"/>
                  <a:gd name="connsiteY28" fmla="*/ 671572 h 2509496"/>
                  <a:gd name="connsiteX29" fmla="*/ 3740966 w 4249905"/>
                  <a:gd name="connsiteY29" fmla="*/ 773172 h 2509496"/>
                  <a:gd name="connsiteX30" fmla="*/ 3890191 w 4249905"/>
                  <a:gd name="connsiteY30" fmla="*/ 884297 h 2509496"/>
                  <a:gd name="connsiteX31" fmla="*/ 4001316 w 4249905"/>
                  <a:gd name="connsiteY31" fmla="*/ 839847 h 2509496"/>
                  <a:gd name="connsiteX32" fmla="*/ 3985441 w 4249905"/>
                  <a:gd name="connsiteY32" fmla="*/ 674747 h 2509496"/>
                  <a:gd name="connsiteX33" fmla="*/ 4023541 w 4249905"/>
                  <a:gd name="connsiteY33" fmla="*/ 566797 h 2509496"/>
                  <a:gd name="connsiteX34" fmla="*/ 4080691 w 4249905"/>
                  <a:gd name="connsiteY34" fmla="*/ 411222 h 2509496"/>
                  <a:gd name="connsiteX35" fmla="*/ 4125141 w 4249905"/>
                  <a:gd name="connsiteY35" fmla="*/ 296922 h 2509496"/>
                  <a:gd name="connsiteX36" fmla="*/ 4141016 w 4249905"/>
                  <a:gd name="connsiteY36" fmla="*/ 233422 h 2509496"/>
                  <a:gd name="connsiteX37" fmla="*/ 4182291 w 4249905"/>
                  <a:gd name="connsiteY37" fmla="*/ 173097 h 2509496"/>
                  <a:gd name="connsiteX38" fmla="*/ 4245791 w 4249905"/>
                  <a:gd name="connsiteY38" fmla="*/ 134997 h 2509496"/>
                  <a:gd name="connsiteX39" fmla="*/ 4236266 w 4249905"/>
                  <a:gd name="connsiteY39" fmla="*/ 128647 h 2509496"/>
                  <a:gd name="connsiteX40" fmla="*/ 4248966 w 4249905"/>
                  <a:gd name="connsiteY40" fmla="*/ 1754247 h 2509496"/>
                  <a:gd name="connsiteX41" fmla="*/ 4229916 w 4249905"/>
                  <a:gd name="connsiteY41" fmla="*/ 1751072 h 2509496"/>
                  <a:gd name="connsiteX42" fmla="*/ 4083866 w 4249905"/>
                  <a:gd name="connsiteY42" fmla="*/ 1627247 h 2509496"/>
                  <a:gd name="connsiteX43" fmla="*/ 3861616 w 4249905"/>
                  <a:gd name="connsiteY43" fmla="*/ 1487547 h 2509496"/>
                  <a:gd name="connsiteX44" fmla="*/ 3725091 w 4249905"/>
                  <a:gd name="connsiteY44" fmla="*/ 1430397 h 2509496"/>
                  <a:gd name="connsiteX45" fmla="*/ 3569516 w 4249905"/>
                  <a:gd name="connsiteY45" fmla="*/ 1420872 h 2509496"/>
                  <a:gd name="connsiteX46" fmla="*/ 3407591 w 4249905"/>
                  <a:gd name="connsiteY46" fmla="*/ 1490722 h 2509496"/>
                  <a:gd name="connsiteX47" fmla="*/ 3286941 w 4249905"/>
                  <a:gd name="connsiteY47" fmla="*/ 1579622 h 2509496"/>
                  <a:gd name="connsiteX48" fmla="*/ 3159941 w 4249905"/>
                  <a:gd name="connsiteY48" fmla="*/ 1671697 h 2509496"/>
                  <a:gd name="connsiteX49" fmla="*/ 3064691 w 4249905"/>
                  <a:gd name="connsiteY49" fmla="*/ 1732022 h 2509496"/>
                  <a:gd name="connsiteX50" fmla="*/ 2988491 w 4249905"/>
                  <a:gd name="connsiteY50" fmla="*/ 1700272 h 2509496"/>
                  <a:gd name="connsiteX51" fmla="*/ 2886891 w 4249905"/>
                  <a:gd name="connsiteY51" fmla="*/ 1684397 h 2509496"/>
                  <a:gd name="connsiteX52" fmla="*/ 2699566 w 4249905"/>
                  <a:gd name="connsiteY52" fmla="*/ 1795522 h 2509496"/>
                  <a:gd name="connsiteX53" fmla="*/ 2559866 w 4249905"/>
                  <a:gd name="connsiteY53" fmla="*/ 1906647 h 2509496"/>
                  <a:gd name="connsiteX54" fmla="*/ 2385241 w 4249905"/>
                  <a:gd name="connsiteY54" fmla="*/ 1957447 h 2509496"/>
                  <a:gd name="connsiteX55" fmla="*/ 2204266 w 4249905"/>
                  <a:gd name="connsiteY55" fmla="*/ 1992372 h 2509496"/>
                  <a:gd name="connsiteX56" fmla="*/ 2032816 w 4249905"/>
                  <a:gd name="connsiteY56" fmla="*/ 1982847 h 2509496"/>
                  <a:gd name="connsiteX57" fmla="*/ 1893116 w 4249905"/>
                  <a:gd name="connsiteY57" fmla="*/ 2008247 h 2509496"/>
                  <a:gd name="connsiteX58" fmla="*/ 1829616 w 4249905"/>
                  <a:gd name="connsiteY58" fmla="*/ 2084447 h 2509496"/>
                  <a:gd name="connsiteX59" fmla="*/ 1740716 w 4249905"/>
                  <a:gd name="connsiteY59" fmla="*/ 2141597 h 2509496"/>
                  <a:gd name="connsiteX60" fmla="*/ 1527991 w 4249905"/>
                  <a:gd name="connsiteY60" fmla="*/ 2122547 h 2509496"/>
                  <a:gd name="connsiteX61" fmla="*/ 1410516 w 4249905"/>
                  <a:gd name="connsiteY61" fmla="*/ 2078097 h 2509496"/>
                  <a:gd name="connsiteX62" fmla="*/ 1248591 w 4249905"/>
                  <a:gd name="connsiteY62" fmla="*/ 2052697 h 2509496"/>
                  <a:gd name="connsiteX63" fmla="*/ 1023166 w 4249905"/>
                  <a:gd name="connsiteY63" fmla="*/ 2024122 h 2509496"/>
                  <a:gd name="connsiteX64" fmla="*/ 880291 w 4249905"/>
                  <a:gd name="connsiteY64" fmla="*/ 2113022 h 2509496"/>
                  <a:gd name="connsiteX65" fmla="*/ 775516 w 4249905"/>
                  <a:gd name="connsiteY65" fmla="*/ 2208272 h 2509496"/>
                  <a:gd name="connsiteX66" fmla="*/ 705666 w 4249905"/>
                  <a:gd name="connsiteY66" fmla="*/ 2227322 h 2509496"/>
                  <a:gd name="connsiteX67" fmla="*/ 607241 w 4249905"/>
                  <a:gd name="connsiteY67" fmla="*/ 2243197 h 2509496"/>
                  <a:gd name="connsiteX68" fmla="*/ 483416 w 4249905"/>
                  <a:gd name="connsiteY68" fmla="*/ 2281297 h 2509496"/>
                  <a:gd name="connsiteX69" fmla="*/ 394516 w 4249905"/>
                  <a:gd name="connsiteY69" fmla="*/ 2335272 h 2509496"/>
                  <a:gd name="connsiteX70" fmla="*/ 305616 w 4249905"/>
                  <a:gd name="connsiteY70" fmla="*/ 2436872 h 2509496"/>
                  <a:gd name="connsiteX71" fmla="*/ 238941 w 4249905"/>
                  <a:gd name="connsiteY71" fmla="*/ 2494022 h 2509496"/>
                  <a:gd name="connsiteX72" fmla="*/ 121466 w 4249905"/>
                  <a:gd name="connsiteY72" fmla="*/ 2144772 h 2509496"/>
                  <a:gd name="connsiteX73" fmla="*/ 57966 w 4249905"/>
                  <a:gd name="connsiteY73" fmla="*/ 1935222 h 2509496"/>
                  <a:gd name="connsiteX74" fmla="*/ 7166 w 4249905"/>
                  <a:gd name="connsiteY74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448866 w 4249905"/>
                  <a:gd name="connsiteY28" fmla="*/ 620772 h 2509496"/>
                  <a:gd name="connsiteX29" fmla="*/ 3582216 w 4249905"/>
                  <a:gd name="connsiteY29" fmla="*/ 671572 h 2509496"/>
                  <a:gd name="connsiteX30" fmla="*/ 3740966 w 4249905"/>
                  <a:gd name="connsiteY30" fmla="*/ 773172 h 2509496"/>
                  <a:gd name="connsiteX31" fmla="*/ 3890191 w 4249905"/>
                  <a:gd name="connsiteY31" fmla="*/ 884297 h 2509496"/>
                  <a:gd name="connsiteX32" fmla="*/ 4001316 w 4249905"/>
                  <a:gd name="connsiteY32" fmla="*/ 839847 h 2509496"/>
                  <a:gd name="connsiteX33" fmla="*/ 3985441 w 4249905"/>
                  <a:gd name="connsiteY33" fmla="*/ 674747 h 2509496"/>
                  <a:gd name="connsiteX34" fmla="*/ 4023541 w 4249905"/>
                  <a:gd name="connsiteY34" fmla="*/ 566797 h 2509496"/>
                  <a:gd name="connsiteX35" fmla="*/ 4080691 w 4249905"/>
                  <a:gd name="connsiteY35" fmla="*/ 411222 h 2509496"/>
                  <a:gd name="connsiteX36" fmla="*/ 4125141 w 4249905"/>
                  <a:gd name="connsiteY36" fmla="*/ 296922 h 2509496"/>
                  <a:gd name="connsiteX37" fmla="*/ 4141016 w 4249905"/>
                  <a:gd name="connsiteY37" fmla="*/ 233422 h 2509496"/>
                  <a:gd name="connsiteX38" fmla="*/ 4182291 w 4249905"/>
                  <a:gd name="connsiteY38" fmla="*/ 173097 h 2509496"/>
                  <a:gd name="connsiteX39" fmla="*/ 4245791 w 4249905"/>
                  <a:gd name="connsiteY39" fmla="*/ 134997 h 2509496"/>
                  <a:gd name="connsiteX40" fmla="*/ 4236266 w 4249905"/>
                  <a:gd name="connsiteY40" fmla="*/ 128647 h 2509496"/>
                  <a:gd name="connsiteX41" fmla="*/ 4248966 w 4249905"/>
                  <a:gd name="connsiteY41" fmla="*/ 1754247 h 2509496"/>
                  <a:gd name="connsiteX42" fmla="*/ 4229916 w 4249905"/>
                  <a:gd name="connsiteY42" fmla="*/ 1751072 h 2509496"/>
                  <a:gd name="connsiteX43" fmla="*/ 4083866 w 4249905"/>
                  <a:gd name="connsiteY43" fmla="*/ 1627247 h 2509496"/>
                  <a:gd name="connsiteX44" fmla="*/ 3861616 w 4249905"/>
                  <a:gd name="connsiteY44" fmla="*/ 1487547 h 2509496"/>
                  <a:gd name="connsiteX45" fmla="*/ 3725091 w 4249905"/>
                  <a:gd name="connsiteY45" fmla="*/ 1430397 h 2509496"/>
                  <a:gd name="connsiteX46" fmla="*/ 3569516 w 4249905"/>
                  <a:gd name="connsiteY46" fmla="*/ 1420872 h 2509496"/>
                  <a:gd name="connsiteX47" fmla="*/ 3407591 w 4249905"/>
                  <a:gd name="connsiteY47" fmla="*/ 1490722 h 2509496"/>
                  <a:gd name="connsiteX48" fmla="*/ 3286941 w 4249905"/>
                  <a:gd name="connsiteY48" fmla="*/ 1579622 h 2509496"/>
                  <a:gd name="connsiteX49" fmla="*/ 3159941 w 4249905"/>
                  <a:gd name="connsiteY49" fmla="*/ 1671697 h 2509496"/>
                  <a:gd name="connsiteX50" fmla="*/ 3064691 w 4249905"/>
                  <a:gd name="connsiteY50" fmla="*/ 1732022 h 2509496"/>
                  <a:gd name="connsiteX51" fmla="*/ 2988491 w 4249905"/>
                  <a:gd name="connsiteY51" fmla="*/ 1700272 h 2509496"/>
                  <a:gd name="connsiteX52" fmla="*/ 2886891 w 4249905"/>
                  <a:gd name="connsiteY52" fmla="*/ 1684397 h 2509496"/>
                  <a:gd name="connsiteX53" fmla="*/ 2699566 w 4249905"/>
                  <a:gd name="connsiteY53" fmla="*/ 1795522 h 2509496"/>
                  <a:gd name="connsiteX54" fmla="*/ 2559866 w 4249905"/>
                  <a:gd name="connsiteY54" fmla="*/ 1906647 h 2509496"/>
                  <a:gd name="connsiteX55" fmla="*/ 2385241 w 4249905"/>
                  <a:gd name="connsiteY55" fmla="*/ 1957447 h 2509496"/>
                  <a:gd name="connsiteX56" fmla="*/ 2204266 w 4249905"/>
                  <a:gd name="connsiteY56" fmla="*/ 1992372 h 2509496"/>
                  <a:gd name="connsiteX57" fmla="*/ 2032816 w 4249905"/>
                  <a:gd name="connsiteY57" fmla="*/ 1982847 h 2509496"/>
                  <a:gd name="connsiteX58" fmla="*/ 1893116 w 4249905"/>
                  <a:gd name="connsiteY58" fmla="*/ 2008247 h 2509496"/>
                  <a:gd name="connsiteX59" fmla="*/ 1829616 w 4249905"/>
                  <a:gd name="connsiteY59" fmla="*/ 2084447 h 2509496"/>
                  <a:gd name="connsiteX60" fmla="*/ 1740716 w 4249905"/>
                  <a:gd name="connsiteY60" fmla="*/ 2141597 h 2509496"/>
                  <a:gd name="connsiteX61" fmla="*/ 1527991 w 4249905"/>
                  <a:gd name="connsiteY61" fmla="*/ 2122547 h 2509496"/>
                  <a:gd name="connsiteX62" fmla="*/ 1410516 w 4249905"/>
                  <a:gd name="connsiteY62" fmla="*/ 2078097 h 2509496"/>
                  <a:gd name="connsiteX63" fmla="*/ 1248591 w 4249905"/>
                  <a:gd name="connsiteY63" fmla="*/ 2052697 h 2509496"/>
                  <a:gd name="connsiteX64" fmla="*/ 1023166 w 4249905"/>
                  <a:gd name="connsiteY64" fmla="*/ 2024122 h 2509496"/>
                  <a:gd name="connsiteX65" fmla="*/ 880291 w 4249905"/>
                  <a:gd name="connsiteY65" fmla="*/ 2113022 h 2509496"/>
                  <a:gd name="connsiteX66" fmla="*/ 775516 w 4249905"/>
                  <a:gd name="connsiteY66" fmla="*/ 2208272 h 2509496"/>
                  <a:gd name="connsiteX67" fmla="*/ 705666 w 4249905"/>
                  <a:gd name="connsiteY67" fmla="*/ 2227322 h 2509496"/>
                  <a:gd name="connsiteX68" fmla="*/ 607241 w 4249905"/>
                  <a:gd name="connsiteY68" fmla="*/ 2243197 h 2509496"/>
                  <a:gd name="connsiteX69" fmla="*/ 483416 w 4249905"/>
                  <a:gd name="connsiteY69" fmla="*/ 2281297 h 2509496"/>
                  <a:gd name="connsiteX70" fmla="*/ 394516 w 4249905"/>
                  <a:gd name="connsiteY70" fmla="*/ 2335272 h 2509496"/>
                  <a:gd name="connsiteX71" fmla="*/ 305616 w 4249905"/>
                  <a:gd name="connsiteY71" fmla="*/ 2436872 h 2509496"/>
                  <a:gd name="connsiteX72" fmla="*/ 238941 w 4249905"/>
                  <a:gd name="connsiteY72" fmla="*/ 2494022 h 2509496"/>
                  <a:gd name="connsiteX73" fmla="*/ 121466 w 4249905"/>
                  <a:gd name="connsiteY73" fmla="*/ 2144772 h 2509496"/>
                  <a:gd name="connsiteX74" fmla="*/ 57966 w 4249905"/>
                  <a:gd name="connsiteY74" fmla="*/ 1935222 h 2509496"/>
                  <a:gd name="connsiteX75" fmla="*/ 7166 w 4249905"/>
                  <a:gd name="connsiteY75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8543 w 4249905"/>
                  <a:gd name="connsiteY28" fmla="*/ 67474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740966 w 4249905"/>
                  <a:gd name="connsiteY31" fmla="*/ 773172 h 2509496"/>
                  <a:gd name="connsiteX32" fmla="*/ 3890191 w 4249905"/>
                  <a:gd name="connsiteY32" fmla="*/ 884297 h 2509496"/>
                  <a:gd name="connsiteX33" fmla="*/ 4001316 w 4249905"/>
                  <a:gd name="connsiteY33" fmla="*/ 839847 h 2509496"/>
                  <a:gd name="connsiteX34" fmla="*/ 3985441 w 4249905"/>
                  <a:gd name="connsiteY34" fmla="*/ 674747 h 2509496"/>
                  <a:gd name="connsiteX35" fmla="*/ 4023541 w 4249905"/>
                  <a:gd name="connsiteY35" fmla="*/ 566797 h 2509496"/>
                  <a:gd name="connsiteX36" fmla="*/ 4080691 w 4249905"/>
                  <a:gd name="connsiteY36" fmla="*/ 411222 h 2509496"/>
                  <a:gd name="connsiteX37" fmla="*/ 4125141 w 4249905"/>
                  <a:gd name="connsiteY37" fmla="*/ 296922 h 2509496"/>
                  <a:gd name="connsiteX38" fmla="*/ 4141016 w 4249905"/>
                  <a:gd name="connsiteY38" fmla="*/ 233422 h 2509496"/>
                  <a:gd name="connsiteX39" fmla="*/ 4182291 w 4249905"/>
                  <a:gd name="connsiteY39" fmla="*/ 173097 h 2509496"/>
                  <a:gd name="connsiteX40" fmla="*/ 4245791 w 4249905"/>
                  <a:gd name="connsiteY40" fmla="*/ 134997 h 2509496"/>
                  <a:gd name="connsiteX41" fmla="*/ 4236266 w 4249905"/>
                  <a:gd name="connsiteY41" fmla="*/ 128647 h 2509496"/>
                  <a:gd name="connsiteX42" fmla="*/ 4248966 w 4249905"/>
                  <a:gd name="connsiteY42" fmla="*/ 1754247 h 2509496"/>
                  <a:gd name="connsiteX43" fmla="*/ 4229916 w 4249905"/>
                  <a:gd name="connsiteY43" fmla="*/ 1751072 h 2509496"/>
                  <a:gd name="connsiteX44" fmla="*/ 4083866 w 4249905"/>
                  <a:gd name="connsiteY44" fmla="*/ 1627247 h 2509496"/>
                  <a:gd name="connsiteX45" fmla="*/ 3861616 w 4249905"/>
                  <a:gd name="connsiteY45" fmla="*/ 1487547 h 2509496"/>
                  <a:gd name="connsiteX46" fmla="*/ 3725091 w 4249905"/>
                  <a:gd name="connsiteY46" fmla="*/ 1430397 h 2509496"/>
                  <a:gd name="connsiteX47" fmla="*/ 3569516 w 4249905"/>
                  <a:gd name="connsiteY47" fmla="*/ 1420872 h 2509496"/>
                  <a:gd name="connsiteX48" fmla="*/ 3407591 w 4249905"/>
                  <a:gd name="connsiteY48" fmla="*/ 1490722 h 2509496"/>
                  <a:gd name="connsiteX49" fmla="*/ 3286941 w 4249905"/>
                  <a:gd name="connsiteY49" fmla="*/ 1579622 h 2509496"/>
                  <a:gd name="connsiteX50" fmla="*/ 3159941 w 4249905"/>
                  <a:gd name="connsiteY50" fmla="*/ 1671697 h 2509496"/>
                  <a:gd name="connsiteX51" fmla="*/ 3064691 w 4249905"/>
                  <a:gd name="connsiteY51" fmla="*/ 1732022 h 2509496"/>
                  <a:gd name="connsiteX52" fmla="*/ 2988491 w 4249905"/>
                  <a:gd name="connsiteY52" fmla="*/ 1700272 h 2509496"/>
                  <a:gd name="connsiteX53" fmla="*/ 2886891 w 4249905"/>
                  <a:gd name="connsiteY53" fmla="*/ 1684397 h 2509496"/>
                  <a:gd name="connsiteX54" fmla="*/ 2699566 w 4249905"/>
                  <a:gd name="connsiteY54" fmla="*/ 1795522 h 2509496"/>
                  <a:gd name="connsiteX55" fmla="*/ 2559866 w 4249905"/>
                  <a:gd name="connsiteY55" fmla="*/ 1906647 h 2509496"/>
                  <a:gd name="connsiteX56" fmla="*/ 2385241 w 4249905"/>
                  <a:gd name="connsiteY56" fmla="*/ 1957447 h 2509496"/>
                  <a:gd name="connsiteX57" fmla="*/ 2204266 w 4249905"/>
                  <a:gd name="connsiteY57" fmla="*/ 1992372 h 2509496"/>
                  <a:gd name="connsiteX58" fmla="*/ 2032816 w 4249905"/>
                  <a:gd name="connsiteY58" fmla="*/ 1982847 h 2509496"/>
                  <a:gd name="connsiteX59" fmla="*/ 1893116 w 4249905"/>
                  <a:gd name="connsiteY59" fmla="*/ 2008247 h 2509496"/>
                  <a:gd name="connsiteX60" fmla="*/ 1829616 w 4249905"/>
                  <a:gd name="connsiteY60" fmla="*/ 2084447 h 2509496"/>
                  <a:gd name="connsiteX61" fmla="*/ 1740716 w 4249905"/>
                  <a:gd name="connsiteY61" fmla="*/ 2141597 h 2509496"/>
                  <a:gd name="connsiteX62" fmla="*/ 1527991 w 4249905"/>
                  <a:gd name="connsiteY62" fmla="*/ 2122547 h 2509496"/>
                  <a:gd name="connsiteX63" fmla="*/ 1410516 w 4249905"/>
                  <a:gd name="connsiteY63" fmla="*/ 2078097 h 2509496"/>
                  <a:gd name="connsiteX64" fmla="*/ 1248591 w 4249905"/>
                  <a:gd name="connsiteY64" fmla="*/ 2052697 h 2509496"/>
                  <a:gd name="connsiteX65" fmla="*/ 1023166 w 4249905"/>
                  <a:gd name="connsiteY65" fmla="*/ 2024122 h 2509496"/>
                  <a:gd name="connsiteX66" fmla="*/ 880291 w 4249905"/>
                  <a:gd name="connsiteY66" fmla="*/ 2113022 h 2509496"/>
                  <a:gd name="connsiteX67" fmla="*/ 775516 w 4249905"/>
                  <a:gd name="connsiteY67" fmla="*/ 2208272 h 2509496"/>
                  <a:gd name="connsiteX68" fmla="*/ 705666 w 4249905"/>
                  <a:gd name="connsiteY68" fmla="*/ 2227322 h 2509496"/>
                  <a:gd name="connsiteX69" fmla="*/ 607241 w 4249905"/>
                  <a:gd name="connsiteY69" fmla="*/ 2243197 h 2509496"/>
                  <a:gd name="connsiteX70" fmla="*/ 483416 w 4249905"/>
                  <a:gd name="connsiteY70" fmla="*/ 2281297 h 2509496"/>
                  <a:gd name="connsiteX71" fmla="*/ 394516 w 4249905"/>
                  <a:gd name="connsiteY71" fmla="*/ 2335272 h 2509496"/>
                  <a:gd name="connsiteX72" fmla="*/ 305616 w 4249905"/>
                  <a:gd name="connsiteY72" fmla="*/ 2436872 h 2509496"/>
                  <a:gd name="connsiteX73" fmla="*/ 238941 w 4249905"/>
                  <a:gd name="connsiteY73" fmla="*/ 2494022 h 2509496"/>
                  <a:gd name="connsiteX74" fmla="*/ 121466 w 4249905"/>
                  <a:gd name="connsiteY74" fmla="*/ 2144772 h 2509496"/>
                  <a:gd name="connsiteX75" fmla="*/ 57966 w 4249905"/>
                  <a:gd name="connsiteY75" fmla="*/ 1935222 h 2509496"/>
                  <a:gd name="connsiteX76" fmla="*/ 7166 w 4249905"/>
                  <a:gd name="connsiteY76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2068 w 4249905"/>
                  <a:gd name="connsiteY31" fmla="*/ 7096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82216 w 4249905"/>
                  <a:gd name="connsiteY30" fmla="*/ 671572 h 2509496"/>
                  <a:gd name="connsiteX31" fmla="*/ 3655243 w 4249905"/>
                  <a:gd name="connsiteY31" fmla="*/ 696972 h 2509496"/>
                  <a:gd name="connsiteX32" fmla="*/ 3740966 w 4249905"/>
                  <a:gd name="connsiteY32" fmla="*/ 773172 h 2509496"/>
                  <a:gd name="connsiteX33" fmla="*/ 3890191 w 4249905"/>
                  <a:gd name="connsiteY33" fmla="*/ 884297 h 2509496"/>
                  <a:gd name="connsiteX34" fmla="*/ 4001316 w 4249905"/>
                  <a:gd name="connsiteY34" fmla="*/ 839847 h 2509496"/>
                  <a:gd name="connsiteX35" fmla="*/ 3985441 w 4249905"/>
                  <a:gd name="connsiteY35" fmla="*/ 674747 h 2509496"/>
                  <a:gd name="connsiteX36" fmla="*/ 4023541 w 4249905"/>
                  <a:gd name="connsiteY36" fmla="*/ 566797 h 2509496"/>
                  <a:gd name="connsiteX37" fmla="*/ 4080691 w 4249905"/>
                  <a:gd name="connsiteY37" fmla="*/ 411222 h 2509496"/>
                  <a:gd name="connsiteX38" fmla="*/ 4125141 w 4249905"/>
                  <a:gd name="connsiteY38" fmla="*/ 296922 h 2509496"/>
                  <a:gd name="connsiteX39" fmla="*/ 4141016 w 4249905"/>
                  <a:gd name="connsiteY39" fmla="*/ 233422 h 2509496"/>
                  <a:gd name="connsiteX40" fmla="*/ 4182291 w 4249905"/>
                  <a:gd name="connsiteY40" fmla="*/ 173097 h 2509496"/>
                  <a:gd name="connsiteX41" fmla="*/ 4245791 w 4249905"/>
                  <a:gd name="connsiteY41" fmla="*/ 134997 h 2509496"/>
                  <a:gd name="connsiteX42" fmla="*/ 4236266 w 4249905"/>
                  <a:gd name="connsiteY42" fmla="*/ 128647 h 2509496"/>
                  <a:gd name="connsiteX43" fmla="*/ 4248966 w 4249905"/>
                  <a:gd name="connsiteY43" fmla="*/ 1754247 h 2509496"/>
                  <a:gd name="connsiteX44" fmla="*/ 4229916 w 4249905"/>
                  <a:gd name="connsiteY44" fmla="*/ 1751072 h 2509496"/>
                  <a:gd name="connsiteX45" fmla="*/ 4083866 w 4249905"/>
                  <a:gd name="connsiteY45" fmla="*/ 1627247 h 2509496"/>
                  <a:gd name="connsiteX46" fmla="*/ 3861616 w 4249905"/>
                  <a:gd name="connsiteY46" fmla="*/ 1487547 h 2509496"/>
                  <a:gd name="connsiteX47" fmla="*/ 3725091 w 4249905"/>
                  <a:gd name="connsiteY47" fmla="*/ 1430397 h 2509496"/>
                  <a:gd name="connsiteX48" fmla="*/ 3569516 w 4249905"/>
                  <a:gd name="connsiteY48" fmla="*/ 1420872 h 2509496"/>
                  <a:gd name="connsiteX49" fmla="*/ 3407591 w 4249905"/>
                  <a:gd name="connsiteY49" fmla="*/ 1490722 h 2509496"/>
                  <a:gd name="connsiteX50" fmla="*/ 3286941 w 4249905"/>
                  <a:gd name="connsiteY50" fmla="*/ 1579622 h 2509496"/>
                  <a:gd name="connsiteX51" fmla="*/ 3159941 w 4249905"/>
                  <a:gd name="connsiteY51" fmla="*/ 1671697 h 2509496"/>
                  <a:gd name="connsiteX52" fmla="*/ 3064691 w 4249905"/>
                  <a:gd name="connsiteY52" fmla="*/ 1732022 h 2509496"/>
                  <a:gd name="connsiteX53" fmla="*/ 2988491 w 4249905"/>
                  <a:gd name="connsiteY53" fmla="*/ 1700272 h 2509496"/>
                  <a:gd name="connsiteX54" fmla="*/ 2886891 w 4249905"/>
                  <a:gd name="connsiteY54" fmla="*/ 1684397 h 2509496"/>
                  <a:gd name="connsiteX55" fmla="*/ 2699566 w 4249905"/>
                  <a:gd name="connsiteY55" fmla="*/ 1795522 h 2509496"/>
                  <a:gd name="connsiteX56" fmla="*/ 2559866 w 4249905"/>
                  <a:gd name="connsiteY56" fmla="*/ 1906647 h 2509496"/>
                  <a:gd name="connsiteX57" fmla="*/ 2385241 w 4249905"/>
                  <a:gd name="connsiteY57" fmla="*/ 1957447 h 2509496"/>
                  <a:gd name="connsiteX58" fmla="*/ 2204266 w 4249905"/>
                  <a:gd name="connsiteY58" fmla="*/ 1992372 h 2509496"/>
                  <a:gd name="connsiteX59" fmla="*/ 2032816 w 4249905"/>
                  <a:gd name="connsiteY59" fmla="*/ 1982847 h 2509496"/>
                  <a:gd name="connsiteX60" fmla="*/ 1893116 w 4249905"/>
                  <a:gd name="connsiteY60" fmla="*/ 2008247 h 2509496"/>
                  <a:gd name="connsiteX61" fmla="*/ 1829616 w 4249905"/>
                  <a:gd name="connsiteY61" fmla="*/ 2084447 h 2509496"/>
                  <a:gd name="connsiteX62" fmla="*/ 1740716 w 4249905"/>
                  <a:gd name="connsiteY62" fmla="*/ 2141597 h 2509496"/>
                  <a:gd name="connsiteX63" fmla="*/ 1527991 w 4249905"/>
                  <a:gd name="connsiteY63" fmla="*/ 2122547 h 2509496"/>
                  <a:gd name="connsiteX64" fmla="*/ 1410516 w 4249905"/>
                  <a:gd name="connsiteY64" fmla="*/ 2078097 h 2509496"/>
                  <a:gd name="connsiteX65" fmla="*/ 1248591 w 4249905"/>
                  <a:gd name="connsiteY65" fmla="*/ 2052697 h 2509496"/>
                  <a:gd name="connsiteX66" fmla="*/ 1023166 w 4249905"/>
                  <a:gd name="connsiteY66" fmla="*/ 2024122 h 2509496"/>
                  <a:gd name="connsiteX67" fmla="*/ 880291 w 4249905"/>
                  <a:gd name="connsiteY67" fmla="*/ 2113022 h 2509496"/>
                  <a:gd name="connsiteX68" fmla="*/ 775516 w 4249905"/>
                  <a:gd name="connsiteY68" fmla="*/ 2208272 h 2509496"/>
                  <a:gd name="connsiteX69" fmla="*/ 705666 w 4249905"/>
                  <a:gd name="connsiteY69" fmla="*/ 2227322 h 2509496"/>
                  <a:gd name="connsiteX70" fmla="*/ 607241 w 4249905"/>
                  <a:gd name="connsiteY70" fmla="*/ 2243197 h 2509496"/>
                  <a:gd name="connsiteX71" fmla="*/ 483416 w 4249905"/>
                  <a:gd name="connsiteY71" fmla="*/ 2281297 h 2509496"/>
                  <a:gd name="connsiteX72" fmla="*/ 394516 w 4249905"/>
                  <a:gd name="connsiteY72" fmla="*/ 2335272 h 2509496"/>
                  <a:gd name="connsiteX73" fmla="*/ 305616 w 4249905"/>
                  <a:gd name="connsiteY73" fmla="*/ 2436872 h 2509496"/>
                  <a:gd name="connsiteX74" fmla="*/ 238941 w 4249905"/>
                  <a:gd name="connsiteY74" fmla="*/ 2494022 h 2509496"/>
                  <a:gd name="connsiteX75" fmla="*/ 121466 w 4249905"/>
                  <a:gd name="connsiteY75" fmla="*/ 2144772 h 2509496"/>
                  <a:gd name="connsiteX76" fmla="*/ 57966 w 4249905"/>
                  <a:gd name="connsiteY76" fmla="*/ 1935222 h 2509496"/>
                  <a:gd name="connsiteX77" fmla="*/ 7166 w 4249905"/>
                  <a:gd name="connsiteY77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56491 w 4249905"/>
                  <a:gd name="connsiteY6" fmla="*/ 1417697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2597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78768 w 4249905"/>
                  <a:gd name="connsiteY10" fmla="*/ 1230372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772591 w 4249905"/>
                  <a:gd name="connsiteY19" fmla="*/ 903347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5341 w 4249905"/>
                  <a:gd name="connsiteY25" fmla="*/ 871597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096441 w 4249905"/>
                  <a:gd name="connsiteY24" fmla="*/ 830322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18718 w 4249905"/>
                  <a:gd name="connsiteY30" fmla="*/ 649347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40966 w 4249905"/>
                  <a:gd name="connsiteY33" fmla="*/ 773172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582216 w 4249905"/>
                  <a:gd name="connsiteY31" fmla="*/ 6715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55243 w 4249905"/>
                  <a:gd name="connsiteY32" fmla="*/ 696972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  <a:gd name="connsiteX0" fmla="*/ 7166 w 4249905"/>
                  <a:gd name="connsiteY0" fmla="*/ 1728847 h 2509496"/>
                  <a:gd name="connsiteX1" fmla="*/ 223066 w 4249905"/>
                  <a:gd name="connsiteY1" fmla="*/ 1551047 h 2509496"/>
                  <a:gd name="connsiteX2" fmla="*/ 302443 w 4249905"/>
                  <a:gd name="connsiteY2" fmla="*/ 1516122 h 2509496"/>
                  <a:gd name="connsiteX3" fmla="*/ 378641 w 4249905"/>
                  <a:gd name="connsiteY3" fmla="*/ 1506597 h 2509496"/>
                  <a:gd name="connsiteX4" fmla="*/ 556441 w 4249905"/>
                  <a:gd name="connsiteY4" fmla="*/ 1544697 h 2509496"/>
                  <a:gd name="connsiteX5" fmla="*/ 772341 w 4249905"/>
                  <a:gd name="connsiteY5" fmla="*/ 1497072 h 2509496"/>
                  <a:gd name="connsiteX6" fmla="*/ 977922 w 4249905"/>
                  <a:gd name="connsiteY6" fmla="*/ 1424841 h 2509496"/>
                  <a:gd name="connsiteX7" fmla="*/ 1134291 w 4249905"/>
                  <a:gd name="connsiteY7" fmla="*/ 1297047 h 2509496"/>
                  <a:gd name="connsiteX8" fmla="*/ 1251766 w 4249905"/>
                  <a:gd name="connsiteY8" fmla="*/ 1236722 h 2509496"/>
                  <a:gd name="connsiteX9" fmla="*/ 1324791 w 4249905"/>
                  <a:gd name="connsiteY9" fmla="*/ 1217672 h 2509496"/>
                  <a:gd name="connsiteX10" fmla="*/ 1383531 w 4249905"/>
                  <a:gd name="connsiteY10" fmla="*/ 1216085 h 2509496"/>
                  <a:gd name="connsiteX11" fmla="*/ 1410516 w 4249905"/>
                  <a:gd name="connsiteY11" fmla="*/ 1250215 h 2509496"/>
                  <a:gd name="connsiteX12" fmla="*/ 1559741 w 4249905"/>
                  <a:gd name="connsiteY12" fmla="*/ 1319272 h 2509496"/>
                  <a:gd name="connsiteX13" fmla="*/ 1801041 w 4249905"/>
                  <a:gd name="connsiteY13" fmla="*/ 1363722 h 2509496"/>
                  <a:gd name="connsiteX14" fmla="*/ 2023291 w 4249905"/>
                  <a:gd name="connsiteY14" fmla="*/ 1287522 h 2509496"/>
                  <a:gd name="connsiteX15" fmla="*/ 2309041 w 4249905"/>
                  <a:gd name="connsiteY15" fmla="*/ 1122422 h 2509496"/>
                  <a:gd name="connsiteX16" fmla="*/ 2502716 w 4249905"/>
                  <a:gd name="connsiteY16" fmla="*/ 1014472 h 2509496"/>
                  <a:gd name="connsiteX17" fmla="*/ 2670991 w 4249905"/>
                  <a:gd name="connsiteY17" fmla="*/ 874772 h 2509496"/>
                  <a:gd name="connsiteX18" fmla="*/ 2759891 w 4249905"/>
                  <a:gd name="connsiteY18" fmla="*/ 846197 h 2509496"/>
                  <a:gd name="connsiteX19" fmla="*/ 2801166 w 4249905"/>
                  <a:gd name="connsiteY19" fmla="*/ 900966 h 2509496"/>
                  <a:gd name="connsiteX20" fmla="*/ 2801166 w 4249905"/>
                  <a:gd name="connsiteY20" fmla="*/ 989072 h 2509496"/>
                  <a:gd name="connsiteX21" fmla="*/ 2877366 w 4249905"/>
                  <a:gd name="connsiteY21" fmla="*/ 1023997 h 2509496"/>
                  <a:gd name="connsiteX22" fmla="*/ 2969441 w 4249905"/>
                  <a:gd name="connsiteY22" fmla="*/ 935097 h 2509496"/>
                  <a:gd name="connsiteX23" fmla="*/ 3026591 w 4249905"/>
                  <a:gd name="connsiteY23" fmla="*/ 843022 h 2509496"/>
                  <a:gd name="connsiteX24" fmla="*/ 3101204 w 4249905"/>
                  <a:gd name="connsiteY24" fmla="*/ 820797 h 2509496"/>
                  <a:gd name="connsiteX25" fmla="*/ 3182959 w 4249905"/>
                  <a:gd name="connsiteY25" fmla="*/ 854928 h 2509496"/>
                  <a:gd name="connsiteX26" fmla="*/ 3271066 w 4249905"/>
                  <a:gd name="connsiteY26" fmla="*/ 779522 h 2509496"/>
                  <a:gd name="connsiteX27" fmla="*/ 3347266 w 4249905"/>
                  <a:gd name="connsiteY27" fmla="*/ 716022 h 2509496"/>
                  <a:gd name="connsiteX28" fmla="*/ 3382193 w 4249905"/>
                  <a:gd name="connsiteY28" fmla="*/ 668397 h 2509496"/>
                  <a:gd name="connsiteX29" fmla="*/ 3448866 w 4249905"/>
                  <a:gd name="connsiteY29" fmla="*/ 620772 h 2509496"/>
                  <a:gd name="connsiteX30" fmla="*/ 3530624 w 4249905"/>
                  <a:gd name="connsiteY30" fmla="*/ 632678 h 2509496"/>
                  <a:gd name="connsiteX31" fmla="*/ 3601266 w 4249905"/>
                  <a:gd name="connsiteY31" fmla="*/ 633472 h 2509496"/>
                  <a:gd name="connsiteX32" fmla="*/ 3662386 w 4249905"/>
                  <a:gd name="connsiteY32" fmla="*/ 685066 h 2509496"/>
                  <a:gd name="connsiteX33" fmla="*/ 3738585 w 4249905"/>
                  <a:gd name="connsiteY33" fmla="*/ 749359 h 2509496"/>
                  <a:gd name="connsiteX34" fmla="*/ 3890191 w 4249905"/>
                  <a:gd name="connsiteY34" fmla="*/ 884297 h 2509496"/>
                  <a:gd name="connsiteX35" fmla="*/ 4001316 w 4249905"/>
                  <a:gd name="connsiteY35" fmla="*/ 839847 h 2509496"/>
                  <a:gd name="connsiteX36" fmla="*/ 3985441 w 4249905"/>
                  <a:gd name="connsiteY36" fmla="*/ 674747 h 2509496"/>
                  <a:gd name="connsiteX37" fmla="*/ 4023541 w 4249905"/>
                  <a:gd name="connsiteY37" fmla="*/ 566797 h 2509496"/>
                  <a:gd name="connsiteX38" fmla="*/ 4080691 w 4249905"/>
                  <a:gd name="connsiteY38" fmla="*/ 411222 h 2509496"/>
                  <a:gd name="connsiteX39" fmla="*/ 4125141 w 4249905"/>
                  <a:gd name="connsiteY39" fmla="*/ 296922 h 2509496"/>
                  <a:gd name="connsiteX40" fmla="*/ 4141016 w 4249905"/>
                  <a:gd name="connsiteY40" fmla="*/ 233422 h 2509496"/>
                  <a:gd name="connsiteX41" fmla="*/ 4182291 w 4249905"/>
                  <a:gd name="connsiteY41" fmla="*/ 173097 h 2509496"/>
                  <a:gd name="connsiteX42" fmla="*/ 4245791 w 4249905"/>
                  <a:gd name="connsiteY42" fmla="*/ 134997 h 2509496"/>
                  <a:gd name="connsiteX43" fmla="*/ 4236266 w 4249905"/>
                  <a:gd name="connsiteY43" fmla="*/ 128647 h 2509496"/>
                  <a:gd name="connsiteX44" fmla="*/ 4248966 w 4249905"/>
                  <a:gd name="connsiteY44" fmla="*/ 1754247 h 2509496"/>
                  <a:gd name="connsiteX45" fmla="*/ 4229916 w 4249905"/>
                  <a:gd name="connsiteY45" fmla="*/ 1751072 h 2509496"/>
                  <a:gd name="connsiteX46" fmla="*/ 4083866 w 4249905"/>
                  <a:gd name="connsiteY46" fmla="*/ 1627247 h 2509496"/>
                  <a:gd name="connsiteX47" fmla="*/ 3861616 w 4249905"/>
                  <a:gd name="connsiteY47" fmla="*/ 1487547 h 2509496"/>
                  <a:gd name="connsiteX48" fmla="*/ 3725091 w 4249905"/>
                  <a:gd name="connsiteY48" fmla="*/ 1430397 h 2509496"/>
                  <a:gd name="connsiteX49" fmla="*/ 3569516 w 4249905"/>
                  <a:gd name="connsiteY49" fmla="*/ 1420872 h 2509496"/>
                  <a:gd name="connsiteX50" fmla="*/ 3407591 w 4249905"/>
                  <a:gd name="connsiteY50" fmla="*/ 1490722 h 2509496"/>
                  <a:gd name="connsiteX51" fmla="*/ 3286941 w 4249905"/>
                  <a:gd name="connsiteY51" fmla="*/ 1579622 h 2509496"/>
                  <a:gd name="connsiteX52" fmla="*/ 3159941 w 4249905"/>
                  <a:gd name="connsiteY52" fmla="*/ 1671697 h 2509496"/>
                  <a:gd name="connsiteX53" fmla="*/ 3064691 w 4249905"/>
                  <a:gd name="connsiteY53" fmla="*/ 1732022 h 2509496"/>
                  <a:gd name="connsiteX54" fmla="*/ 2988491 w 4249905"/>
                  <a:gd name="connsiteY54" fmla="*/ 1700272 h 2509496"/>
                  <a:gd name="connsiteX55" fmla="*/ 2886891 w 4249905"/>
                  <a:gd name="connsiteY55" fmla="*/ 1684397 h 2509496"/>
                  <a:gd name="connsiteX56" fmla="*/ 2699566 w 4249905"/>
                  <a:gd name="connsiteY56" fmla="*/ 1795522 h 2509496"/>
                  <a:gd name="connsiteX57" fmla="*/ 2559866 w 4249905"/>
                  <a:gd name="connsiteY57" fmla="*/ 1906647 h 2509496"/>
                  <a:gd name="connsiteX58" fmla="*/ 2385241 w 4249905"/>
                  <a:gd name="connsiteY58" fmla="*/ 1957447 h 2509496"/>
                  <a:gd name="connsiteX59" fmla="*/ 2204266 w 4249905"/>
                  <a:gd name="connsiteY59" fmla="*/ 1992372 h 2509496"/>
                  <a:gd name="connsiteX60" fmla="*/ 2032816 w 4249905"/>
                  <a:gd name="connsiteY60" fmla="*/ 1982847 h 2509496"/>
                  <a:gd name="connsiteX61" fmla="*/ 1893116 w 4249905"/>
                  <a:gd name="connsiteY61" fmla="*/ 2008247 h 2509496"/>
                  <a:gd name="connsiteX62" fmla="*/ 1829616 w 4249905"/>
                  <a:gd name="connsiteY62" fmla="*/ 2084447 h 2509496"/>
                  <a:gd name="connsiteX63" fmla="*/ 1740716 w 4249905"/>
                  <a:gd name="connsiteY63" fmla="*/ 2141597 h 2509496"/>
                  <a:gd name="connsiteX64" fmla="*/ 1527991 w 4249905"/>
                  <a:gd name="connsiteY64" fmla="*/ 2122547 h 2509496"/>
                  <a:gd name="connsiteX65" fmla="*/ 1410516 w 4249905"/>
                  <a:gd name="connsiteY65" fmla="*/ 2078097 h 2509496"/>
                  <a:gd name="connsiteX66" fmla="*/ 1248591 w 4249905"/>
                  <a:gd name="connsiteY66" fmla="*/ 2052697 h 2509496"/>
                  <a:gd name="connsiteX67" fmla="*/ 1023166 w 4249905"/>
                  <a:gd name="connsiteY67" fmla="*/ 2024122 h 2509496"/>
                  <a:gd name="connsiteX68" fmla="*/ 880291 w 4249905"/>
                  <a:gd name="connsiteY68" fmla="*/ 2113022 h 2509496"/>
                  <a:gd name="connsiteX69" fmla="*/ 775516 w 4249905"/>
                  <a:gd name="connsiteY69" fmla="*/ 2208272 h 2509496"/>
                  <a:gd name="connsiteX70" fmla="*/ 705666 w 4249905"/>
                  <a:gd name="connsiteY70" fmla="*/ 2227322 h 2509496"/>
                  <a:gd name="connsiteX71" fmla="*/ 607241 w 4249905"/>
                  <a:gd name="connsiteY71" fmla="*/ 2243197 h 2509496"/>
                  <a:gd name="connsiteX72" fmla="*/ 483416 w 4249905"/>
                  <a:gd name="connsiteY72" fmla="*/ 2281297 h 2509496"/>
                  <a:gd name="connsiteX73" fmla="*/ 394516 w 4249905"/>
                  <a:gd name="connsiteY73" fmla="*/ 2335272 h 2509496"/>
                  <a:gd name="connsiteX74" fmla="*/ 305616 w 4249905"/>
                  <a:gd name="connsiteY74" fmla="*/ 2436872 h 2509496"/>
                  <a:gd name="connsiteX75" fmla="*/ 238941 w 4249905"/>
                  <a:gd name="connsiteY75" fmla="*/ 2494022 h 2509496"/>
                  <a:gd name="connsiteX76" fmla="*/ 121466 w 4249905"/>
                  <a:gd name="connsiteY76" fmla="*/ 2144772 h 2509496"/>
                  <a:gd name="connsiteX77" fmla="*/ 57966 w 4249905"/>
                  <a:gd name="connsiteY77" fmla="*/ 1935222 h 2509496"/>
                  <a:gd name="connsiteX78" fmla="*/ 7166 w 4249905"/>
                  <a:gd name="connsiteY78" fmla="*/ 1728847 h 250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249905" h="2509496">
                    <a:moveTo>
                      <a:pt x="7166" y="1728847"/>
                    </a:moveTo>
                    <a:cubicBezTo>
                      <a:pt x="34683" y="1664818"/>
                      <a:pt x="173853" y="1586501"/>
                      <a:pt x="223066" y="1551047"/>
                    </a:cubicBezTo>
                    <a:cubicBezTo>
                      <a:pt x="272279" y="1515593"/>
                      <a:pt x="276514" y="1523530"/>
                      <a:pt x="302443" y="1516122"/>
                    </a:cubicBezTo>
                    <a:cubicBezTo>
                      <a:pt x="328372" y="1508714"/>
                      <a:pt x="336308" y="1501835"/>
                      <a:pt x="378641" y="1506597"/>
                    </a:cubicBezTo>
                    <a:cubicBezTo>
                      <a:pt x="420974" y="1511359"/>
                      <a:pt x="490824" y="1546284"/>
                      <a:pt x="556441" y="1544697"/>
                    </a:cubicBezTo>
                    <a:cubicBezTo>
                      <a:pt x="622058" y="1543110"/>
                      <a:pt x="702094" y="1517048"/>
                      <a:pt x="772341" y="1497072"/>
                    </a:cubicBezTo>
                    <a:cubicBezTo>
                      <a:pt x="842588" y="1477096"/>
                      <a:pt x="917597" y="1458179"/>
                      <a:pt x="977922" y="1424841"/>
                    </a:cubicBezTo>
                    <a:cubicBezTo>
                      <a:pt x="1038247" y="1391503"/>
                      <a:pt x="1088650" y="1328400"/>
                      <a:pt x="1134291" y="1297047"/>
                    </a:cubicBezTo>
                    <a:cubicBezTo>
                      <a:pt x="1179932" y="1265694"/>
                      <a:pt x="1220016" y="1249951"/>
                      <a:pt x="1251766" y="1236722"/>
                    </a:cubicBezTo>
                    <a:cubicBezTo>
                      <a:pt x="1283516" y="1223493"/>
                      <a:pt x="1302830" y="1221112"/>
                      <a:pt x="1324791" y="1217672"/>
                    </a:cubicBezTo>
                    <a:cubicBezTo>
                      <a:pt x="1346752" y="1214233"/>
                      <a:pt x="1369244" y="1210264"/>
                      <a:pt x="1383531" y="1216085"/>
                    </a:cubicBezTo>
                    <a:cubicBezTo>
                      <a:pt x="1397818" y="1221906"/>
                      <a:pt x="1381148" y="1233017"/>
                      <a:pt x="1410516" y="1250215"/>
                    </a:cubicBezTo>
                    <a:cubicBezTo>
                      <a:pt x="1439884" y="1267413"/>
                      <a:pt x="1494654" y="1300354"/>
                      <a:pt x="1559741" y="1319272"/>
                    </a:cubicBezTo>
                    <a:cubicBezTo>
                      <a:pt x="1624828" y="1338190"/>
                      <a:pt x="1723783" y="1369014"/>
                      <a:pt x="1801041" y="1363722"/>
                    </a:cubicBezTo>
                    <a:cubicBezTo>
                      <a:pt x="1878299" y="1358430"/>
                      <a:pt x="1938624" y="1327739"/>
                      <a:pt x="2023291" y="1287522"/>
                    </a:cubicBezTo>
                    <a:cubicBezTo>
                      <a:pt x="2107958" y="1247305"/>
                      <a:pt x="2229137" y="1167930"/>
                      <a:pt x="2309041" y="1122422"/>
                    </a:cubicBezTo>
                    <a:cubicBezTo>
                      <a:pt x="2388945" y="1076914"/>
                      <a:pt x="2442391" y="1055747"/>
                      <a:pt x="2502716" y="1014472"/>
                    </a:cubicBezTo>
                    <a:cubicBezTo>
                      <a:pt x="2563041" y="973197"/>
                      <a:pt x="2628129" y="902818"/>
                      <a:pt x="2670991" y="874772"/>
                    </a:cubicBezTo>
                    <a:cubicBezTo>
                      <a:pt x="2713854" y="846726"/>
                      <a:pt x="2738195" y="841831"/>
                      <a:pt x="2759891" y="846197"/>
                    </a:cubicBezTo>
                    <a:cubicBezTo>
                      <a:pt x="2781587" y="850563"/>
                      <a:pt x="2794287" y="877154"/>
                      <a:pt x="2801166" y="900966"/>
                    </a:cubicBezTo>
                    <a:cubicBezTo>
                      <a:pt x="2808045" y="924778"/>
                      <a:pt x="2788466" y="968567"/>
                      <a:pt x="2801166" y="989072"/>
                    </a:cubicBezTo>
                    <a:cubicBezTo>
                      <a:pt x="2813866" y="1009577"/>
                      <a:pt x="2849320" y="1032993"/>
                      <a:pt x="2877366" y="1023997"/>
                    </a:cubicBezTo>
                    <a:cubicBezTo>
                      <a:pt x="2905412" y="1015001"/>
                      <a:pt x="2944570" y="965260"/>
                      <a:pt x="2969441" y="935097"/>
                    </a:cubicBezTo>
                    <a:cubicBezTo>
                      <a:pt x="2994312" y="904935"/>
                      <a:pt x="3004631" y="862072"/>
                      <a:pt x="3026591" y="843022"/>
                    </a:cubicBezTo>
                    <a:cubicBezTo>
                      <a:pt x="3048551" y="823972"/>
                      <a:pt x="3075143" y="818813"/>
                      <a:pt x="3101204" y="820797"/>
                    </a:cubicBezTo>
                    <a:cubicBezTo>
                      <a:pt x="3127265" y="822781"/>
                      <a:pt x="3154649" y="861807"/>
                      <a:pt x="3182959" y="854928"/>
                    </a:cubicBezTo>
                    <a:cubicBezTo>
                      <a:pt x="3211269" y="848049"/>
                      <a:pt x="3243681" y="802673"/>
                      <a:pt x="3271066" y="779522"/>
                    </a:cubicBezTo>
                    <a:cubicBezTo>
                      <a:pt x="3298451" y="756371"/>
                      <a:pt x="3328745" y="734543"/>
                      <a:pt x="3347266" y="716022"/>
                    </a:cubicBezTo>
                    <a:cubicBezTo>
                      <a:pt x="3365787" y="697501"/>
                      <a:pt x="3365260" y="684272"/>
                      <a:pt x="3382193" y="668397"/>
                    </a:cubicBezTo>
                    <a:cubicBezTo>
                      <a:pt x="3399126" y="652522"/>
                      <a:pt x="3424127" y="626725"/>
                      <a:pt x="3448866" y="620772"/>
                    </a:cubicBezTo>
                    <a:cubicBezTo>
                      <a:pt x="3473605" y="614819"/>
                      <a:pt x="3508399" y="624211"/>
                      <a:pt x="3530624" y="632678"/>
                    </a:cubicBezTo>
                    <a:cubicBezTo>
                      <a:pt x="3565549" y="628445"/>
                      <a:pt x="3579306" y="624741"/>
                      <a:pt x="3601266" y="633472"/>
                    </a:cubicBezTo>
                    <a:cubicBezTo>
                      <a:pt x="3623226" y="642203"/>
                      <a:pt x="3635928" y="668133"/>
                      <a:pt x="3662386" y="685066"/>
                    </a:cubicBezTo>
                    <a:cubicBezTo>
                      <a:pt x="3688844" y="701999"/>
                      <a:pt x="3700617" y="716154"/>
                      <a:pt x="3738585" y="749359"/>
                    </a:cubicBezTo>
                    <a:cubicBezTo>
                      <a:pt x="3776553" y="782564"/>
                      <a:pt x="3846403" y="869216"/>
                      <a:pt x="3890191" y="884297"/>
                    </a:cubicBezTo>
                    <a:cubicBezTo>
                      <a:pt x="3933980" y="899378"/>
                      <a:pt x="3985441" y="874772"/>
                      <a:pt x="4001316" y="839847"/>
                    </a:cubicBezTo>
                    <a:cubicBezTo>
                      <a:pt x="4017191" y="804922"/>
                      <a:pt x="3981737" y="720255"/>
                      <a:pt x="3985441" y="674747"/>
                    </a:cubicBezTo>
                    <a:cubicBezTo>
                      <a:pt x="3989145" y="629239"/>
                      <a:pt x="4007666" y="610718"/>
                      <a:pt x="4023541" y="566797"/>
                    </a:cubicBezTo>
                    <a:cubicBezTo>
                      <a:pt x="4039416" y="522876"/>
                      <a:pt x="4063758" y="456201"/>
                      <a:pt x="4080691" y="411222"/>
                    </a:cubicBezTo>
                    <a:cubicBezTo>
                      <a:pt x="4097624" y="366243"/>
                      <a:pt x="4115087" y="326555"/>
                      <a:pt x="4125141" y="296922"/>
                    </a:cubicBezTo>
                    <a:cubicBezTo>
                      <a:pt x="4135195" y="267289"/>
                      <a:pt x="4131491" y="254059"/>
                      <a:pt x="4141016" y="233422"/>
                    </a:cubicBezTo>
                    <a:cubicBezTo>
                      <a:pt x="4150541" y="212785"/>
                      <a:pt x="4164829" y="189501"/>
                      <a:pt x="4182291" y="173097"/>
                    </a:cubicBezTo>
                    <a:cubicBezTo>
                      <a:pt x="4199754" y="156693"/>
                      <a:pt x="4236795" y="142405"/>
                      <a:pt x="4245791" y="134997"/>
                    </a:cubicBezTo>
                    <a:cubicBezTo>
                      <a:pt x="4254787" y="127589"/>
                      <a:pt x="4230445" y="-160807"/>
                      <a:pt x="4236266" y="128647"/>
                    </a:cubicBezTo>
                    <a:cubicBezTo>
                      <a:pt x="4242087" y="418101"/>
                      <a:pt x="4253199" y="1470085"/>
                      <a:pt x="4248966" y="1754247"/>
                    </a:cubicBezTo>
                    <a:cubicBezTo>
                      <a:pt x="4244733" y="2038409"/>
                      <a:pt x="4257433" y="1772239"/>
                      <a:pt x="4229916" y="1751072"/>
                    </a:cubicBezTo>
                    <a:cubicBezTo>
                      <a:pt x="4202399" y="1729905"/>
                      <a:pt x="4145249" y="1671168"/>
                      <a:pt x="4083866" y="1627247"/>
                    </a:cubicBezTo>
                    <a:cubicBezTo>
                      <a:pt x="4022483" y="1583326"/>
                      <a:pt x="3921412" y="1520355"/>
                      <a:pt x="3861616" y="1487547"/>
                    </a:cubicBezTo>
                    <a:cubicBezTo>
                      <a:pt x="3801820" y="1454739"/>
                      <a:pt x="3773774" y="1441509"/>
                      <a:pt x="3725091" y="1430397"/>
                    </a:cubicBezTo>
                    <a:cubicBezTo>
                      <a:pt x="3676408" y="1419285"/>
                      <a:pt x="3622433" y="1410818"/>
                      <a:pt x="3569516" y="1420872"/>
                    </a:cubicBezTo>
                    <a:cubicBezTo>
                      <a:pt x="3516599" y="1430926"/>
                      <a:pt x="3454687" y="1464264"/>
                      <a:pt x="3407591" y="1490722"/>
                    </a:cubicBezTo>
                    <a:cubicBezTo>
                      <a:pt x="3360495" y="1517180"/>
                      <a:pt x="3286941" y="1579622"/>
                      <a:pt x="3286941" y="1579622"/>
                    </a:cubicBezTo>
                    <a:cubicBezTo>
                      <a:pt x="3245666" y="1609784"/>
                      <a:pt x="3196983" y="1646297"/>
                      <a:pt x="3159941" y="1671697"/>
                    </a:cubicBezTo>
                    <a:cubicBezTo>
                      <a:pt x="3122899" y="1697097"/>
                      <a:pt x="3093266" y="1727260"/>
                      <a:pt x="3064691" y="1732022"/>
                    </a:cubicBezTo>
                    <a:cubicBezTo>
                      <a:pt x="3036116" y="1736784"/>
                      <a:pt x="3018124" y="1708209"/>
                      <a:pt x="2988491" y="1700272"/>
                    </a:cubicBezTo>
                    <a:cubicBezTo>
                      <a:pt x="2958858" y="1692335"/>
                      <a:pt x="2935045" y="1668522"/>
                      <a:pt x="2886891" y="1684397"/>
                    </a:cubicBezTo>
                    <a:cubicBezTo>
                      <a:pt x="2838737" y="1700272"/>
                      <a:pt x="2754070" y="1758480"/>
                      <a:pt x="2699566" y="1795522"/>
                    </a:cubicBezTo>
                    <a:cubicBezTo>
                      <a:pt x="2645062" y="1832564"/>
                      <a:pt x="2612254" y="1879660"/>
                      <a:pt x="2559866" y="1906647"/>
                    </a:cubicBezTo>
                    <a:cubicBezTo>
                      <a:pt x="2507479" y="1933635"/>
                      <a:pt x="2444508" y="1943160"/>
                      <a:pt x="2385241" y="1957447"/>
                    </a:cubicBezTo>
                    <a:cubicBezTo>
                      <a:pt x="2325974" y="1971734"/>
                      <a:pt x="2263003" y="1988139"/>
                      <a:pt x="2204266" y="1992372"/>
                    </a:cubicBezTo>
                    <a:cubicBezTo>
                      <a:pt x="2145529" y="1996605"/>
                      <a:pt x="2084674" y="1980201"/>
                      <a:pt x="2032816" y="1982847"/>
                    </a:cubicBezTo>
                    <a:cubicBezTo>
                      <a:pt x="1980958" y="1985493"/>
                      <a:pt x="1926983" y="1991314"/>
                      <a:pt x="1893116" y="2008247"/>
                    </a:cubicBezTo>
                    <a:cubicBezTo>
                      <a:pt x="1859249" y="2025180"/>
                      <a:pt x="1855016" y="2062222"/>
                      <a:pt x="1829616" y="2084447"/>
                    </a:cubicBezTo>
                    <a:cubicBezTo>
                      <a:pt x="1804216" y="2106672"/>
                      <a:pt x="1790987" y="2135247"/>
                      <a:pt x="1740716" y="2141597"/>
                    </a:cubicBezTo>
                    <a:cubicBezTo>
                      <a:pt x="1690445" y="2147947"/>
                      <a:pt x="1583024" y="2133130"/>
                      <a:pt x="1527991" y="2122547"/>
                    </a:cubicBezTo>
                    <a:cubicBezTo>
                      <a:pt x="1472958" y="2111964"/>
                      <a:pt x="1457083" y="2089739"/>
                      <a:pt x="1410516" y="2078097"/>
                    </a:cubicBezTo>
                    <a:cubicBezTo>
                      <a:pt x="1363949" y="2066455"/>
                      <a:pt x="1313149" y="2061693"/>
                      <a:pt x="1248591" y="2052697"/>
                    </a:cubicBezTo>
                    <a:cubicBezTo>
                      <a:pt x="1184033" y="2043701"/>
                      <a:pt x="1084549" y="2014068"/>
                      <a:pt x="1023166" y="2024122"/>
                    </a:cubicBezTo>
                    <a:cubicBezTo>
                      <a:pt x="961783" y="2034176"/>
                      <a:pt x="921566" y="2082330"/>
                      <a:pt x="880291" y="2113022"/>
                    </a:cubicBezTo>
                    <a:cubicBezTo>
                      <a:pt x="839016" y="2143714"/>
                      <a:pt x="804620" y="2189222"/>
                      <a:pt x="775516" y="2208272"/>
                    </a:cubicBezTo>
                    <a:cubicBezTo>
                      <a:pt x="746412" y="2227322"/>
                      <a:pt x="733712" y="2221501"/>
                      <a:pt x="705666" y="2227322"/>
                    </a:cubicBezTo>
                    <a:cubicBezTo>
                      <a:pt x="677620" y="2233143"/>
                      <a:pt x="644283" y="2234201"/>
                      <a:pt x="607241" y="2243197"/>
                    </a:cubicBezTo>
                    <a:cubicBezTo>
                      <a:pt x="570199" y="2252193"/>
                      <a:pt x="518870" y="2265951"/>
                      <a:pt x="483416" y="2281297"/>
                    </a:cubicBezTo>
                    <a:cubicBezTo>
                      <a:pt x="447962" y="2296643"/>
                      <a:pt x="424149" y="2309343"/>
                      <a:pt x="394516" y="2335272"/>
                    </a:cubicBezTo>
                    <a:cubicBezTo>
                      <a:pt x="364883" y="2361201"/>
                      <a:pt x="331545" y="2410414"/>
                      <a:pt x="305616" y="2436872"/>
                    </a:cubicBezTo>
                    <a:cubicBezTo>
                      <a:pt x="279687" y="2463330"/>
                      <a:pt x="269633" y="2542705"/>
                      <a:pt x="238941" y="2494022"/>
                    </a:cubicBezTo>
                    <a:cubicBezTo>
                      <a:pt x="208249" y="2445339"/>
                      <a:pt x="151628" y="2237905"/>
                      <a:pt x="121466" y="2144772"/>
                    </a:cubicBezTo>
                    <a:cubicBezTo>
                      <a:pt x="91304" y="2051639"/>
                      <a:pt x="77016" y="2004543"/>
                      <a:pt x="57966" y="1935222"/>
                    </a:cubicBezTo>
                    <a:cubicBezTo>
                      <a:pt x="38916" y="1865901"/>
                      <a:pt x="-20351" y="1792876"/>
                      <a:pt x="7166" y="1728847"/>
                    </a:cubicBezTo>
                    <a:close/>
                  </a:path>
                </a:pathLst>
              </a:custGeom>
              <a:solidFill>
                <a:srgbClr val="D7B7B9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DC3356EC-9065-447C-9F71-AEF918EB6934}"/>
                  </a:ext>
                </a:extLst>
              </p:cNvPr>
              <p:cNvSpPr txBox="1"/>
              <p:nvPr/>
            </p:nvSpPr>
            <p:spPr>
              <a:xfrm>
                <a:off x="7902430" y="341505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BC3AE9-D249-4597-A109-AB4801873AD3}"/>
                  </a:ext>
                </a:extLst>
              </p:cNvPr>
              <p:cNvSpPr txBox="1"/>
              <p:nvPr/>
            </p:nvSpPr>
            <p:spPr>
              <a:xfrm>
                <a:off x="7845105" y="2334274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DD38D81-DACD-46C0-BCEE-A729333B2408}"/>
                  </a:ext>
                </a:extLst>
              </p:cNvPr>
              <p:cNvSpPr txBox="1"/>
              <p:nvPr/>
            </p:nvSpPr>
            <p:spPr>
              <a:xfrm>
                <a:off x="4482514" y="314940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97693957-5503-4D81-8D33-C0B8D46DCF56}"/>
                  </a:ext>
                </a:extLst>
              </p:cNvPr>
              <p:cNvSpPr txBox="1"/>
              <p:nvPr/>
            </p:nvSpPr>
            <p:spPr>
              <a:xfrm>
                <a:off x="4223853" y="2672630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004C119-C57E-42AC-ABAF-7DA2B34FC453}"/>
                  </a:ext>
                </a:extLst>
              </p:cNvPr>
              <p:cNvSpPr txBox="1"/>
              <p:nvPr/>
            </p:nvSpPr>
            <p:spPr>
              <a:xfrm>
                <a:off x="7916411" y="1910629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0DE42A7-880F-46BD-AD5A-5D62F38A2B28}"/>
                  </a:ext>
                </a:extLst>
              </p:cNvPr>
              <p:cNvSpPr txBox="1"/>
              <p:nvPr/>
            </p:nvSpPr>
            <p:spPr>
              <a:xfrm>
                <a:off x="4258807" y="2447525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CC05FB-D27E-41B0-85EC-55475B5BB4ED}"/>
                  </a:ext>
                </a:extLst>
              </p:cNvPr>
              <p:cNvSpPr txBox="1"/>
              <p:nvPr/>
            </p:nvSpPr>
            <p:spPr>
              <a:xfrm>
                <a:off x="5068346" y="3651347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06D11DC-117B-4936-9A6D-518D392854BC}"/>
                  </a:ext>
                </a:extLst>
              </p:cNvPr>
              <p:cNvSpPr txBox="1"/>
              <p:nvPr/>
            </p:nvSpPr>
            <p:spPr>
              <a:xfrm>
                <a:off x="5417894" y="2839062"/>
                <a:ext cx="4781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Oc</a:t>
                </a:r>
              </a:p>
            </p:txBody>
          </p: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291C377F-1451-4543-9943-BDF973DD740F}"/>
                  </a:ext>
                </a:extLst>
              </p:cNvPr>
              <p:cNvCxnSpPr/>
              <p:nvPr/>
            </p:nvCxnSpPr>
            <p:spPr>
              <a:xfrm flipV="1">
                <a:off x="5654005" y="2637914"/>
                <a:ext cx="0" cy="273807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552A10A-5961-446B-9230-DBA9203C5BB9}"/>
                </a:ext>
              </a:extLst>
            </p:cNvPr>
            <p:cNvSpPr/>
            <p:nvPr/>
          </p:nvSpPr>
          <p:spPr>
            <a:xfrm rot="21240000">
              <a:off x="3697706" y="344905"/>
              <a:ext cx="922421" cy="6456948"/>
            </a:xfrm>
            <a:custGeom>
              <a:avLst/>
              <a:gdLst>
                <a:gd name="connsiteX0" fmla="*/ 0 w 922421"/>
                <a:gd name="connsiteY0" fmla="*/ 0 h 6456948"/>
                <a:gd name="connsiteX1" fmla="*/ 192505 w 922421"/>
                <a:gd name="connsiteY1" fmla="*/ 1114927 h 6456948"/>
                <a:gd name="connsiteX2" fmla="*/ 296779 w 922421"/>
                <a:gd name="connsiteY2" fmla="*/ 2221832 h 6456948"/>
                <a:gd name="connsiteX3" fmla="*/ 336884 w 922421"/>
                <a:gd name="connsiteY3" fmla="*/ 3136232 h 6456948"/>
                <a:gd name="connsiteX4" fmla="*/ 425116 w 922421"/>
                <a:gd name="connsiteY4" fmla="*/ 4002506 h 6456948"/>
                <a:gd name="connsiteX5" fmla="*/ 545431 w 922421"/>
                <a:gd name="connsiteY5" fmla="*/ 4596063 h 6456948"/>
                <a:gd name="connsiteX6" fmla="*/ 705852 w 922421"/>
                <a:gd name="connsiteY6" fmla="*/ 5470358 h 6456948"/>
                <a:gd name="connsiteX7" fmla="*/ 922421 w 922421"/>
                <a:gd name="connsiteY7" fmla="*/ 6456948 h 645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421" h="6456948">
                  <a:moveTo>
                    <a:pt x="0" y="0"/>
                  </a:moveTo>
                  <a:cubicBezTo>
                    <a:pt x="71521" y="372311"/>
                    <a:pt x="143042" y="744622"/>
                    <a:pt x="192505" y="1114927"/>
                  </a:cubicBezTo>
                  <a:cubicBezTo>
                    <a:pt x="241968" y="1485232"/>
                    <a:pt x="272716" y="1884948"/>
                    <a:pt x="296779" y="2221832"/>
                  </a:cubicBezTo>
                  <a:cubicBezTo>
                    <a:pt x="320842" y="2558716"/>
                    <a:pt x="315495" y="2839453"/>
                    <a:pt x="336884" y="3136232"/>
                  </a:cubicBezTo>
                  <a:cubicBezTo>
                    <a:pt x="358274" y="3433011"/>
                    <a:pt x="390358" y="3759201"/>
                    <a:pt x="425116" y="4002506"/>
                  </a:cubicBezTo>
                  <a:cubicBezTo>
                    <a:pt x="459874" y="4245811"/>
                    <a:pt x="498642" y="4351421"/>
                    <a:pt x="545431" y="4596063"/>
                  </a:cubicBezTo>
                  <a:cubicBezTo>
                    <a:pt x="592220" y="4840705"/>
                    <a:pt x="643020" y="5160211"/>
                    <a:pt x="705852" y="5470358"/>
                  </a:cubicBezTo>
                  <a:cubicBezTo>
                    <a:pt x="768684" y="5780506"/>
                    <a:pt x="845552" y="6118727"/>
                    <a:pt x="922421" y="6456948"/>
                  </a:cubicBezTo>
                </a:path>
              </a:pathLst>
            </a:custGeom>
            <a:noFill/>
            <a:ln w="635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C3D4F8-21CF-4227-877A-F81B64A61D31}"/>
              </a:ext>
            </a:extLst>
          </p:cNvPr>
          <p:cNvGrpSpPr/>
          <p:nvPr/>
        </p:nvGrpSpPr>
        <p:grpSpPr>
          <a:xfrm>
            <a:off x="1005486" y="3978719"/>
            <a:ext cx="2853923" cy="1509654"/>
            <a:chOff x="1159567" y="2048935"/>
            <a:chExt cx="2853923" cy="1509654"/>
          </a:xfrm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57AF89C-46DC-4958-93A5-A6A6A73E512D}"/>
                </a:ext>
              </a:extLst>
            </p:cNvPr>
            <p:cNvSpPr/>
            <p:nvPr/>
          </p:nvSpPr>
          <p:spPr>
            <a:xfrm>
              <a:off x="2749980" y="3149828"/>
              <a:ext cx="721710" cy="33968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DC8D5EE-39E9-4F39-B2BA-839E8913DB93}"/>
                </a:ext>
              </a:extLst>
            </p:cNvPr>
            <p:cNvSpPr/>
            <p:nvPr/>
          </p:nvSpPr>
          <p:spPr>
            <a:xfrm>
              <a:off x="1159567" y="2125002"/>
              <a:ext cx="1545572" cy="1167025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C74D7EC-D163-4588-9B15-04207EFC1D0A}"/>
                </a:ext>
              </a:extLst>
            </p:cNvPr>
            <p:cNvSpPr/>
            <p:nvPr/>
          </p:nvSpPr>
          <p:spPr>
            <a:xfrm>
              <a:off x="1694466" y="2048935"/>
              <a:ext cx="2034116" cy="1483304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ACEC9BD-A8DE-423D-9102-0DCD2771B258}"/>
                </a:ext>
              </a:extLst>
            </p:cNvPr>
            <p:cNvSpPr/>
            <p:nvPr/>
          </p:nvSpPr>
          <p:spPr>
            <a:xfrm>
              <a:off x="2050173" y="2233066"/>
              <a:ext cx="1682529" cy="1325006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1AAE462-3AA5-49E1-9100-70A72D6CC3C8}"/>
                </a:ext>
              </a:extLst>
            </p:cNvPr>
            <p:cNvSpPr/>
            <p:nvPr/>
          </p:nvSpPr>
          <p:spPr>
            <a:xfrm>
              <a:off x="2075033" y="2221802"/>
              <a:ext cx="1938457" cy="1336787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1321CCF-CBB5-42A9-88AB-AC2709BA38F2}"/>
                </a:ext>
              </a:extLst>
            </p:cNvPr>
            <p:cNvSpPr/>
            <p:nvPr/>
          </p:nvSpPr>
          <p:spPr>
            <a:xfrm>
              <a:off x="1488244" y="2508676"/>
              <a:ext cx="711362" cy="648597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F6029BA-CBF5-46BC-A534-55A2F44B363A}"/>
              </a:ext>
            </a:extLst>
          </p:cNvPr>
          <p:cNvSpPr/>
          <p:nvPr/>
        </p:nvSpPr>
        <p:spPr>
          <a:xfrm>
            <a:off x="1917032" y="4190332"/>
            <a:ext cx="1491915" cy="1179094"/>
          </a:xfrm>
          <a:custGeom>
            <a:avLst/>
            <a:gdLst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42210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  <a:gd name="connsiteX0" fmla="*/ 0 w 1491915"/>
              <a:gd name="connsiteY0" fmla="*/ 0 h 1179094"/>
              <a:gd name="connsiteX1" fmla="*/ 224589 w 1491915"/>
              <a:gd name="connsiteY1" fmla="*/ 336884 h 1179094"/>
              <a:gd name="connsiteX2" fmla="*/ 457200 w 1491915"/>
              <a:gd name="connsiteY2" fmla="*/ 633663 h 1179094"/>
              <a:gd name="connsiteX3" fmla="*/ 593557 w 1491915"/>
              <a:gd name="connsiteY3" fmla="*/ 826168 h 1179094"/>
              <a:gd name="connsiteX4" fmla="*/ 713873 w 1491915"/>
              <a:gd name="connsiteY4" fmla="*/ 890336 h 1179094"/>
              <a:gd name="connsiteX5" fmla="*/ 978568 w 1491915"/>
              <a:gd name="connsiteY5" fmla="*/ 794084 h 1179094"/>
              <a:gd name="connsiteX6" fmla="*/ 1235242 w 1491915"/>
              <a:gd name="connsiteY6" fmla="*/ 874294 h 1179094"/>
              <a:gd name="connsiteX7" fmla="*/ 1363579 w 1491915"/>
              <a:gd name="connsiteY7" fmla="*/ 994610 h 1179094"/>
              <a:gd name="connsiteX8" fmla="*/ 1491915 w 1491915"/>
              <a:gd name="connsiteY8" fmla="*/ 1179094 h 11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1915" h="1179094">
                <a:moveTo>
                  <a:pt x="0" y="0"/>
                </a:moveTo>
                <a:lnTo>
                  <a:pt x="224589" y="336884"/>
                </a:lnTo>
                <a:cubicBezTo>
                  <a:pt x="300789" y="442495"/>
                  <a:pt x="395705" y="552116"/>
                  <a:pt x="457200" y="633663"/>
                </a:cubicBezTo>
                <a:cubicBezTo>
                  <a:pt x="518695" y="715210"/>
                  <a:pt x="553452" y="804779"/>
                  <a:pt x="593557" y="826168"/>
                </a:cubicBezTo>
                <a:lnTo>
                  <a:pt x="713873" y="890336"/>
                </a:lnTo>
                <a:cubicBezTo>
                  <a:pt x="778042" y="884989"/>
                  <a:pt x="891673" y="796758"/>
                  <a:pt x="978568" y="794084"/>
                </a:cubicBezTo>
                <a:cubicBezTo>
                  <a:pt x="1065463" y="791410"/>
                  <a:pt x="1149684" y="847557"/>
                  <a:pt x="1235242" y="874294"/>
                </a:cubicBezTo>
                <a:cubicBezTo>
                  <a:pt x="1299410" y="907715"/>
                  <a:pt x="1320800" y="943810"/>
                  <a:pt x="1363579" y="994610"/>
                </a:cubicBezTo>
                <a:cubicBezTo>
                  <a:pt x="1406358" y="1045410"/>
                  <a:pt x="1449136" y="1117599"/>
                  <a:pt x="1491915" y="117909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47C9EF-46CD-42B6-AEFD-CCA11050D0A5}"/>
              </a:ext>
            </a:extLst>
          </p:cNvPr>
          <p:cNvSpPr/>
          <p:nvPr/>
        </p:nvSpPr>
        <p:spPr>
          <a:xfrm>
            <a:off x="3144253" y="6019132"/>
            <a:ext cx="826168" cy="617621"/>
          </a:xfrm>
          <a:custGeom>
            <a:avLst/>
            <a:gdLst>
              <a:gd name="connsiteX0" fmla="*/ 826168 w 826168"/>
              <a:gd name="connsiteY0" fmla="*/ 0 h 617621"/>
              <a:gd name="connsiteX1" fmla="*/ 569494 w 826168"/>
              <a:gd name="connsiteY1" fmla="*/ 216568 h 617621"/>
              <a:gd name="connsiteX2" fmla="*/ 256673 w 826168"/>
              <a:gd name="connsiteY2" fmla="*/ 433136 h 617621"/>
              <a:gd name="connsiteX3" fmla="*/ 40105 w 826168"/>
              <a:gd name="connsiteY3" fmla="*/ 617621 h 617621"/>
              <a:gd name="connsiteX4" fmla="*/ 0 w 826168"/>
              <a:gd name="connsiteY4" fmla="*/ 609600 h 617621"/>
              <a:gd name="connsiteX5" fmla="*/ 72189 w 826168"/>
              <a:gd name="connsiteY5" fmla="*/ 593557 h 6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6168" h="617621">
                <a:moveTo>
                  <a:pt x="826168" y="0"/>
                </a:moveTo>
                <a:lnTo>
                  <a:pt x="569494" y="216568"/>
                </a:lnTo>
                <a:lnTo>
                  <a:pt x="256673" y="433136"/>
                </a:lnTo>
                <a:lnTo>
                  <a:pt x="40105" y="617621"/>
                </a:lnTo>
                <a:lnTo>
                  <a:pt x="0" y="609600"/>
                </a:lnTo>
                <a:lnTo>
                  <a:pt x="72189" y="5935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489084-980B-4E92-B227-5AD4AC7A7406}"/>
              </a:ext>
            </a:extLst>
          </p:cNvPr>
          <p:cNvSpPr/>
          <p:nvPr/>
        </p:nvSpPr>
        <p:spPr>
          <a:xfrm>
            <a:off x="3962400" y="4676509"/>
            <a:ext cx="3939434" cy="1029802"/>
          </a:xfrm>
          <a:custGeom>
            <a:avLst/>
            <a:gdLst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280737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10653 h 1010653"/>
              <a:gd name="connsiteX1" fmla="*/ 112295 w 3962400"/>
              <a:gd name="connsiteY1" fmla="*/ 890337 h 1010653"/>
              <a:gd name="connsiteX2" fmla="*/ 280737 w 3962400"/>
              <a:gd name="connsiteY2" fmla="*/ 858253 h 1010653"/>
              <a:gd name="connsiteX3" fmla="*/ 505326 w 3962400"/>
              <a:gd name="connsiteY3" fmla="*/ 906379 h 1010653"/>
              <a:gd name="connsiteX4" fmla="*/ 778042 w 3962400"/>
              <a:gd name="connsiteY4" fmla="*/ 858253 h 1010653"/>
              <a:gd name="connsiteX5" fmla="*/ 946484 w 3962400"/>
              <a:gd name="connsiteY5" fmla="*/ 786063 h 1010653"/>
              <a:gd name="connsiteX6" fmla="*/ 1163053 w 3962400"/>
              <a:gd name="connsiteY6" fmla="*/ 601579 h 1010653"/>
              <a:gd name="connsiteX7" fmla="*/ 1331495 w 3962400"/>
              <a:gd name="connsiteY7" fmla="*/ 561474 h 1010653"/>
              <a:gd name="connsiteX8" fmla="*/ 1507958 w 3962400"/>
              <a:gd name="connsiteY8" fmla="*/ 705853 h 1010653"/>
              <a:gd name="connsiteX9" fmla="*/ 1740568 w 3962400"/>
              <a:gd name="connsiteY9" fmla="*/ 737937 h 1010653"/>
              <a:gd name="connsiteX10" fmla="*/ 2117558 w 3962400"/>
              <a:gd name="connsiteY10" fmla="*/ 593558 h 1010653"/>
              <a:gd name="connsiteX11" fmla="*/ 2438400 w 3962400"/>
              <a:gd name="connsiteY11" fmla="*/ 368968 h 1010653"/>
              <a:gd name="connsiteX12" fmla="*/ 2614863 w 3962400"/>
              <a:gd name="connsiteY12" fmla="*/ 240631 h 1010653"/>
              <a:gd name="connsiteX13" fmla="*/ 2751221 w 3962400"/>
              <a:gd name="connsiteY13" fmla="*/ 184484 h 1010653"/>
              <a:gd name="connsiteX14" fmla="*/ 2791326 w 3962400"/>
              <a:gd name="connsiteY14" fmla="*/ 409074 h 1010653"/>
              <a:gd name="connsiteX15" fmla="*/ 2919663 w 3962400"/>
              <a:gd name="connsiteY15" fmla="*/ 304800 h 1010653"/>
              <a:gd name="connsiteX16" fmla="*/ 3023937 w 3962400"/>
              <a:gd name="connsiteY16" fmla="*/ 160421 h 1010653"/>
              <a:gd name="connsiteX17" fmla="*/ 3136232 w 3962400"/>
              <a:gd name="connsiteY17" fmla="*/ 200526 h 1010653"/>
              <a:gd name="connsiteX18" fmla="*/ 3376863 w 3962400"/>
              <a:gd name="connsiteY18" fmla="*/ 0 h 1010653"/>
              <a:gd name="connsiteX19" fmla="*/ 3553326 w 3962400"/>
              <a:gd name="connsiteY19" fmla="*/ 8021 h 1010653"/>
              <a:gd name="connsiteX20" fmla="*/ 3753853 w 3962400"/>
              <a:gd name="connsiteY20" fmla="*/ 208547 h 1010653"/>
              <a:gd name="connsiteX21" fmla="*/ 3874168 w 3962400"/>
              <a:gd name="connsiteY21" fmla="*/ 280737 h 1010653"/>
              <a:gd name="connsiteX22" fmla="*/ 3962400 w 3962400"/>
              <a:gd name="connsiteY22" fmla="*/ 216568 h 1010653"/>
              <a:gd name="connsiteX23" fmla="*/ 3914274 w 3962400"/>
              <a:gd name="connsiteY23" fmla="*/ 24063 h 1010653"/>
              <a:gd name="connsiteX0" fmla="*/ 0 w 3962400"/>
              <a:gd name="connsiteY0" fmla="*/ 1046722 h 1046722"/>
              <a:gd name="connsiteX1" fmla="*/ 112295 w 3962400"/>
              <a:gd name="connsiteY1" fmla="*/ 926406 h 1046722"/>
              <a:gd name="connsiteX2" fmla="*/ 280737 w 3962400"/>
              <a:gd name="connsiteY2" fmla="*/ 894322 h 1046722"/>
              <a:gd name="connsiteX3" fmla="*/ 505326 w 3962400"/>
              <a:gd name="connsiteY3" fmla="*/ 942448 h 1046722"/>
              <a:gd name="connsiteX4" fmla="*/ 778042 w 3962400"/>
              <a:gd name="connsiteY4" fmla="*/ 894322 h 1046722"/>
              <a:gd name="connsiteX5" fmla="*/ 946484 w 3962400"/>
              <a:gd name="connsiteY5" fmla="*/ 822132 h 1046722"/>
              <a:gd name="connsiteX6" fmla="*/ 1163053 w 3962400"/>
              <a:gd name="connsiteY6" fmla="*/ 637648 h 1046722"/>
              <a:gd name="connsiteX7" fmla="*/ 1331495 w 3962400"/>
              <a:gd name="connsiteY7" fmla="*/ 597543 h 1046722"/>
              <a:gd name="connsiteX8" fmla="*/ 1507958 w 3962400"/>
              <a:gd name="connsiteY8" fmla="*/ 741922 h 1046722"/>
              <a:gd name="connsiteX9" fmla="*/ 1740568 w 3962400"/>
              <a:gd name="connsiteY9" fmla="*/ 774006 h 1046722"/>
              <a:gd name="connsiteX10" fmla="*/ 2117558 w 3962400"/>
              <a:gd name="connsiteY10" fmla="*/ 629627 h 1046722"/>
              <a:gd name="connsiteX11" fmla="*/ 2438400 w 3962400"/>
              <a:gd name="connsiteY11" fmla="*/ 405037 h 1046722"/>
              <a:gd name="connsiteX12" fmla="*/ 2614863 w 3962400"/>
              <a:gd name="connsiteY12" fmla="*/ 276700 h 1046722"/>
              <a:gd name="connsiteX13" fmla="*/ 2751221 w 3962400"/>
              <a:gd name="connsiteY13" fmla="*/ 220553 h 1046722"/>
              <a:gd name="connsiteX14" fmla="*/ 2791326 w 3962400"/>
              <a:gd name="connsiteY14" fmla="*/ 445143 h 1046722"/>
              <a:gd name="connsiteX15" fmla="*/ 2919663 w 3962400"/>
              <a:gd name="connsiteY15" fmla="*/ 340869 h 1046722"/>
              <a:gd name="connsiteX16" fmla="*/ 3023937 w 3962400"/>
              <a:gd name="connsiteY16" fmla="*/ 196490 h 1046722"/>
              <a:gd name="connsiteX17" fmla="*/ 3136232 w 3962400"/>
              <a:gd name="connsiteY17" fmla="*/ 236595 h 1046722"/>
              <a:gd name="connsiteX18" fmla="*/ 3376863 w 3962400"/>
              <a:gd name="connsiteY18" fmla="*/ 36069 h 1046722"/>
              <a:gd name="connsiteX19" fmla="*/ 3553326 w 3962400"/>
              <a:gd name="connsiteY19" fmla="*/ 44090 h 1046722"/>
              <a:gd name="connsiteX20" fmla="*/ 3753853 w 3962400"/>
              <a:gd name="connsiteY20" fmla="*/ 244616 h 1046722"/>
              <a:gd name="connsiteX21" fmla="*/ 3874168 w 3962400"/>
              <a:gd name="connsiteY21" fmla="*/ 316806 h 1046722"/>
              <a:gd name="connsiteX22" fmla="*/ 3962400 w 3962400"/>
              <a:gd name="connsiteY22" fmla="*/ 252637 h 1046722"/>
              <a:gd name="connsiteX23" fmla="*/ 3914274 w 3962400"/>
              <a:gd name="connsiteY23" fmla="*/ 60132 h 104672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53853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42289 h 1042289"/>
              <a:gd name="connsiteX1" fmla="*/ 112295 w 3962400"/>
              <a:gd name="connsiteY1" fmla="*/ 921973 h 1042289"/>
              <a:gd name="connsiteX2" fmla="*/ 280737 w 3962400"/>
              <a:gd name="connsiteY2" fmla="*/ 889889 h 1042289"/>
              <a:gd name="connsiteX3" fmla="*/ 505326 w 3962400"/>
              <a:gd name="connsiteY3" fmla="*/ 938015 h 1042289"/>
              <a:gd name="connsiteX4" fmla="*/ 778042 w 3962400"/>
              <a:gd name="connsiteY4" fmla="*/ 889889 h 1042289"/>
              <a:gd name="connsiteX5" fmla="*/ 946484 w 3962400"/>
              <a:gd name="connsiteY5" fmla="*/ 817699 h 1042289"/>
              <a:gd name="connsiteX6" fmla="*/ 1163053 w 3962400"/>
              <a:gd name="connsiteY6" fmla="*/ 633215 h 1042289"/>
              <a:gd name="connsiteX7" fmla="*/ 1331495 w 3962400"/>
              <a:gd name="connsiteY7" fmla="*/ 593110 h 1042289"/>
              <a:gd name="connsiteX8" fmla="*/ 1507958 w 3962400"/>
              <a:gd name="connsiteY8" fmla="*/ 737489 h 1042289"/>
              <a:gd name="connsiteX9" fmla="*/ 1740568 w 3962400"/>
              <a:gd name="connsiteY9" fmla="*/ 769573 h 1042289"/>
              <a:gd name="connsiteX10" fmla="*/ 2117558 w 3962400"/>
              <a:gd name="connsiteY10" fmla="*/ 625194 h 1042289"/>
              <a:gd name="connsiteX11" fmla="*/ 2438400 w 3962400"/>
              <a:gd name="connsiteY11" fmla="*/ 400604 h 1042289"/>
              <a:gd name="connsiteX12" fmla="*/ 2614863 w 3962400"/>
              <a:gd name="connsiteY12" fmla="*/ 272267 h 1042289"/>
              <a:gd name="connsiteX13" fmla="*/ 2751221 w 3962400"/>
              <a:gd name="connsiteY13" fmla="*/ 216120 h 1042289"/>
              <a:gd name="connsiteX14" fmla="*/ 2791326 w 3962400"/>
              <a:gd name="connsiteY14" fmla="*/ 440710 h 1042289"/>
              <a:gd name="connsiteX15" fmla="*/ 2919663 w 3962400"/>
              <a:gd name="connsiteY15" fmla="*/ 336436 h 1042289"/>
              <a:gd name="connsiteX16" fmla="*/ 3023937 w 3962400"/>
              <a:gd name="connsiteY16" fmla="*/ 192057 h 1042289"/>
              <a:gd name="connsiteX17" fmla="*/ 3120190 w 3962400"/>
              <a:gd name="connsiteY17" fmla="*/ 200078 h 1042289"/>
              <a:gd name="connsiteX18" fmla="*/ 3376863 w 3962400"/>
              <a:gd name="connsiteY18" fmla="*/ 31636 h 1042289"/>
              <a:gd name="connsiteX19" fmla="*/ 3553326 w 3962400"/>
              <a:gd name="connsiteY19" fmla="*/ 39657 h 1042289"/>
              <a:gd name="connsiteX20" fmla="*/ 3753853 w 3962400"/>
              <a:gd name="connsiteY20" fmla="*/ 240183 h 1042289"/>
              <a:gd name="connsiteX21" fmla="*/ 3874168 w 3962400"/>
              <a:gd name="connsiteY21" fmla="*/ 312373 h 1042289"/>
              <a:gd name="connsiteX22" fmla="*/ 3962400 w 3962400"/>
              <a:gd name="connsiteY22" fmla="*/ 248204 h 1042289"/>
              <a:gd name="connsiteX23" fmla="*/ 3914274 w 3962400"/>
              <a:gd name="connsiteY23" fmla="*/ 55699 h 1042289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62400"/>
              <a:gd name="connsiteY0" fmla="*/ 1029802 h 1029802"/>
              <a:gd name="connsiteX1" fmla="*/ 112295 w 3962400"/>
              <a:gd name="connsiteY1" fmla="*/ 909486 h 1029802"/>
              <a:gd name="connsiteX2" fmla="*/ 280737 w 3962400"/>
              <a:gd name="connsiteY2" fmla="*/ 877402 h 1029802"/>
              <a:gd name="connsiteX3" fmla="*/ 505326 w 3962400"/>
              <a:gd name="connsiteY3" fmla="*/ 925528 h 1029802"/>
              <a:gd name="connsiteX4" fmla="*/ 778042 w 3962400"/>
              <a:gd name="connsiteY4" fmla="*/ 877402 h 1029802"/>
              <a:gd name="connsiteX5" fmla="*/ 946484 w 3962400"/>
              <a:gd name="connsiteY5" fmla="*/ 805212 h 1029802"/>
              <a:gd name="connsiteX6" fmla="*/ 1163053 w 3962400"/>
              <a:gd name="connsiteY6" fmla="*/ 620728 h 1029802"/>
              <a:gd name="connsiteX7" fmla="*/ 1331495 w 3962400"/>
              <a:gd name="connsiteY7" fmla="*/ 580623 h 1029802"/>
              <a:gd name="connsiteX8" fmla="*/ 1507958 w 3962400"/>
              <a:gd name="connsiteY8" fmla="*/ 725002 h 1029802"/>
              <a:gd name="connsiteX9" fmla="*/ 1740568 w 3962400"/>
              <a:gd name="connsiteY9" fmla="*/ 757086 h 1029802"/>
              <a:gd name="connsiteX10" fmla="*/ 2117558 w 3962400"/>
              <a:gd name="connsiteY10" fmla="*/ 612707 h 1029802"/>
              <a:gd name="connsiteX11" fmla="*/ 2438400 w 3962400"/>
              <a:gd name="connsiteY11" fmla="*/ 388117 h 1029802"/>
              <a:gd name="connsiteX12" fmla="*/ 2614863 w 3962400"/>
              <a:gd name="connsiteY12" fmla="*/ 259780 h 1029802"/>
              <a:gd name="connsiteX13" fmla="*/ 2751221 w 3962400"/>
              <a:gd name="connsiteY13" fmla="*/ 203633 h 1029802"/>
              <a:gd name="connsiteX14" fmla="*/ 2791326 w 3962400"/>
              <a:gd name="connsiteY14" fmla="*/ 428223 h 1029802"/>
              <a:gd name="connsiteX15" fmla="*/ 2919663 w 3962400"/>
              <a:gd name="connsiteY15" fmla="*/ 323949 h 1029802"/>
              <a:gd name="connsiteX16" fmla="*/ 3023937 w 3962400"/>
              <a:gd name="connsiteY16" fmla="*/ 179570 h 1029802"/>
              <a:gd name="connsiteX17" fmla="*/ 3120190 w 3962400"/>
              <a:gd name="connsiteY17" fmla="*/ 187591 h 1029802"/>
              <a:gd name="connsiteX18" fmla="*/ 3376863 w 3962400"/>
              <a:gd name="connsiteY18" fmla="*/ 19149 h 1029802"/>
              <a:gd name="connsiteX19" fmla="*/ 3553326 w 3962400"/>
              <a:gd name="connsiteY19" fmla="*/ 27170 h 1029802"/>
              <a:gd name="connsiteX20" fmla="*/ 3729790 w 3962400"/>
              <a:gd name="connsiteY20" fmla="*/ 227696 h 1029802"/>
              <a:gd name="connsiteX21" fmla="*/ 3874168 w 3962400"/>
              <a:gd name="connsiteY21" fmla="*/ 299886 h 1029802"/>
              <a:gd name="connsiteX22" fmla="*/ 3962400 w 3962400"/>
              <a:gd name="connsiteY22" fmla="*/ 235717 h 1029802"/>
              <a:gd name="connsiteX23" fmla="*/ 3914274 w 3962400"/>
              <a:gd name="connsiteY23" fmla="*/ 43212 h 1029802"/>
              <a:gd name="connsiteX0" fmla="*/ 0 w 3938337"/>
              <a:gd name="connsiteY0" fmla="*/ 1029802 h 1029802"/>
              <a:gd name="connsiteX1" fmla="*/ 112295 w 3938337"/>
              <a:gd name="connsiteY1" fmla="*/ 909486 h 1029802"/>
              <a:gd name="connsiteX2" fmla="*/ 280737 w 3938337"/>
              <a:gd name="connsiteY2" fmla="*/ 877402 h 1029802"/>
              <a:gd name="connsiteX3" fmla="*/ 505326 w 3938337"/>
              <a:gd name="connsiteY3" fmla="*/ 925528 h 1029802"/>
              <a:gd name="connsiteX4" fmla="*/ 778042 w 3938337"/>
              <a:gd name="connsiteY4" fmla="*/ 877402 h 1029802"/>
              <a:gd name="connsiteX5" fmla="*/ 946484 w 3938337"/>
              <a:gd name="connsiteY5" fmla="*/ 805212 h 1029802"/>
              <a:gd name="connsiteX6" fmla="*/ 1163053 w 3938337"/>
              <a:gd name="connsiteY6" fmla="*/ 620728 h 1029802"/>
              <a:gd name="connsiteX7" fmla="*/ 1331495 w 3938337"/>
              <a:gd name="connsiteY7" fmla="*/ 580623 h 1029802"/>
              <a:gd name="connsiteX8" fmla="*/ 1507958 w 3938337"/>
              <a:gd name="connsiteY8" fmla="*/ 725002 h 1029802"/>
              <a:gd name="connsiteX9" fmla="*/ 1740568 w 3938337"/>
              <a:gd name="connsiteY9" fmla="*/ 757086 h 1029802"/>
              <a:gd name="connsiteX10" fmla="*/ 2117558 w 3938337"/>
              <a:gd name="connsiteY10" fmla="*/ 612707 h 1029802"/>
              <a:gd name="connsiteX11" fmla="*/ 2438400 w 3938337"/>
              <a:gd name="connsiteY11" fmla="*/ 388117 h 1029802"/>
              <a:gd name="connsiteX12" fmla="*/ 2614863 w 3938337"/>
              <a:gd name="connsiteY12" fmla="*/ 259780 h 1029802"/>
              <a:gd name="connsiteX13" fmla="*/ 2751221 w 3938337"/>
              <a:gd name="connsiteY13" fmla="*/ 203633 h 1029802"/>
              <a:gd name="connsiteX14" fmla="*/ 2791326 w 3938337"/>
              <a:gd name="connsiteY14" fmla="*/ 428223 h 1029802"/>
              <a:gd name="connsiteX15" fmla="*/ 2919663 w 3938337"/>
              <a:gd name="connsiteY15" fmla="*/ 323949 h 1029802"/>
              <a:gd name="connsiteX16" fmla="*/ 3023937 w 3938337"/>
              <a:gd name="connsiteY16" fmla="*/ 179570 h 1029802"/>
              <a:gd name="connsiteX17" fmla="*/ 3120190 w 3938337"/>
              <a:gd name="connsiteY17" fmla="*/ 187591 h 1029802"/>
              <a:gd name="connsiteX18" fmla="*/ 3376863 w 3938337"/>
              <a:gd name="connsiteY18" fmla="*/ 19149 h 1029802"/>
              <a:gd name="connsiteX19" fmla="*/ 3553326 w 3938337"/>
              <a:gd name="connsiteY19" fmla="*/ 27170 h 1029802"/>
              <a:gd name="connsiteX20" fmla="*/ 3729790 w 3938337"/>
              <a:gd name="connsiteY20" fmla="*/ 227696 h 1029802"/>
              <a:gd name="connsiteX21" fmla="*/ 3874168 w 3938337"/>
              <a:gd name="connsiteY21" fmla="*/ 299886 h 1029802"/>
              <a:gd name="connsiteX22" fmla="*/ 3938337 w 3938337"/>
              <a:gd name="connsiteY22" fmla="*/ 227696 h 1029802"/>
              <a:gd name="connsiteX23" fmla="*/ 3914274 w 3938337"/>
              <a:gd name="connsiteY23" fmla="*/ 43212 h 1029802"/>
              <a:gd name="connsiteX0" fmla="*/ 0 w 3939434"/>
              <a:gd name="connsiteY0" fmla="*/ 1029802 h 1029802"/>
              <a:gd name="connsiteX1" fmla="*/ 112295 w 3939434"/>
              <a:gd name="connsiteY1" fmla="*/ 909486 h 1029802"/>
              <a:gd name="connsiteX2" fmla="*/ 280737 w 3939434"/>
              <a:gd name="connsiteY2" fmla="*/ 877402 h 1029802"/>
              <a:gd name="connsiteX3" fmla="*/ 505326 w 3939434"/>
              <a:gd name="connsiteY3" fmla="*/ 925528 h 1029802"/>
              <a:gd name="connsiteX4" fmla="*/ 778042 w 3939434"/>
              <a:gd name="connsiteY4" fmla="*/ 877402 h 1029802"/>
              <a:gd name="connsiteX5" fmla="*/ 946484 w 3939434"/>
              <a:gd name="connsiteY5" fmla="*/ 805212 h 1029802"/>
              <a:gd name="connsiteX6" fmla="*/ 1163053 w 3939434"/>
              <a:gd name="connsiteY6" fmla="*/ 620728 h 1029802"/>
              <a:gd name="connsiteX7" fmla="*/ 1331495 w 3939434"/>
              <a:gd name="connsiteY7" fmla="*/ 580623 h 1029802"/>
              <a:gd name="connsiteX8" fmla="*/ 1507958 w 3939434"/>
              <a:gd name="connsiteY8" fmla="*/ 725002 h 1029802"/>
              <a:gd name="connsiteX9" fmla="*/ 1740568 w 3939434"/>
              <a:gd name="connsiteY9" fmla="*/ 757086 h 1029802"/>
              <a:gd name="connsiteX10" fmla="*/ 2117558 w 3939434"/>
              <a:gd name="connsiteY10" fmla="*/ 612707 h 1029802"/>
              <a:gd name="connsiteX11" fmla="*/ 2438400 w 3939434"/>
              <a:gd name="connsiteY11" fmla="*/ 388117 h 1029802"/>
              <a:gd name="connsiteX12" fmla="*/ 2614863 w 3939434"/>
              <a:gd name="connsiteY12" fmla="*/ 259780 h 1029802"/>
              <a:gd name="connsiteX13" fmla="*/ 2751221 w 3939434"/>
              <a:gd name="connsiteY13" fmla="*/ 203633 h 1029802"/>
              <a:gd name="connsiteX14" fmla="*/ 2791326 w 3939434"/>
              <a:gd name="connsiteY14" fmla="*/ 428223 h 1029802"/>
              <a:gd name="connsiteX15" fmla="*/ 2919663 w 3939434"/>
              <a:gd name="connsiteY15" fmla="*/ 323949 h 1029802"/>
              <a:gd name="connsiteX16" fmla="*/ 3023937 w 3939434"/>
              <a:gd name="connsiteY16" fmla="*/ 179570 h 1029802"/>
              <a:gd name="connsiteX17" fmla="*/ 3120190 w 3939434"/>
              <a:gd name="connsiteY17" fmla="*/ 187591 h 1029802"/>
              <a:gd name="connsiteX18" fmla="*/ 3376863 w 3939434"/>
              <a:gd name="connsiteY18" fmla="*/ 19149 h 1029802"/>
              <a:gd name="connsiteX19" fmla="*/ 3553326 w 3939434"/>
              <a:gd name="connsiteY19" fmla="*/ 27170 h 1029802"/>
              <a:gd name="connsiteX20" fmla="*/ 3729790 w 3939434"/>
              <a:gd name="connsiteY20" fmla="*/ 227696 h 1029802"/>
              <a:gd name="connsiteX21" fmla="*/ 3874168 w 3939434"/>
              <a:gd name="connsiteY21" fmla="*/ 299886 h 1029802"/>
              <a:gd name="connsiteX22" fmla="*/ 3938337 w 3939434"/>
              <a:gd name="connsiteY22" fmla="*/ 227696 h 1029802"/>
              <a:gd name="connsiteX23" fmla="*/ 3914274 w 3939434"/>
              <a:gd name="connsiteY23" fmla="*/ 43212 h 102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39434" h="1029802">
                <a:moveTo>
                  <a:pt x="0" y="1029802"/>
                </a:moveTo>
                <a:lnTo>
                  <a:pt x="112295" y="909486"/>
                </a:lnTo>
                <a:cubicBezTo>
                  <a:pt x="159084" y="884086"/>
                  <a:pt x="215232" y="874728"/>
                  <a:pt x="280737" y="877402"/>
                </a:cubicBezTo>
                <a:cubicBezTo>
                  <a:pt x="346242" y="880076"/>
                  <a:pt x="422442" y="925528"/>
                  <a:pt x="505326" y="925528"/>
                </a:cubicBezTo>
                <a:cubicBezTo>
                  <a:pt x="588210" y="925528"/>
                  <a:pt x="721895" y="901465"/>
                  <a:pt x="778042" y="877402"/>
                </a:cubicBezTo>
                <a:lnTo>
                  <a:pt x="946484" y="805212"/>
                </a:lnTo>
                <a:cubicBezTo>
                  <a:pt x="1010653" y="762433"/>
                  <a:pt x="1106906" y="634096"/>
                  <a:pt x="1163053" y="620728"/>
                </a:cubicBezTo>
                <a:lnTo>
                  <a:pt x="1331495" y="580623"/>
                </a:lnTo>
                <a:cubicBezTo>
                  <a:pt x="1388979" y="598002"/>
                  <a:pt x="1430421" y="714307"/>
                  <a:pt x="1507958" y="725002"/>
                </a:cubicBezTo>
                <a:lnTo>
                  <a:pt x="1740568" y="757086"/>
                </a:lnTo>
                <a:cubicBezTo>
                  <a:pt x="1842168" y="738370"/>
                  <a:pt x="2010611" y="687570"/>
                  <a:pt x="2117558" y="612707"/>
                </a:cubicBezTo>
                <a:lnTo>
                  <a:pt x="2438400" y="388117"/>
                </a:lnTo>
                <a:cubicBezTo>
                  <a:pt x="2521284" y="329296"/>
                  <a:pt x="2569410" y="278496"/>
                  <a:pt x="2614863" y="259780"/>
                </a:cubicBezTo>
                <a:lnTo>
                  <a:pt x="2751221" y="203633"/>
                </a:lnTo>
                <a:cubicBezTo>
                  <a:pt x="2780631" y="231707"/>
                  <a:pt x="2763252" y="408170"/>
                  <a:pt x="2791326" y="428223"/>
                </a:cubicBezTo>
                <a:cubicBezTo>
                  <a:pt x="2819400" y="448276"/>
                  <a:pt x="2884905" y="372075"/>
                  <a:pt x="2919663" y="323949"/>
                </a:cubicBezTo>
                <a:cubicBezTo>
                  <a:pt x="2954421" y="275823"/>
                  <a:pt x="2990516" y="202296"/>
                  <a:pt x="3023937" y="179570"/>
                </a:cubicBezTo>
                <a:cubicBezTo>
                  <a:pt x="3057358" y="156844"/>
                  <a:pt x="3039980" y="254433"/>
                  <a:pt x="3120190" y="187591"/>
                </a:cubicBezTo>
                <a:cubicBezTo>
                  <a:pt x="3205748" y="131444"/>
                  <a:pt x="3304674" y="45886"/>
                  <a:pt x="3376863" y="19149"/>
                </a:cubicBezTo>
                <a:cubicBezTo>
                  <a:pt x="3449052" y="-7588"/>
                  <a:pt x="3494505" y="-7588"/>
                  <a:pt x="3553326" y="27170"/>
                </a:cubicBezTo>
                <a:cubicBezTo>
                  <a:pt x="3612147" y="61928"/>
                  <a:pt x="3681664" y="203633"/>
                  <a:pt x="3729790" y="227696"/>
                </a:cubicBezTo>
                <a:cubicBezTo>
                  <a:pt x="3777916" y="251759"/>
                  <a:pt x="3839410" y="299886"/>
                  <a:pt x="3874168" y="299886"/>
                </a:cubicBezTo>
                <a:cubicBezTo>
                  <a:pt x="3908926" y="299886"/>
                  <a:pt x="3946358" y="289191"/>
                  <a:pt x="3938337" y="227696"/>
                </a:cubicBezTo>
                <a:lnTo>
                  <a:pt x="3914274" y="4321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2B9D923-4F5B-4F74-8258-F37DB5ABEEA4}"/>
              </a:ext>
            </a:extLst>
          </p:cNvPr>
          <p:cNvSpPr/>
          <p:nvPr/>
        </p:nvSpPr>
        <p:spPr>
          <a:xfrm>
            <a:off x="4150425" y="5499821"/>
            <a:ext cx="4010527" cy="1066800"/>
          </a:xfrm>
          <a:custGeom>
            <a:avLst/>
            <a:gdLst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00400"/>
              <a:gd name="connsiteX1" fmla="*/ 8606589 w 9160042"/>
              <a:gd name="connsiteY1" fmla="*/ 505327 h 3200400"/>
              <a:gd name="connsiteX2" fmla="*/ 8325853 w 9160042"/>
              <a:gd name="connsiteY2" fmla="*/ 360948 h 3200400"/>
              <a:gd name="connsiteX3" fmla="*/ 8061158 w 9160042"/>
              <a:gd name="connsiteY3" fmla="*/ 120316 h 3200400"/>
              <a:gd name="connsiteX4" fmla="*/ 7772400 w 9160042"/>
              <a:gd name="connsiteY4" fmla="*/ 8021 h 3200400"/>
              <a:gd name="connsiteX5" fmla="*/ 7531768 w 9160042"/>
              <a:gd name="connsiteY5" fmla="*/ 0 h 3200400"/>
              <a:gd name="connsiteX6" fmla="*/ 7186863 w 9160042"/>
              <a:gd name="connsiteY6" fmla="*/ 264695 h 3200400"/>
              <a:gd name="connsiteX7" fmla="*/ 7098631 w 9160042"/>
              <a:gd name="connsiteY7" fmla="*/ 312821 h 3200400"/>
              <a:gd name="connsiteX8" fmla="*/ 6962274 w 9160042"/>
              <a:gd name="connsiteY8" fmla="*/ 248653 h 3200400"/>
              <a:gd name="connsiteX9" fmla="*/ 6641431 w 9160042"/>
              <a:gd name="connsiteY9" fmla="*/ 441158 h 3200400"/>
              <a:gd name="connsiteX10" fmla="*/ 6408821 w 9160042"/>
              <a:gd name="connsiteY10" fmla="*/ 545432 h 3200400"/>
              <a:gd name="connsiteX11" fmla="*/ 6087979 w 9160042"/>
              <a:gd name="connsiteY11" fmla="*/ 561474 h 3200400"/>
              <a:gd name="connsiteX12" fmla="*/ 5919537 w 9160042"/>
              <a:gd name="connsiteY12" fmla="*/ 593558 h 3200400"/>
              <a:gd name="connsiteX13" fmla="*/ 5807242 w 9160042"/>
              <a:gd name="connsiteY13" fmla="*/ 729916 h 3200400"/>
              <a:gd name="connsiteX14" fmla="*/ 5438274 w 9160042"/>
              <a:gd name="connsiteY14" fmla="*/ 665748 h 3200400"/>
              <a:gd name="connsiteX15" fmla="*/ 5141495 w 9160042"/>
              <a:gd name="connsiteY15" fmla="*/ 577516 h 3200400"/>
              <a:gd name="connsiteX16" fmla="*/ 4860758 w 9160042"/>
              <a:gd name="connsiteY16" fmla="*/ 705853 h 3200400"/>
              <a:gd name="connsiteX17" fmla="*/ 4772526 w 9160042"/>
              <a:gd name="connsiteY17" fmla="*/ 818148 h 3200400"/>
              <a:gd name="connsiteX18" fmla="*/ 4499810 w 9160042"/>
              <a:gd name="connsiteY18" fmla="*/ 890337 h 3200400"/>
              <a:gd name="connsiteX19" fmla="*/ 4315326 w 9160042"/>
              <a:gd name="connsiteY19" fmla="*/ 1066800 h 3200400"/>
              <a:gd name="connsiteX20" fmla="*/ 3368842 w 9160042"/>
              <a:gd name="connsiteY20" fmla="*/ 2093495 h 3200400"/>
              <a:gd name="connsiteX21" fmla="*/ 2318084 w 9160042"/>
              <a:gd name="connsiteY21" fmla="*/ 2735179 h 3200400"/>
              <a:gd name="connsiteX22" fmla="*/ 1251284 w 9160042"/>
              <a:gd name="connsiteY22" fmla="*/ 3152274 h 3200400"/>
              <a:gd name="connsiteX23" fmla="*/ 609600 w 9160042"/>
              <a:gd name="connsiteY23" fmla="*/ 3200400 h 3200400"/>
              <a:gd name="connsiteX24" fmla="*/ 272716 w 9160042"/>
              <a:gd name="connsiteY24" fmla="*/ 3048000 h 3200400"/>
              <a:gd name="connsiteX25" fmla="*/ 0 w 9160042"/>
              <a:gd name="connsiteY25" fmla="*/ 3120190 h 3200400"/>
              <a:gd name="connsiteX0" fmla="*/ 9160042 w 9160042"/>
              <a:gd name="connsiteY0" fmla="*/ 609600 h 3235361"/>
              <a:gd name="connsiteX1" fmla="*/ 8606589 w 9160042"/>
              <a:gd name="connsiteY1" fmla="*/ 505327 h 3235361"/>
              <a:gd name="connsiteX2" fmla="*/ 8325853 w 9160042"/>
              <a:gd name="connsiteY2" fmla="*/ 360948 h 3235361"/>
              <a:gd name="connsiteX3" fmla="*/ 8061158 w 9160042"/>
              <a:gd name="connsiteY3" fmla="*/ 120316 h 3235361"/>
              <a:gd name="connsiteX4" fmla="*/ 7772400 w 9160042"/>
              <a:gd name="connsiteY4" fmla="*/ 8021 h 3235361"/>
              <a:gd name="connsiteX5" fmla="*/ 7531768 w 9160042"/>
              <a:gd name="connsiteY5" fmla="*/ 0 h 3235361"/>
              <a:gd name="connsiteX6" fmla="*/ 7186863 w 9160042"/>
              <a:gd name="connsiteY6" fmla="*/ 264695 h 3235361"/>
              <a:gd name="connsiteX7" fmla="*/ 7098631 w 9160042"/>
              <a:gd name="connsiteY7" fmla="*/ 312821 h 3235361"/>
              <a:gd name="connsiteX8" fmla="*/ 6962274 w 9160042"/>
              <a:gd name="connsiteY8" fmla="*/ 248653 h 3235361"/>
              <a:gd name="connsiteX9" fmla="*/ 6641431 w 9160042"/>
              <a:gd name="connsiteY9" fmla="*/ 441158 h 3235361"/>
              <a:gd name="connsiteX10" fmla="*/ 6408821 w 9160042"/>
              <a:gd name="connsiteY10" fmla="*/ 545432 h 3235361"/>
              <a:gd name="connsiteX11" fmla="*/ 6087979 w 9160042"/>
              <a:gd name="connsiteY11" fmla="*/ 561474 h 3235361"/>
              <a:gd name="connsiteX12" fmla="*/ 5919537 w 9160042"/>
              <a:gd name="connsiteY12" fmla="*/ 593558 h 3235361"/>
              <a:gd name="connsiteX13" fmla="*/ 5807242 w 9160042"/>
              <a:gd name="connsiteY13" fmla="*/ 729916 h 3235361"/>
              <a:gd name="connsiteX14" fmla="*/ 5438274 w 9160042"/>
              <a:gd name="connsiteY14" fmla="*/ 665748 h 3235361"/>
              <a:gd name="connsiteX15" fmla="*/ 5141495 w 9160042"/>
              <a:gd name="connsiteY15" fmla="*/ 577516 h 3235361"/>
              <a:gd name="connsiteX16" fmla="*/ 4860758 w 9160042"/>
              <a:gd name="connsiteY16" fmla="*/ 705853 h 3235361"/>
              <a:gd name="connsiteX17" fmla="*/ 4772526 w 9160042"/>
              <a:gd name="connsiteY17" fmla="*/ 818148 h 3235361"/>
              <a:gd name="connsiteX18" fmla="*/ 4499810 w 9160042"/>
              <a:gd name="connsiteY18" fmla="*/ 890337 h 3235361"/>
              <a:gd name="connsiteX19" fmla="*/ 4315326 w 9160042"/>
              <a:gd name="connsiteY19" fmla="*/ 1066800 h 3235361"/>
              <a:gd name="connsiteX20" fmla="*/ 3368842 w 9160042"/>
              <a:gd name="connsiteY20" fmla="*/ 2093495 h 3235361"/>
              <a:gd name="connsiteX21" fmla="*/ 2318084 w 9160042"/>
              <a:gd name="connsiteY21" fmla="*/ 2735179 h 3235361"/>
              <a:gd name="connsiteX22" fmla="*/ 1251284 w 9160042"/>
              <a:gd name="connsiteY22" fmla="*/ 3152274 h 3235361"/>
              <a:gd name="connsiteX23" fmla="*/ 609600 w 9160042"/>
              <a:gd name="connsiteY23" fmla="*/ 3200400 h 3235361"/>
              <a:gd name="connsiteX24" fmla="*/ 272716 w 9160042"/>
              <a:gd name="connsiteY24" fmla="*/ 3048000 h 3235361"/>
              <a:gd name="connsiteX25" fmla="*/ 0 w 9160042"/>
              <a:gd name="connsiteY25" fmla="*/ 3120190 h 3235361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72526 w 9160042"/>
              <a:gd name="connsiteY17" fmla="*/ 818148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748463 w 9160042"/>
              <a:gd name="connsiteY17" fmla="*/ 842211 h 3227954"/>
              <a:gd name="connsiteX18" fmla="*/ 4499810 w 9160042"/>
              <a:gd name="connsiteY18" fmla="*/ 890337 h 3227954"/>
              <a:gd name="connsiteX19" fmla="*/ 4315326 w 9160042"/>
              <a:gd name="connsiteY19" fmla="*/ 1066800 h 3227954"/>
              <a:gd name="connsiteX20" fmla="*/ 3368842 w 9160042"/>
              <a:gd name="connsiteY20" fmla="*/ 2093495 h 3227954"/>
              <a:gd name="connsiteX21" fmla="*/ 2318084 w 9160042"/>
              <a:gd name="connsiteY21" fmla="*/ 2735179 h 3227954"/>
              <a:gd name="connsiteX22" fmla="*/ 1251284 w 9160042"/>
              <a:gd name="connsiteY22" fmla="*/ 3152274 h 3227954"/>
              <a:gd name="connsiteX23" fmla="*/ 609600 w 9160042"/>
              <a:gd name="connsiteY23" fmla="*/ 3200400 h 3227954"/>
              <a:gd name="connsiteX24" fmla="*/ 272716 w 9160042"/>
              <a:gd name="connsiteY24" fmla="*/ 3048000 h 3227954"/>
              <a:gd name="connsiteX25" fmla="*/ 56147 w 9160042"/>
              <a:gd name="connsiteY25" fmla="*/ 3088106 h 3227954"/>
              <a:gd name="connsiteX26" fmla="*/ 0 w 9160042"/>
              <a:gd name="connsiteY26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705853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3368842 w 9160042"/>
              <a:gd name="connsiteY19" fmla="*/ 2093495 h 3227954"/>
              <a:gd name="connsiteX20" fmla="*/ 2318084 w 9160042"/>
              <a:gd name="connsiteY20" fmla="*/ 2735179 h 3227954"/>
              <a:gd name="connsiteX21" fmla="*/ 1251284 w 9160042"/>
              <a:gd name="connsiteY21" fmla="*/ 3152274 h 3227954"/>
              <a:gd name="connsiteX22" fmla="*/ 609600 w 9160042"/>
              <a:gd name="connsiteY22" fmla="*/ 3200400 h 3227954"/>
              <a:gd name="connsiteX23" fmla="*/ 272716 w 9160042"/>
              <a:gd name="connsiteY23" fmla="*/ 3048000 h 3227954"/>
              <a:gd name="connsiteX24" fmla="*/ 56147 w 9160042"/>
              <a:gd name="connsiteY24" fmla="*/ 3088106 h 3227954"/>
              <a:gd name="connsiteX25" fmla="*/ 0 w 9160042"/>
              <a:gd name="connsiteY25" fmla="*/ 3120190 h 3227954"/>
              <a:gd name="connsiteX0" fmla="*/ 9160042 w 9160042"/>
              <a:gd name="connsiteY0" fmla="*/ 609600 h 3227954"/>
              <a:gd name="connsiteX1" fmla="*/ 8606589 w 9160042"/>
              <a:gd name="connsiteY1" fmla="*/ 505327 h 3227954"/>
              <a:gd name="connsiteX2" fmla="*/ 8325853 w 9160042"/>
              <a:gd name="connsiteY2" fmla="*/ 360948 h 3227954"/>
              <a:gd name="connsiteX3" fmla="*/ 8061158 w 9160042"/>
              <a:gd name="connsiteY3" fmla="*/ 120316 h 3227954"/>
              <a:gd name="connsiteX4" fmla="*/ 7772400 w 9160042"/>
              <a:gd name="connsiteY4" fmla="*/ 8021 h 3227954"/>
              <a:gd name="connsiteX5" fmla="*/ 7531768 w 9160042"/>
              <a:gd name="connsiteY5" fmla="*/ 0 h 3227954"/>
              <a:gd name="connsiteX6" fmla="*/ 7186863 w 9160042"/>
              <a:gd name="connsiteY6" fmla="*/ 264695 h 3227954"/>
              <a:gd name="connsiteX7" fmla="*/ 7098631 w 9160042"/>
              <a:gd name="connsiteY7" fmla="*/ 312821 h 3227954"/>
              <a:gd name="connsiteX8" fmla="*/ 6962274 w 9160042"/>
              <a:gd name="connsiteY8" fmla="*/ 248653 h 3227954"/>
              <a:gd name="connsiteX9" fmla="*/ 6641431 w 9160042"/>
              <a:gd name="connsiteY9" fmla="*/ 441158 h 3227954"/>
              <a:gd name="connsiteX10" fmla="*/ 6408821 w 9160042"/>
              <a:gd name="connsiteY10" fmla="*/ 545432 h 3227954"/>
              <a:gd name="connsiteX11" fmla="*/ 6087979 w 9160042"/>
              <a:gd name="connsiteY11" fmla="*/ 561474 h 3227954"/>
              <a:gd name="connsiteX12" fmla="*/ 5919537 w 9160042"/>
              <a:gd name="connsiteY12" fmla="*/ 593558 h 3227954"/>
              <a:gd name="connsiteX13" fmla="*/ 5807242 w 9160042"/>
              <a:gd name="connsiteY13" fmla="*/ 729916 h 3227954"/>
              <a:gd name="connsiteX14" fmla="*/ 5438274 w 9160042"/>
              <a:gd name="connsiteY14" fmla="*/ 665748 h 3227954"/>
              <a:gd name="connsiteX15" fmla="*/ 5141495 w 9160042"/>
              <a:gd name="connsiteY15" fmla="*/ 577516 h 3227954"/>
              <a:gd name="connsiteX16" fmla="*/ 4860758 w 9160042"/>
              <a:gd name="connsiteY16" fmla="*/ 810126 h 3227954"/>
              <a:gd name="connsiteX17" fmla="*/ 4499810 w 9160042"/>
              <a:gd name="connsiteY17" fmla="*/ 890337 h 3227954"/>
              <a:gd name="connsiteX18" fmla="*/ 4315326 w 9160042"/>
              <a:gd name="connsiteY18" fmla="*/ 1066800 h 3227954"/>
              <a:gd name="connsiteX19" fmla="*/ 2318084 w 9160042"/>
              <a:gd name="connsiteY19" fmla="*/ 2735179 h 3227954"/>
              <a:gd name="connsiteX20" fmla="*/ 1251284 w 9160042"/>
              <a:gd name="connsiteY20" fmla="*/ 3152274 h 3227954"/>
              <a:gd name="connsiteX21" fmla="*/ 609600 w 9160042"/>
              <a:gd name="connsiteY21" fmla="*/ 3200400 h 3227954"/>
              <a:gd name="connsiteX22" fmla="*/ 272716 w 9160042"/>
              <a:gd name="connsiteY22" fmla="*/ 3048000 h 3227954"/>
              <a:gd name="connsiteX23" fmla="*/ 56147 w 9160042"/>
              <a:gd name="connsiteY23" fmla="*/ 3088106 h 3227954"/>
              <a:gd name="connsiteX24" fmla="*/ 0 w 9160042"/>
              <a:gd name="connsiteY24" fmla="*/ 3120190 h 3227954"/>
              <a:gd name="connsiteX0" fmla="*/ 9160042 w 9160042"/>
              <a:gd name="connsiteY0" fmla="*/ 609600 h 3337492"/>
              <a:gd name="connsiteX1" fmla="*/ 8606589 w 9160042"/>
              <a:gd name="connsiteY1" fmla="*/ 505327 h 3337492"/>
              <a:gd name="connsiteX2" fmla="*/ 8325853 w 9160042"/>
              <a:gd name="connsiteY2" fmla="*/ 360948 h 3337492"/>
              <a:gd name="connsiteX3" fmla="*/ 8061158 w 9160042"/>
              <a:gd name="connsiteY3" fmla="*/ 120316 h 3337492"/>
              <a:gd name="connsiteX4" fmla="*/ 7772400 w 9160042"/>
              <a:gd name="connsiteY4" fmla="*/ 8021 h 3337492"/>
              <a:gd name="connsiteX5" fmla="*/ 7531768 w 9160042"/>
              <a:gd name="connsiteY5" fmla="*/ 0 h 3337492"/>
              <a:gd name="connsiteX6" fmla="*/ 7186863 w 9160042"/>
              <a:gd name="connsiteY6" fmla="*/ 264695 h 3337492"/>
              <a:gd name="connsiteX7" fmla="*/ 7098631 w 9160042"/>
              <a:gd name="connsiteY7" fmla="*/ 312821 h 3337492"/>
              <a:gd name="connsiteX8" fmla="*/ 6962274 w 9160042"/>
              <a:gd name="connsiteY8" fmla="*/ 248653 h 3337492"/>
              <a:gd name="connsiteX9" fmla="*/ 6641431 w 9160042"/>
              <a:gd name="connsiteY9" fmla="*/ 441158 h 3337492"/>
              <a:gd name="connsiteX10" fmla="*/ 6408821 w 9160042"/>
              <a:gd name="connsiteY10" fmla="*/ 545432 h 3337492"/>
              <a:gd name="connsiteX11" fmla="*/ 6087979 w 9160042"/>
              <a:gd name="connsiteY11" fmla="*/ 561474 h 3337492"/>
              <a:gd name="connsiteX12" fmla="*/ 5919537 w 9160042"/>
              <a:gd name="connsiteY12" fmla="*/ 593558 h 3337492"/>
              <a:gd name="connsiteX13" fmla="*/ 5807242 w 9160042"/>
              <a:gd name="connsiteY13" fmla="*/ 729916 h 3337492"/>
              <a:gd name="connsiteX14" fmla="*/ 5438274 w 9160042"/>
              <a:gd name="connsiteY14" fmla="*/ 665748 h 3337492"/>
              <a:gd name="connsiteX15" fmla="*/ 5141495 w 9160042"/>
              <a:gd name="connsiteY15" fmla="*/ 577516 h 3337492"/>
              <a:gd name="connsiteX16" fmla="*/ 4860758 w 9160042"/>
              <a:gd name="connsiteY16" fmla="*/ 810126 h 3337492"/>
              <a:gd name="connsiteX17" fmla="*/ 4499810 w 9160042"/>
              <a:gd name="connsiteY17" fmla="*/ 890337 h 3337492"/>
              <a:gd name="connsiteX18" fmla="*/ 4315326 w 9160042"/>
              <a:gd name="connsiteY18" fmla="*/ 1066800 h 3337492"/>
              <a:gd name="connsiteX19" fmla="*/ 1251284 w 9160042"/>
              <a:gd name="connsiteY19" fmla="*/ 3152274 h 3337492"/>
              <a:gd name="connsiteX20" fmla="*/ 609600 w 9160042"/>
              <a:gd name="connsiteY20" fmla="*/ 3200400 h 3337492"/>
              <a:gd name="connsiteX21" fmla="*/ 272716 w 9160042"/>
              <a:gd name="connsiteY21" fmla="*/ 3048000 h 3337492"/>
              <a:gd name="connsiteX22" fmla="*/ 56147 w 9160042"/>
              <a:gd name="connsiteY22" fmla="*/ 3088106 h 3337492"/>
              <a:gd name="connsiteX23" fmla="*/ 0 w 9160042"/>
              <a:gd name="connsiteY23" fmla="*/ 3120190 h 3337492"/>
              <a:gd name="connsiteX0" fmla="*/ 9160042 w 9160042"/>
              <a:gd name="connsiteY0" fmla="*/ 609600 h 3323717"/>
              <a:gd name="connsiteX1" fmla="*/ 8606589 w 9160042"/>
              <a:gd name="connsiteY1" fmla="*/ 505327 h 3323717"/>
              <a:gd name="connsiteX2" fmla="*/ 8325853 w 9160042"/>
              <a:gd name="connsiteY2" fmla="*/ 360948 h 3323717"/>
              <a:gd name="connsiteX3" fmla="*/ 8061158 w 9160042"/>
              <a:gd name="connsiteY3" fmla="*/ 120316 h 3323717"/>
              <a:gd name="connsiteX4" fmla="*/ 7772400 w 9160042"/>
              <a:gd name="connsiteY4" fmla="*/ 8021 h 3323717"/>
              <a:gd name="connsiteX5" fmla="*/ 7531768 w 9160042"/>
              <a:gd name="connsiteY5" fmla="*/ 0 h 3323717"/>
              <a:gd name="connsiteX6" fmla="*/ 7186863 w 9160042"/>
              <a:gd name="connsiteY6" fmla="*/ 264695 h 3323717"/>
              <a:gd name="connsiteX7" fmla="*/ 7098631 w 9160042"/>
              <a:gd name="connsiteY7" fmla="*/ 312821 h 3323717"/>
              <a:gd name="connsiteX8" fmla="*/ 6962274 w 9160042"/>
              <a:gd name="connsiteY8" fmla="*/ 248653 h 3323717"/>
              <a:gd name="connsiteX9" fmla="*/ 6641431 w 9160042"/>
              <a:gd name="connsiteY9" fmla="*/ 441158 h 3323717"/>
              <a:gd name="connsiteX10" fmla="*/ 6408821 w 9160042"/>
              <a:gd name="connsiteY10" fmla="*/ 545432 h 3323717"/>
              <a:gd name="connsiteX11" fmla="*/ 6087979 w 9160042"/>
              <a:gd name="connsiteY11" fmla="*/ 561474 h 3323717"/>
              <a:gd name="connsiteX12" fmla="*/ 5919537 w 9160042"/>
              <a:gd name="connsiteY12" fmla="*/ 593558 h 3323717"/>
              <a:gd name="connsiteX13" fmla="*/ 5807242 w 9160042"/>
              <a:gd name="connsiteY13" fmla="*/ 729916 h 3323717"/>
              <a:gd name="connsiteX14" fmla="*/ 5438274 w 9160042"/>
              <a:gd name="connsiteY14" fmla="*/ 665748 h 3323717"/>
              <a:gd name="connsiteX15" fmla="*/ 5141495 w 9160042"/>
              <a:gd name="connsiteY15" fmla="*/ 577516 h 3323717"/>
              <a:gd name="connsiteX16" fmla="*/ 4860758 w 9160042"/>
              <a:gd name="connsiteY16" fmla="*/ 810126 h 3323717"/>
              <a:gd name="connsiteX17" fmla="*/ 4499810 w 9160042"/>
              <a:gd name="connsiteY17" fmla="*/ 890337 h 3323717"/>
              <a:gd name="connsiteX18" fmla="*/ 4315326 w 9160042"/>
              <a:gd name="connsiteY18" fmla="*/ 1066800 h 3323717"/>
              <a:gd name="connsiteX19" fmla="*/ 609600 w 9160042"/>
              <a:gd name="connsiteY19" fmla="*/ 3200400 h 3323717"/>
              <a:gd name="connsiteX20" fmla="*/ 272716 w 9160042"/>
              <a:gd name="connsiteY20" fmla="*/ 3048000 h 3323717"/>
              <a:gd name="connsiteX21" fmla="*/ 56147 w 9160042"/>
              <a:gd name="connsiteY21" fmla="*/ 3088106 h 3323717"/>
              <a:gd name="connsiteX22" fmla="*/ 0 w 9160042"/>
              <a:gd name="connsiteY22" fmla="*/ 3120190 h 3323717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272716 w 9160042"/>
              <a:gd name="connsiteY19" fmla="*/ 3048000 h 3120190"/>
              <a:gd name="connsiteX20" fmla="*/ 56147 w 9160042"/>
              <a:gd name="connsiteY20" fmla="*/ 3088106 h 3120190"/>
              <a:gd name="connsiteX21" fmla="*/ 0 w 9160042"/>
              <a:gd name="connsiteY21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56147 w 9160042"/>
              <a:gd name="connsiteY19" fmla="*/ 3088106 h 3120190"/>
              <a:gd name="connsiteX20" fmla="*/ 0 w 9160042"/>
              <a:gd name="connsiteY20" fmla="*/ 3120190 h 3120190"/>
              <a:gd name="connsiteX0" fmla="*/ 9160042 w 9160042"/>
              <a:gd name="connsiteY0" fmla="*/ 609600 h 3120190"/>
              <a:gd name="connsiteX1" fmla="*/ 8606589 w 9160042"/>
              <a:gd name="connsiteY1" fmla="*/ 505327 h 3120190"/>
              <a:gd name="connsiteX2" fmla="*/ 8325853 w 9160042"/>
              <a:gd name="connsiteY2" fmla="*/ 360948 h 3120190"/>
              <a:gd name="connsiteX3" fmla="*/ 8061158 w 9160042"/>
              <a:gd name="connsiteY3" fmla="*/ 120316 h 3120190"/>
              <a:gd name="connsiteX4" fmla="*/ 7772400 w 9160042"/>
              <a:gd name="connsiteY4" fmla="*/ 8021 h 3120190"/>
              <a:gd name="connsiteX5" fmla="*/ 7531768 w 9160042"/>
              <a:gd name="connsiteY5" fmla="*/ 0 h 3120190"/>
              <a:gd name="connsiteX6" fmla="*/ 7186863 w 9160042"/>
              <a:gd name="connsiteY6" fmla="*/ 264695 h 3120190"/>
              <a:gd name="connsiteX7" fmla="*/ 7098631 w 9160042"/>
              <a:gd name="connsiteY7" fmla="*/ 312821 h 3120190"/>
              <a:gd name="connsiteX8" fmla="*/ 6962274 w 9160042"/>
              <a:gd name="connsiteY8" fmla="*/ 248653 h 3120190"/>
              <a:gd name="connsiteX9" fmla="*/ 6641431 w 9160042"/>
              <a:gd name="connsiteY9" fmla="*/ 441158 h 3120190"/>
              <a:gd name="connsiteX10" fmla="*/ 6408821 w 9160042"/>
              <a:gd name="connsiteY10" fmla="*/ 545432 h 3120190"/>
              <a:gd name="connsiteX11" fmla="*/ 6087979 w 9160042"/>
              <a:gd name="connsiteY11" fmla="*/ 561474 h 3120190"/>
              <a:gd name="connsiteX12" fmla="*/ 5919537 w 9160042"/>
              <a:gd name="connsiteY12" fmla="*/ 593558 h 3120190"/>
              <a:gd name="connsiteX13" fmla="*/ 5807242 w 9160042"/>
              <a:gd name="connsiteY13" fmla="*/ 729916 h 3120190"/>
              <a:gd name="connsiteX14" fmla="*/ 5438274 w 9160042"/>
              <a:gd name="connsiteY14" fmla="*/ 665748 h 3120190"/>
              <a:gd name="connsiteX15" fmla="*/ 5141495 w 9160042"/>
              <a:gd name="connsiteY15" fmla="*/ 577516 h 3120190"/>
              <a:gd name="connsiteX16" fmla="*/ 4860758 w 9160042"/>
              <a:gd name="connsiteY16" fmla="*/ 810126 h 3120190"/>
              <a:gd name="connsiteX17" fmla="*/ 4499810 w 9160042"/>
              <a:gd name="connsiteY17" fmla="*/ 890337 h 3120190"/>
              <a:gd name="connsiteX18" fmla="*/ 4315326 w 9160042"/>
              <a:gd name="connsiteY18" fmla="*/ 1066800 h 3120190"/>
              <a:gd name="connsiteX19" fmla="*/ 0 w 9160042"/>
              <a:gd name="connsiteY19" fmla="*/ 3120190 h 3120190"/>
              <a:gd name="connsiteX0" fmla="*/ 4844716 w 4844716"/>
              <a:gd name="connsiteY0" fmla="*/ 609600 h 1066800"/>
              <a:gd name="connsiteX1" fmla="*/ 4291263 w 4844716"/>
              <a:gd name="connsiteY1" fmla="*/ 505327 h 1066800"/>
              <a:gd name="connsiteX2" fmla="*/ 4010527 w 4844716"/>
              <a:gd name="connsiteY2" fmla="*/ 360948 h 1066800"/>
              <a:gd name="connsiteX3" fmla="*/ 3745832 w 4844716"/>
              <a:gd name="connsiteY3" fmla="*/ 120316 h 1066800"/>
              <a:gd name="connsiteX4" fmla="*/ 3457074 w 4844716"/>
              <a:gd name="connsiteY4" fmla="*/ 8021 h 1066800"/>
              <a:gd name="connsiteX5" fmla="*/ 3216442 w 4844716"/>
              <a:gd name="connsiteY5" fmla="*/ 0 h 1066800"/>
              <a:gd name="connsiteX6" fmla="*/ 2871537 w 4844716"/>
              <a:gd name="connsiteY6" fmla="*/ 264695 h 1066800"/>
              <a:gd name="connsiteX7" fmla="*/ 2783305 w 4844716"/>
              <a:gd name="connsiteY7" fmla="*/ 312821 h 1066800"/>
              <a:gd name="connsiteX8" fmla="*/ 2646948 w 4844716"/>
              <a:gd name="connsiteY8" fmla="*/ 248653 h 1066800"/>
              <a:gd name="connsiteX9" fmla="*/ 2326105 w 4844716"/>
              <a:gd name="connsiteY9" fmla="*/ 441158 h 1066800"/>
              <a:gd name="connsiteX10" fmla="*/ 2093495 w 4844716"/>
              <a:gd name="connsiteY10" fmla="*/ 545432 h 1066800"/>
              <a:gd name="connsiteX11" fmla="*/ 1772653 w 4844716"/>
              <a:gd name="connsiteY11" fmla="*/ 561474 h 1066800"/>
              <a:gd name="connsiteX12" fmla="*/ 1604211 w 4844716"/>
              <a:gd name="connsiteY12" fmla="*/ 593558 h 1066800"/>
              <a:gd name="connsiteX13" fmla="*/ 1491916 w 4844716"/>
              <a:gd name="connsiteY13" fmla="*/ 729916 h 1066800"/>
              <a:gd name="connsiteX14" fmla="*/ 1122948 w 4844716"/>
              <a:gd name="connsiteY14" fmla="*/ 665748 h 1066800"/>
              <a:gd name="connsiteX15" fmla="*/ 826169 w 4844716"/>
              <a:gd name="connsiteY15" fmla="*/ 577516 h 1066800"/>
              <a:gd name="connsiteX16" fmla="*/ 545432 w 4844716"/>
              <a:gd name="connsiteY16" fmla="*/ 810126 h 1066800"/>
              <a:gd name="connsiteX17" fmla="*/ 184484 w 4844716"/>
              <a:gd name="connsiteY17" fmla="*/ 890337 h 1066800"/>
              <a:gd name="connsiteX18" fmla="*/ 0 w 4844716"/>
              <a:gd name="connsiteY18" fmla="*/ 1066800 h 1066800"/>
              <a:gd name="connsiteX0" fmla="*/ 4965032 w 4965032"/>
              <a:gd name="connsiteY0" fmla="*/ 0 h 2326105"/>
              <a:gd name="connsiteX1" fmla="*/ 4291263 w 4965032"/>
              <a:gd name="connsiteY1" fmla="*/ 1764632 h 2326105"/>
              <a:gd name="connsiteX2" fmla="*/ 4010527 w 4965032"/>
              <a:gd name="connsiteY2" fmla="*/ 1620253 h 2326105"/>
              <a:gd name="connsiteX3" fmla="*/ 3745832 w 4965032"/>
              <a:gd name="connsiteY3" fmla="*/ 1379621 h 2326105"/>
              <a:gd name="connsiteX4" fmla="*/ 3457074 w 4965032"/>
              <a:gd name="connsiteY4" fmla="*/ 1267326 h 2326105"/>
              <a:gd name="connsiteX5" fmla="*/ 3216442 w 4965032"/>
              <a:gd name="connsiteY5" fmla="*/ 1259305 h 2326105"/>
              <a:gd name="connsiteX6" fmla="*/ 2871537 w 4965032"/>
              <a:gd name="connsiteY6" fmla="*/ 1524000 h 2326105"/>
              <a:gd name="connsiteX7" fmla="*/ 2783305 w 4965032"/>
              <a:gd name="connsiteY7" fmla="*/ 1572126 h 2326105"/>
              <a:gd name="connsiteX8" fmla="*/ 2646948 w 4965032"/>
              <a:gd name="connsiteY8" fmla="*/ 1507958 h 2326105"/>
              <a:gd name="connsiteX9" fmla="*/ 2326105 w 4965032"/>
              <a:gd name="connsiteY9" fmla="*/ 1700463 h 2326105"/>
              <a:gd name="connsiteX10" fmla="*/ 2093495 w 4965032"/>
              <a:gd name="connsiteY10" fmla="*/ 1804737 h 2326105"/>
              <a:gd name="connsiteX11" fmla="*/ 1772653 w 4965032"/>
              <a:gd name="connsiteY11" fmla="*/ 1820779 h 2326105"/>
              <a:gd name="connsiteX12" fmla="*/ 1604211 w 4965032"/>
              <a:gd name="connsiteY12" fmla="*/ 1852863 h 2326105"/>
              <a:gd name="connsiteX13" fmla="*/ 1491916 w 4965032"/>
              <a:gd name="connsiteY13" fmla="*/ 1989221 h 2326105"/>
              <a:gd name="connsiteX14" fmla="*/ 1122948 w 4965032"/>
              <a:gd name="connsiteY14" fmla="*/ 1925053 h 2326105"/>
              <a:gd name="connsiteX15" fmla="*/ 826169 w 4965032"/>
              <a:gd name="connsiteY15" fmla="*/ 1836821 h 2326105"/>
              <a:gd name="connsiteX16" fmla="*/ 545432 w 4965032"/>
              <a:gd name="connsiteY16" fmla="*/ 2069431 h 2326105"/>
              <a:gd name="connsiteX17" fmla="*/ 184484 w 4965032"/>
              <a:gd name="connsiteY17" fmla="*/ 2149642 h 2326105"/>
              <a:gd name="connsiteX18" fmla="*/ 0 w 4965032"/>
              <a:gd name="connsiteY18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291263 w 4965032"/>
              <a:gd name="connsiteY2" fmla="*/ 1764632 h 2326105"/>
              <a:gd name="connsiteX3" fmla="*/ 4010527 w 4965032"/>
              <a:gd name="connsiteY3" fmla="*/ 1620253 h 2326105"/>
              <a:gd name="connsiteX4" fmla="*/ 3745832 w 4965032"/>
              <a:gd name="connsiteY4" fmla="*/ 1379621 h 2326105"/>
              <a:gd name="connsiteX5" fmla="*/ 3457074 w 4965032"/>
              <a:gd name="connsiteY5" fmla="*/ 1267326 h 2326105"/>
              <a:gd name="connsiteX6" fmla="*/ 3216442 w 4965032"/>
              <a:gd name="connsiteY6" fmla="*/ 1259305 h 2326105"/>
              <a:gd name="connsiteX7" fmla="*/ 2871537 w 4965032"/>
              <a:gd name="connsiteY7" fmla="*/ 1524000 h 2326105"/>
              <a:gd name="connsiteX8" fmla="*/ 2783305 w 4965032"/>
              <a:gd name="connsiteY8" fmla="*/ 1572126 h 2326105"/>
              <a:gd name="connsiteX9" fmla="*/ 2646948 w 4965032"/>
              <a:gd name="connsiteY9" fmla="*/ 1507958 h 2326105"/>
              <a:gd name="connsiteX10" fmla="*/ 2326105 w 4965032"/>
              <a:gd name="connsiteY10" fmla="*/ 1700463 h 2326105"/>
              <a:gd name="connsiteX11" fmla="*/ 2093495 w 4965032"/>
              <a:gd name="connsiteY11" fmla="*/ 1804737 h 2326105"/>
              <a:gd name="connsiteX12" fmla="*/ 1772653 w 4965032"/>
              <a:gd name="connsiteY12" fmla="*/ 1820779 h 2326105"/>
              <a:gd name="connsiteX13" fmla="*/ 1604211 w 4965032"/>
              <a:gd name="connsiteY13" fmla="*/ 1852863 h 2326105"/>
              <a:gd name="connsiteX14" fmla="*/ 1491916 w 4965032"/>
              <a:gd name="connsiteY14" fmla="*/ 1989221 h 2326105"/>
              <a:gd name="connsiteX15" fmla="*/ 1122948 w 4965032"/>
              <a:gd name="connsiteY15" fmla="*/ 1925053 h 2326105"/>
              <a:gd name="connsiteX16" fmla="*/ 826169 w 4965032"/>
              <a:gd name="connsiteY16" fmla="*/ 1836821 h 2326105"/>
              <a:gd name="connsiteX17" fmla="*/ 545432 w 4965032"/>
              <a:gd name="connsiteY17" fmla="*/ 2069431 h 2326105"/>
              <a:gd name="connsiteX18" fmla="*/ 184484 w 4965032"/>
              <a:gd name="connsiteY18" fmla="*/ 2149642 h 2326105"/>
              <a:gd name="connsiteX19" fmla="*/ 0 w 4965032"/>
              <a:gd name="connsiteY19" fmla="*/ 2326105 h 2326105"/>
              <a:gd name="connsiteX0" fmla="*/ 4965032 w 4965032"/>
              <a:gd name="connsiteY0" fmla="*/ 0 h 2326105"/>
              <a:gd name="connsiteX1" fmla="*/ 4820653 w 4965032"/>
              <a:gd name="connsiteY1" fmla="*/ 320844 h 2326105"/>
              <a:gd name="connsiteX2" fmla="*/ 4820653 w 4965032"/>
              <a:gd name="connsiteY2" fmla="*/ 320844 h 2326105"/>
              <a:gd name="connsiteX3" fmla="*/ 4291263 w 4965032"/>
              <a:gd name="connsiteY3" fmla="*/ 1764632 h 2326105"/>
              <a:gd name="connsiteX4" fmla="*/ 4010527 w 4965032"/>
              <a:gd name="connsiteY4" fmla="*/ 1620253 h 2326105"/>
              <a:gd name="connsiteX5" fmla="*/ 3745832 w 4965032"/>
              <a:gd name="connsiteY5" fmla="*/ 1379621 h 2326105"/>
              <a:gd name="connsiteX6" fmla="*/ 3457074 w 4965032"/>
              <a:gd name="connsiteY6" fmla="*/ 1267326 h 2326105"/>
              <a:gd name="connsiteX7" fmla="*/ 3216442 w 4965032"/>
              <a:gd name="connsiteY7" fmla="*/ 1259305 h 2326105"/>
              <a:gd name="connsiteX8" fmla="*/ 2871537 w 4965032"/>
              <a:gd name="connsiteY8" fmla="*/ 1524000 h 2326105"/>
              <a:gd name="connsiteX9" fmla="*/ 2783305 w 4965032"/>
              <a:gd name="connsiteY9" fmla="*/ 1572126 h 2326105"/>
              <a:gd name="connsiteX10" fmla="*/ 2646948 w 4965032"/>
              <a:gd name="connsiteY10" fmla="*/ 1507958 h 2326105"/>
              <a:gd name="connsiteX11" fmla="*/ 2326105 w 4965032"/>
              <a:gd name="connsiteY11" fmla="*/ 1700463 h 2326105"/>
              <a:gd name="connsiteX12" fmla="*/ 2093495 w 4965032"/>
              <a:gd name="connsiteY12" fmla="*/ 1804737 h 2326105"/>
              <a:gd name="connsiteX13" fmla="*/ 1772653 w 4965032"/>
              <a:gd name="connsiteY13" fmla="*/ 1820779 h 2326105"/>
              <a:gd name="connsiteX14" fmla="*/ 1604211 w 4965032"/>
              <a:gd name="connsiteY14" fmla="*/ 1852863 h 2326105"/>
              <a:gd name="connsiteX15" fmla="*/ 1491916 w 4965032"/>
              <a:gd name="connsiteY15" fmla="*/ 1989221 h 2326105"/>
              <a:gd name="connsiteX16" fmla="*/ 1122948 w 4965032"/>
              <a:gd name="connsiteY16" fmla="*/ 1925053 h 2326105"/>
              <a:gd name="connsiteX17" fmla="*/ 826169 w 4965032"/>
              <a:gd name="connsiteY17" fmla="*/ 1836821 h 2326105"/>
              <a:gd name="connsiteX18" fmla="*/ 545432 w 4965032"/>
              <a:gd name="connsiteY18" fmla="*/ 2069431 h 2326105"/>
              <a:gd name="connsiteX19" fmla="*/ 184484 w 4965032"/>
              <a:gd name="connsiteY19" fmla="*/ 2149642 h 2326105"/>
              <a:gd name="connsiteX20" fmla="*/ 0 w 4965032"/>
              <a:gd name="connsiteY20" fmla="*/ 2326105 h 2326105"/>
              <a:gd name="connsiteX0" fmla="*/ 4965032 w 4965032"/>
              <a:gd name="connsiteY0" fmla="*/ 64166 h 2390271"/>
              <a:gd name="connsiteX1" fmla="*/ 4820653 w 4965032"/>
              <a:gd name="connsiteY1" fmla="*/ 385010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291263 w 4965032"/>
              <a:gd name="connsiteY3" fmla="*/ 1828798 h 2390271"/>
              <a:gd name="connsiteX4" fmla="*/ 4010527 w 4965032"/>
              <a:gd name="connsiteY4" fmla="*/ 1684419 h 2390271"/>
              <a:gd name="connsiteX5" fmla="*/ 3745832 w 4965032"/>
              <a:gd name="connsiteY5" fmla="*/ 1443787 h 2390271"/>
              <a:gd name="connsiteX6" fmla="*/ 3457074 w 4965032"/>
              <a:gd name="connsiteY6" fmla="*/ 1331492 h 2390271"/>
              <a:gd name="connsiteX7" fmla="*/ 3216442 w 4965032"/>
              <a:gd name="connsiteY7" fmla="*/ 1323471 h 2390271"/>
              <a:gd name="connsiteX8" fmla="*/ 2871537 w 4965032"/>
              <a:gd name="connsiteY8" fmla="*/ 1588166 h 2390271"/>
              <a:gd name="connsiteX9" fmla="*/ 2783305 w 4965032"/>
              <a:gd name="connsiteY9" fmla="*/ 1636292 h 2390271"/>
              <a:gd name="connsiteX10" fmla="*/ 2646948 w 4965032"/>
              <a:gd name="connsiteY10" fmla="*/ 1572124 h 2390271"/>
              <a:gd name="connsiteX11" fmla="*/ 2326105 w 4965032"/>
              <a:gd name="connsiteY11" fmla="*/ 1764629 h 2390271"/>
              <a:gd name="connsiteX12" fmla="*/ 2093495 w 4965032"/>
              <a:gd name="connsiteY12" fmla="*/ 1868903 h 2390271"/>
              <a:gd name="connsiteX13" fmla="*/ 1772653 w 4965032"/>
              <a:gd name="connsiteY13" fmla="*/ 1884945 h 2390271"/>
              <a:gd name="connsiteX14" fmla="*/ 1604211 w 4965032"/>
              <a:gd name="connsiteY14" fmla="*/ 1917029 h 2390271"/>
              <a:gd name="connsiteX15" fmla="*/ 1491916 w 4965032"/>
              <a:gd name="connsiteY15" fmla="*/ 2053387 h 2390271"/>
              <a:gd name="connsiteX16" fmla="*/ 1122948 w 4965032"/>
              <a:gd name="connsiteY16" fmla="*/ 1989219 h 2390271"/>
              <a:gd name="connsiteX17" fmla="*/ 826169 w 4965032"/>
              <a:gd name="connsiteY17" fmla="*/ 1900987 h 2390271"/>
              <a:gd name="connsiteX18" fmla="*/ 545432 w 4965032"/>
              <a:gd name="connsiteY18" fmla="*/ 2133597 h 2390271"/>
              <a:gd name="connsiteX19" fmla="*/ 184484 w 4965032"/>
              <a:gd name="connsiteY19" fmla="*/ 2213808 h 2390271"/>
              <a:gd name="connsiteX20" fmla="*/ 0 w 4965032"/>
              <a:gd name="connsiteY20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55958 w 4965032"/>
              <a:gd name="connsiteY3" fmla="*/ 417094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291263 w 4965032"/>
              <a:gd name="connsiteY4" fmla="*/ 1828798 h 2390271"/>
              <a:gd name="connsiteX5" fmla="*/ 4010527 w 4965032"/>
              <a:gd name="connsiteY5" fmla="*/ 1684419 h 2390271"/>
              <a:gd name="connsiteX6" fmla="*/ 3745832 w 4965032"/>
              <a:gd name="connsiteY6" fmla="*/ 1443787 h 2390271"/>
              <a:gd name="connsiteX7" fmla="*/ 3457074 w 4965032"/>
              <a:gd name="connsiteY7" fmla="*/ 1331492 h 2390271"/>
              <a:gd name="connsiteX8" fmla="*/ 3216442 w 4965032"/>
              <a:gd name="connsiteY8" fmla="*/ 1323471 h 2390271"/>
              <a:gd name="connsiteX9" fmla="*/ 2871537 w 4965032"/>
              <a:gd name="connsiteY9" fmla="*/ 1588166 h 2390271"/>
              <a:gd name="connsiteX10" fmla="*/ 2783305 w 4965032"/>
              <a:gd name="connsiteY10" fmla="*/ 1636292 h 2390271"/>
              <a:gd name="connsiteX11" fmla="*/ 2646948 w 4965032"/>
              <a:gd name="connsiteY11" fmla="*/ 1572124 h 2390271"/>
              <a:gd name="connsiteX12" fmla="*/ 2326105 w 4965032"/>
              <a:gd name="connsiteY12" fmla="*/ 1764629 h 2390271"/>
              <a:gd name="connsiteX13" fmla="*/ 2093495 w 4965032"/>
              <a:gd name="connsiteY13" fmla="*/ 1868903 h 2390271"/>
              <a:gd name="connsiteX14" fmla="*/ 1772653 w 4965032"/>
              <a:gd name="connsiteY14" fmla="*/ 1884945 h 2390271"/>
              <a:gd name="connsiteX15" fmla="*/ 1604211 w 4965032"/>
              <a:gd name="connsiteY15" fmla="*/ 1917029 h 2390271"/>
              <a:gd name="connsiteX16" fmla="*/ 1491916 w 4965032"/>
              <a:gd name="connsiteY16" fmla="*/ 2053387 h 2390271"/>
              <a:gd name="connsiteX17" fmla="*/ 1122948 w 4965032"/>
              <a:gd name="connsiteY17" fmla="*/ 1989219 h 2390271"/>
              <a:gd name="connsiteX18" fmla="*/ 826169 w 4965032"/>
              <a:gd name="connsiteY18" fmla="*/ 1900987 h 2390271"/>
              <a:gd name="connsiteX19" fmla="*/ 545432 w 4965032"/>
              <a:gd name="connsiteY19" fmla="*/ 2133597 h 2390271"/>
              <a:gd name="connsiteX20" fmla="*/ 184484 w 4965032"/>
              <a:gd name="connsiteY20" fmla="*/ 2213808 h 2390271"/>
              <a:gd name="connsiteX21" fmla="*/ 0 w 4965032"/>
              <a:gd name="connsiteY21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467727 w 4965032"/>
              <a:gd name="connsiteY4" fmla="*/ 529389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291263 w 4965032"/>
              <a:gd name="connsiteY5" fmla="*/ 1828798 h 2390271"/>
              <a:gd name="connsiteX6" fmla="*/ 4010527 w 4965032"/>
              <a:gd name="connsiteY6" fmla="*/ 1684419 h 2390271"/>
              <a:gd name="connsiteX7" fmla="*/ 3745832 w 4965032"/>
              <a:gd name="connsiteY7" fmla="*/ 1443787 h 2390271"/>
              <a:gd name="connsiteX8" fmla="*/ 3457074 w 4965032"/>
              <a:gd name="connsiteY8" fmla="*/ 1331492 h 2390271"/>
              <a:gd name="connsiteX9" fmla="*/ 3216442 w 4965032"/>
              <a:gd name="connsiteY9" fmla="*/ 1323471 h 2390271"/>
              <a:gd name="connsiteX10" fmla="*/ 2871537 w 4965032"/>
              <a:gd name="connsiteY10" fmla="*/ 1588166 h 2390271"/>
              <a:gd name="connsiteX11" fmla="*/ 2783305 w 4965032"/>
              <a:gd name="connsiteY11" fmla="*/ 1636292 h 2390271"/>
              <a:gd name="connsiteX12" fmla="*/ 2646948 w 4965032"/>
              <a:gd name="connsiteY12" fmla="*/ 1572124 h 2390271"/>
              <a:gd name="connsiteX13" fmla="*/ 2326105 w 4965032"/>
              <a:gd name="connsiteY13" fmla="*/ 1764629 h 2390271"/>
              <a:gd name="connsiteX14" fmla="*/ 2093495 w 4965032"/>
              <a:gd name="connsiteY14" fmla="*/ 1868903 h 2390271"/>
              <a:gd name="connsiteX15" fmla="*/ 1772653 w 4965032"/>
              <a:gd name="connsiteY15" fmla="*/ 1884945 h 2390271"/>
              <a:gd name="connsiteX16" fmla="*/ 1604211 w 4965032"/>
              <a:gd name="connsiteY16" fmla="*/ 1917029 h 2390271"/>
              <a:gd name="connsiteX17" fmla="*/ 1491916 w 4965032"/>
              <a:gd name="connsiteY17" fmla="*/ 2053387 h 2390271"/>
              <a:gd name="connsiteX18" fmla="*/ 1122948 w 4965032"/>
              <a:gd name="connsiteY18" fmla="*/ 1989219 h 2390271"/>
              <a:gd name="connsiteX19" fmla="*/ 826169 w 4965032"/>
              <a:gd name="connsiteY19" fmla="*/ 1900987 h 2390271"/>
              <a:gd name="connsiteX20" fmla="*/ 545432 w 4965032"/>
              <a:gd name="connsiteY20" fmla="*/ 2133597 h 2390271"/>
              <a:gd name="connsiteX21" fmla="*/ 184484 w 4965032"/>
              <a:gd name="connsiteY21" fmla="*/ 2213808 h 2390271"/>
              <a:gd name="connsiteX22" fmla="*/ 0 w 4965032"/>
              <a:gd name="connsiteY22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03558 w 4965032"/>
              <a:gd name="connsiteY5" fmla="*/ 1580147 h 2390271"/>
              <a:gd name="connsiteX6" fmla="*/ 4291263 w 4965032"/>
              <a:gd name="connsiteY6" fmla="*/ 1828798 h 2390271"/>
              <a:gd name="connsiteX7" fmla="*/ 4010527 w 4965032"/>
              <a:gd name="connsiteY7" fmla="*/ 1684419 h 2390271"/>
              <a:gd name="connsiteX8" fmla="*/ 3745832 w 4965032"/>
              <a:gd name="connsiteY8" fmla="*/ 1443787 h 2390271"/>
              <a:gd name="connsiteX9" fmla="*/ 3457074 w 4965032"/>
              <a:gd name="connsiteY9" fmla="*/ 1331492 h 2390271"/>
              <a:gd name="connsiteX10" fmla="*/ 3216442 w 4965032"/>
              <a:gd name="connsiteY10" fmla="*/ 1323471 h 2390271"/>
              <a:gd name="connsiteX11" fmla="*/ 2871537 w 4965032"/>
              <a:gd name="connsiteY11" fmla="*/ 1588166 h 2390271"/>
              <a:gd name="connsiteX12" fmla="*/ 2783305 w 4965032"/>
              <a:gd name="connsiteY12" fmla="*/ 1636292 h 2390271"/>
              <a:gd name="connsiteX13" fmla="*/ 2646948 w 4965032"/>
              <a:gd name="connsiteY13" fmla="*/ 1572124 h 2390271"/>
              <a:gd name="connsiteX14" fmla="*/ 2326105 w 4965032"/>
              <a:gd name="connsiteY14" fmla="*/ 1764629 h 2390271"/>
              <a:gd name="connsiteX15" fmla="*/ 2093495 w 4965032"/>
              <a:gd name="connsiteY15" fmla="*/ 1868903 h 2390271"/>
              <a:gd name="connsiteX16" fmla="*/ 1772653 w 4965032"/>
              <a:gd name="connsiteY16" fmla="*/ 1884945 h 2390271"/>
              <a:gd name="connsiteX17" fmla="*/ 1604211 w 4965032"/>
              <a:gd name="connsiteY17" fmla="*/ 1917029 h 2390271"/>
              <a:gd name="connsiteX18" fmla="*/ 1491916 w 4965032"/>
              <a:gd name="connsiteY18" fmla="*/ 2053387 h 2390271"/>
              <a:gd name="connsiteX19" fmla="*/ 1122948 w 4965032"/>
              <a:gd name="connsiteY19" fmla="*/ 1989219 h 2390271"/>
              <a:gd name="connsiteX20" fmla="*/ 826169 w 4965032"/>
              <a:gd name="connsiteY20" fmla="*/ 1900987 h 2390271"/>
              <a:gd name="connsiteX21" fmla="*/ 545432 w 4965032"/>
              <a:gd name="connsiteY21" fmla="*/ 2133597 h 2390271"/>
              <a:gd name="connsiteX22" fmla="*/ 184484 w 4965032"/>
              <a:gd name="connsiteY22" fmla="*/ 2213808 h 2390271"/>
              <a:gd name="connsiteX23" fmla="*/ 0 w 4965032"/>
              <a:gd name="connsiteY23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467727 w 4965032"/>
              <a:gd name="connsiteY5" fmla="*/ 1419726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403558 w 4965032"/>
              <a:gd name="connsiteY6" fmla="*/ 1580147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52211 w 4965032"/>
              <a:gd name="connsiteY5" fmla="*/ 1540042 h 2390271"/>
              <a:gd name="connsiteX6" fmla="*/ 4315327 w 4965032"/>
              <a:gd name="connsiteY6" fmla="*/ 1443789 h 2390271"/>
              <a:gd name="connsiteX7" fmla="*/ 4291263 w 4965032"/>
              <a:gd name="connsiteY7" fmla="*/ 1828798 h 2390271"/>
              <a:gd name="connsiteX8" fmla="*/ 4010527 w 4965032"/>
              <a:gd name="connsiteY8" fmla="*/ 1684419 h 2390271"/>
              <a:gd name="connsiteX9" fmla="*/ 3745832 w 4965032"/>
              <a:gd name="connsiteY9" fmla="*/ 1443787 h 2390271"/>
              <a:gd name="connsiteX10" fmla="*/ 3457074 w 4965032"/>
              <a:gd name="connsiteY10" fmla="*/ 1331492 h 2390271"/>
              <a:gd name="connsiteX11" fmla="*/ 3216442 w 4965032"/>
              <a:gd name="connsiteY11" fmla="*/ 1323471 h 2390271"/>
              <a:gd name="connsiteX12" fmla="*/ 2871537 w 4965032"/>
              <a:gd name="connsiteY12" fmla="*/ 1588166 h 2390271"/>
              <a:gd name="connsiteX13" fmla="*/ 2783305 w 4965032"/>
              <a:gd name="connsiteY13" fmla="*/ 1636292 h 2390271"/>
              <a:gd name="connsiteX14" fmla="*/ 2646948 w 4965032"/>
              <a:gd name="connsiteY14" fmla="*/ 1572124 h 2390271"/>
              <a:gd name="connsiteX15" fmla="*/ 2326105 w 4965032"/>
              <a:gd name="connsiteY15" fmla="*/ 1764629 h 2390271"/>
              <a:gd name="connsiteX16" fmla="*/ 2093495 w 4965032"/>
              <a:gd name="connsiteY16" fmla="*/ 1868903 h 2390271"/>
              <a:gd name="connsiteX17" fmla="*/ 1772653 w 4965032"/>
              <a:gd name="connsiteY17" fmla="*/ 1884945 h 2390271"/>
              <a:gd name="connsiteX18" fmla="*/ 1604211 w 4965032"/>
              <a:gd name="connsiteY18" fmla="*/ 1917029 h 2390271"/>
              <a:gd name="connsiteX19" fmla="*/ 1491916 w 4965032"/>
              <a:gd name="connsiteY19" fmla="*/ 2053387 h 2390271"/>
              <a:gd name="connsiteX20" fmla="*/ 1122948 w 4965032"/>
              <a:gd name="connsiteY20" fmla="*/ 1989219 h 2390271"/>
              <a:gd name="connsiteX21" fmla="*/ 826169 w 4965032"/>
              <a:gd name="connsiteY21" fmla="*/ 1900987 h 2390271"/>
              <a:gd name="connsiteX22" fmla="*/ 545432 w 4965032"/>
              <a:gd name="connsiteY22" fmla="*/ 2133597 h 2390271"/>
              <a:gd name="connsiteX23" fmla="*/ 184484 w 4965032"/>
              <a:gd name="connsiteY23" fmla="*/ 2213808 h 2390271"/>
              <a:gd name="connsiteX24" fmla="*/ 0 w 4965032"/>
              <a:gd name="connsiteY24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32421 w 4965032"/>
              <a:gd name="connsiteY5" fmla="*/ 1171073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628148 w 4965032"/>
              <a:gd name="connsiteY5" fmla="*/ 1090862 h 2390271"/>
              <a:gd name="connsiteX6" fmla="*/ 4652211 w 4965032"/>
              <a:gd name="connsiteY6" fmla="*/ 1540042 h 2390271"/>
              <a:gd name="connsiteX7" fmla="*/ 4315327 w 4965032"/>
              <a:gd name="connsiteY7" fmla="*/ 1443789 h 2390271"/>
              <a:gd name="connsiteX8" fmla="*/ 4291263 w 4965032"/>
              <a:gd name="connsiteY8" fmla="*/ 1828798 h 2390271"/>
              <a:gd name="connsiteX9" fmla="*/ 4010527 w 4965032"/>
              <a:gd name="connsiteY9" fmla="*/ 1684419 h 2390271"/>
              <a:gd name="connsiteX10" fmla="*/ 3745832 w 4965032"/>
              <a:gd name="connsiteY10" fmla="*/ 1443787 h 2390271"/>
              <a:gd name="connsiteX11" fmla="*/ 3457074 w 4965032"/>
              <a:gd name="connsiteY11" fmla="*/ 1331492 h 2390271"/>
              <a:gd name="connsiteX12" fmla="*/ 3216442 w 4965032"/>
              <a:gd name="connsiteY12" fmla="*/ 1323471 h 2390271"/>
              <a:gd name="connsiteX13" fmla="*/ 2871537 w 4965032"/>
              <a:gd name="connsiteY13" fmla="*/ 1588166 h 2390271"/>
              <a:gd name="connsiteX14" fmla="*/ 2783305 w 4965032"/>
              <a:gd name="connsiteY14" fmla="*/ 1636292 h 2390271"/>
              <a:gd name="connsiteX15" fmla="*/ 2646948 w 4965032"/>
              <a:gd name="connsiteY15" fmla="*/ 1572124 h 2390271"/>
              <a:gd name="connsiteX16" fmla="*/ 2326105 w 4965032"/>
              <a:gd name="connsiteY16" fmla="*/ 1764629 h 2390271"/>
              <a:gd name="connsiteX17" fmla="*/ 2093495 w 4965032"/>
              <a:gd name="connsiteY17" fmla="*/ 1868903 h 2390271"/>
              <a:gd name="connsiteX18" fmla="*/ 1772653 w 4965032"/>
              <a:gd name="connsiteY18" fmla="*/ 1884945 h 2390271"/>
              <a:gd name="connsiteX19" fmla="*/ 1604211 w 4965032"/>
              <a:gd name="connsiteY19" fmla="*/ 1917029 h 2390271"/>
              <a:gd name="connsiteX20" fmla="*/ 1491916 w 4965032"/>
              <a:gd name="connsiteY20" fmla="*/ 2053387 h 2390271"/>
              <a:gd name="connsiteX21" fmla="*/ 1122948 w 4965032"/>
              <a:gd name="connsiteY21" fmla="*/ 1989219 h 2390271"/>
              <a:gd name="connsiteX22" fmla="*/ 826169 w 4965032"/>
              <a:gd name="connsiteY22" fmla="*/ 1900987 h 2390271"/>
              <a:gd name="connsiteX23" fmla="*/ 545432 w 4965032"/>
              <a:gd name="connsiteY23" fmla="*/ 2133597 h 2390271"/>
              <a:gd name="connsiteX24" fmla="*/ 184484 w 4965032"/>
              <a:gd name="connsiteY24" fmla="*/ 2213808 h 2390271"/>
              <a:gd name="connsiteX25" fmla="*/ 0 w 4965032"/>
              <a:gd name="connsiteY25" fmla="*/ 2390271 h 2390271"/>
              <a:gd name="connsiteX0" fmla="*/ 4965032 w 4965032"/>
              <a:gd name="connsiteY0" fmla="*/ 64166 h 2390271"/>
              <a:gd name="connsiteX1" fmla="*/ 4820653 w 4965032"/>
              <a:gd name="connsiteY1" fmla="*/ 120315 h 2390271"/>
              <a:gd name="connsiteX2" fmla="*/ 4620126 w 4965032"/>
              <a:gd name="connsiteY2" fmla="*/ 0 h 2390271"/>
              <a:gd name="connsiteX3" fmla="*/ 4507832 w 4965032"/>
              <a:gd name="connsiteY3" fmla="*/ 192505 h 2390271"/>
              <a:gd name="connsiteX4" fmla="*/ 4844717 w 4965032"/>
              <a:gd name="connsiteY4" fmla="*/ 641684 h 2390271"/>
              <a:gd name="connsiteX5" fmla="*/ 4740442 w 4965032"/>
              <a:gd name="connsiteY5" fmla="*/ 842210 h 2390271"/>
              <a:gd name="connsiteX6" fmla="*/ 4628148 w 4965032"/>
              <a:gd name="connsiteY6" fmla="*/ 1090862 h 2390271"/>
              <a:gd name="connsiteX7" fmla="*/ 4652211 w 4965032"/>
              <a:gd name="connsiteY7" fmla="*/ 1540042 h 2390271"/>
              <a:gd name="connsiteX8" fmla="*/ 4315327 w 4965032"/>
              <a:gd name="connsiteY8" fmla="*/ 1443789 h 2390271"/>
              <a:gd name="connsiteX9" fmla="*/ 4291263 w 4965032"/>
              <a:gd name="connsiteY9" fmla="*/ 1828798 h 2390271"/>
              <a:gd name="connsiteX10" fmla="*/ 4010527 w 4965032"/>
              <a:gd name="connsiteY10" fmla="*/ 1684419 h 2390271"/>
              <a:gd name="connsiteX11" fmla="*/ 3745832 w 4965032"/>
              <a:gd name="connsiteY11" fmla="*/ 1443787 h 2390271"/>
              <a:gd name="connsiteX12" fmla="*/ 3457074 w 4965032"/>
              <a:gd name="connsiteY12" fmla="*/ 1331492 h 2390271"/>
              <a:gd name="connsiteX13" fmla="*/ 3216442 w 4965032"/>
              <a:gd name="connsiteY13" fmla="*/ 1323471 h 2390271"/>
              <a:gd name="connsiteX14" fmla="*/ 2871537 w 4965032"/>
              <a:gd name="connsiteY14" fmla="*/ 1588166 h 2390271"/>
              <a:gd name="connsiteX15" fmla="*/ 2783305 w 4965032"/>
              <a:gd name="connsiteY15" fmla="*/ 1636292 h 2390271"/>
              <a:gd name="connsiteX16" fmla="*/ 2646948 w 4965032"/>
              <a:gd name="connsiteY16" fmla="*/ 1572124 h 2390271"/>
              <a:gd name="connsiteX17" fmla="*/ 2326105 w 4965032"/>
              <a:gd name="connsiteY17" fmla="*/ 1764629 h 2390271"/>
              <a:gd name="connsiteX18" fmla="*/ 2093495 w 4965032"/>
              <a:gd name="connsiteY18" fmla="*/ 1868903 h 2390271"/>
              <a:gd name="connsiteX19" fmla="*/ 1772653 w 4965032"/>
              <a:gd name="connsiteY19" fmla="*/ 1884945 h 2390271"/>
              <a:gd name="connsiteX20" fmla="*/ 1604211 w 4965032"/>
              <a:gd name="connsiteY20" fmla="*/ 1917029 h 2390271"/>
              <a:gd name="connsiteX21" fmla="*/ 1491916 w 4965032"/>
              <a:gd name="connsiteY21" fmla="*/ 2053387 h 2390271"/>
              <a:gd name="connsiteX22" fmla="*/ 1122948 w 4965032"/>
              <a:gd name="connsiteY22" fmla="*/ 1989219 h 2390271"/>
              <a:gd name="connsiteX23" fmla="*/ 826169 w 4965032"/>
              <a:gd name="connsiteY23" fmla="*/ 1900987 h 2390271"/>
              <a:gd name="connsiteX24" fmla="*/ 545432 w 4965032"/>
              <a:gd name="connsiteY24" fmla="*/ 2133597 h 2390271"/>
              <a:gd name="connsiteX25" fmla="*/ 184484 w 4965032"/>
              <a:gd name="connsiteY25" fmla="*/ 2213808 h 2390271"/>
              <a:gd name="connsiteX26" fmla="*/ 0 w 4965032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507832 w 5085348"/>
              <a:gd name="connsiteY3" fmla="*/ 192505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85348"/>
              <a:gd name="connsiteY0" fmla="*/ 64166 h 2390271"/>
              <a:gd name="connsiteX1" fmla="*/ 4820653 w 5085348"/>
              <a:gd name="connsiteY1" fmla="*/ 120315 h 2390271"/>
              <a:gd name="connsiteX2" fmla="*/ 4620126 w 5085348"/>
              <a:gd name="connsiteY2" fmla="*/ 0 h 2390271"/>
              <a:gd name="connsiteX3" fmla="*/ 4443663 w 5085348"/>
              <a:gd name="connsiteY3" fmla="*/ 64168 h 2390271"/>
              <a:gd name="connsiteX4" fmla="*/ 4844717 w 5085348"/>
              <a:gd name="connsiteY4" fmla="*/ 641684 h 2390271"/>
              <a:gd name="connsiteX5" fmla="*/ 5085348 w 5085348"/>
              <a:gd name="connsiteY5" fmla="*/ 1026694 h 2390271"/>
              <a:gd name="connsiteX6" fmla="*/ 4628148 w 5085348"/>
              <a:gd name="connsiteY6" fmla="*/ 1090862 h 2390271"/>
              <a:gd name="connsiteX7" fmla="*/ 4652211 w 5085348"/>
              <a:gd name="connsiteY7" fmla="*/ 1540042 h 2390271"/>
              <a:gd name="connsiteX8" fmla="*/ 4315327 w 5085348"/>
              <a:gd name="connsiteY8" fmla="*/ 1443789 h 2390271"/>
              <a:gd name="connsiteX9" fmla="*/ 4291263 w 5085348"/>
              <a:gd name="connsiteY9" fmla="*/ 1828798 h 2390271"/>
              <a:gd name="connsiteX10" fmla="*/ 4010527 w 5085348"/>
              <a:gd name="connsiteY10" fmla="*/ 1684419 h 2390271"/>
              <a:gd name="connsiteX11" fmla="*/ 3745832 w 5085348"/>
              <a:gd name="connsiteY11" fmla="*/ 1443787 h 2390271"/>
              <a:gd name="connsiteX12" fmla="*/ 3457074 w 5085348"/>
              <a:gd name="connsiteY12" fmla="*/ 1331492 h 2390271"/>
              <a:gd name="connsiteX13" fmla="*/ 3216442 w 5085348"/>
              <a:gd name="connsiteY13" fmla="*/ 1323471 h 2390271"/>
              <a:gd name="connsiteX14" fmla="*/ 2871537 w 5085348"/>
              <a:gd name="connsiteY14" fmla="*/ 1588166 h 2390271"/>
              <a:gd name="connsiteX15" fmla="*/ 2783305 w 5085348"/>
              <a:gd name="connsiteY15" fmla="*/ 1636292 h 2390271"/>
              <a:gd name="connsiteX16" fmla="*/ 2646948 w 5085348"/>
              <a:gd name="connsiteY16" fmla="*/ 1572124 h 2390271"/>
              <a:gd name="connsiteX17" fmla="*/ 2326105 w 5085348"/>
              <a:gd name="connsiteY17" fmla="*/ 1764629 h 2390271"/>
              <a:gd name="connsiteX18" fmla="*/ 2093495 w 5085348"/>
              <a:gd name="connsiteY18" fmla="*/ 1868903 h 2390271"/>
              <a:gd name="connsiteX19" fmla="*/ 1772653 w 5085348"/>
              <a:gd name="connsiteY19" fmla="*/ 1884945 h 2390271"/>
              <a:gd name="connsiteX20" fmla="*/ 1604211 w 5085348"/>
              <a:gd name="connsiteY20" fmla="*/ 1917029 h 2390271"/>
              <a:gd name="connsiteX21" fmla="*/ 1491916 w 5085348"/>
              <a:gd name="connsiteY21" fmla="*/ 2053387 h 2390271"/>
              <a:gd name="connsiteX22" fmla="*/ 1122948 w 5085348"/>
              <a:gd name="connsiteY22" fmla="*/ 1989219 h 2390271"/>
              <a:gd name="connsiteX23" fmla="*/ 826169 w 5085348"/>
              <a:gd name="connsiteY23" fmla="*/ 1900987 h 2390271"/>
              <a:gd name="connsiteX24" fmla="*/ 545432 w 5085348"/>
              <a:gd name="connsiteY24" fmla="*/ 2133597 h 2390271"/>
              <a:gd name="connsiteX25" fmla="*/ 184484 w 5085348"/>
              <a:gd name="connsiteY25" fmla="*/ 2213808 h 2390271"/>
              <a:gd name="connsiteX26" fmla="*/ 0 w 5085348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64166 h 2390271"/>
              <a:gd name="connsiteX1" fmla="*/ 4820653 w 5090292"/>
              <a:gd name="connsiteY1" fmla="*/ 120315 h 2390271"/>
              <a:gd name="connsiteX2" fmla="*/ 4620126 w 5090292"/>
              <a:gd name="connsiteY2" fmla="*/ 0 h 2390271"/>
              <a:gd name="connsiteX3" fmla="*/ 4443663 w 5090292"/>
              <a:gd name="connsiteY3" fmla="*/ 64168 h 2390271"/>
              <a:gd name="connsiteX4" fmla="*/ 4844717 w 5090292"/>
              <a:gd name="connsiteY4" fmla="*/ 641684 h 2390271"/>
              <a:gd name="connsiteX5" fmla="*/ 5085348 w 5090292"/>
              <a:gd name="connsiteY5" fmla="*/ 1026694 h 2390271"/>
              <a:gd name="connsiteX6" fmla="*/ 4628148 w 5090292"/>
              <a:gd name="connsiteY6" fmla="*/ 1090862 h 2390271"/>
              <a:gd name="connsiteX7" fmla="*/ 4652211 w 5090292"/>
              <a:gd name="connsiteY7" fmla="*/ 1540042 h 2390271"/>
              <a:gd name="connsiteX8" fmla="*/ 4315327 w 5090292"/>
              <a:gd name="connsiteY8" fmla="*/ 1443789 h 2390271"/>
              <a:gd name="connsiteX9" fmla="*/ 4291263 w 5090292"/>
              <a:gd name="connsiteY9" fmla="*/ 1828798 h 2390271"/>
              <a:gd name="connsiteX10" fmla="*/ 4010527 w 5090292"/>
              <a:gd name="connsiteY10" fmla="*/ 1684419 h 2390271"/>
              <a:gd name="connsiteX11" fmla="*/ 3745832 w 5090292"/>
              <a:gd name="connsiteY11" fmla="*/ 1443787 h 2390271"/>
              <a:gd name="connsiteX12" fmla="*/ 3457074 w 5090292"/>
              <a:gd name="connsiteY12" fmla="*/ 1331492 h 2390271"/>
              <a:gd name="connsiteX13" fmla="*/ 3216442 w 5090292"/>
              <a:gd name="connsiteY13" fmla="*/ 1323471 h 2390271"/>
              <a:gd name="connsiteX14" fmla="*/ 2871537 w 5090292"/>
              <a:gd name="connsiteY14" fmla="*/ 1588166 h 2390271"/>
              <a:gd name="connsiteX15" fmla="*/ 2783305 w 5090292"/>
              <a:gd name="connsiteY15" fmla="*/ 1636292 h 2390271"/>
              <a:gd name="connsiteX16" fmla="*/ 2646948 w 5090292"/>
              <a:gd name="connsiteY16" fmla="*/ 1572124 h 2390271"/>
              <a:gd name="connsiteX17" fmla="*/ 2326105 w 5090292"/>
              <a:gd name="connsiteY17" fmla="*/ 1764629 h 2390271"/>
              <a:gd name="connsiteX18" fmla="*/ 2093495 w 5090292"/>
              <a:gd name="connsiteY18" fmla="*/ 1868903 h 2390271"/>
              <a:gd name="connsiteX19" fmla="*/ 1772653 w 5090292"/>
              <a:gd name="connsiteY19" fmla="*/ 1884945 h 2390271"/>
              <a:gd name="connsiteX20" fmla="*/ 1604211 w 5090292"/>
              <a:gd name="connsiteY20" fmla="*/ 1917029 h 2390271"/>
              <a:gd name="connsiteX21" fmla="*/ 1491916 w 5090292"/>
              <a:gd name="connsiteY21" fmla="*/ 2053387 h 2390271"/>
              <a:gd name="connsiteX22" fmla="*/ 1122948 w 5090292"/>
              <a:gd name="connsiteY22" fmla="*/ 1989219 h 2390271"/>
              <a:gd name="connsiteX23" fmla="*/ 826169 w 5090292"/>
              <a:gd name="connsiteY23" fmla="*/ 1900987 h 2390271"/>
              <a:gd name="connsiteX24" fmla="*/ 545432 w 5090292"/>
              <a:gd name="connsiteY24" fmla="*/ 2133597 h 2390271"/>
              <a:gd name="connsiteX25" fmla="*/ 184484 w 5090292"/>
              <a:gd name="connsiteY25" fmla="*/ 2213808 h 2390271"/>
              <a:gd name="connsiteX26" fmla="*/ 0 w 5090292"/>
              <a:gd name="connsiteY26" fmla="*/ 2390271 h 2390271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4965032 w 5090292"/>
              <a:gd name="connsiteY0" fmla="*/ 76514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90292"/>
              <a:gd name="connsiteY0" fmla="*/ 260998 h 2402619"/>
              <a:gd name="connsiteX1" fmla="*/ 4820653 w 5090292"/>
              <a:gd name="connsiteY1" fmla="*/ 132663 h 2402619"/>
              <a:gd name="connsiteX2" fmla="*/ 4620126 w 5090292"/>
              <a:gd name="connsiteY2" fmla="*/ 12348 h 2402619"/>
              <a:gd name="connsiteX3" fmla="*/ 4443663 w 5090292"/>
              <a:gd name="connsiteY3" fmla="*/ 76516 h 2402619"/>
              <a:gd name="connsiteX4" fmla="*/ 4844717 w 5090292"/>
              <a:gd name="connsiteY4" fmla="*/ 654032 h 2402619"/>
              <a:gd name="connsiteX5" fmla="*/ 5085348 w 5090292"/>
              <a:gd name="connsiteY5" fmla="*/ 1039042 h 2402619"/>
              <a:gd name="connsiteX6" fmla="*/ 4628148 w 5090292"/>
              <a:gd name="connsiteY6" fmla="*/ 1103210 h 2402619"/>
              <a:gd name="connsiteX7" fmla="*/ 4652211 w 5090292"/>
              <a:gd name="connsiteY7" fmla="*/ 1552390 h 2402619"/>
              <a:gd name="connsiteX8" fmla="*/ 4315327 w 5090292"/>
              <a:gd name="connsiteY8" fmla="*/ 1456137 h 2402619"/>
              <a:gd name="connsiteX9" fmla="*/ 4291263 w 5090292"/>
              <a:gd name="connsiteY9" fmla="*/ 1841146 h 2402619"/>
              <a:gd name="connsiteX10" fmla="*/ 4010527 w 5090292"/>
              <a:gd name="connsiteY10" fmla="*/ 1696767 h 2402619"/>
              <a:gd name="connsiteX11" fmla="*/ 3745832 w 5090292"/>
              <a:gd name="connsiteY11" fmla="*/ 1456135 h 2402619"/>
              <a:gd name="connsiteX12" fmla="*/ 3457074 w 5090292"/>
              <a:gd name="connsiteY12" fmla="*/ 1343840 h 2402619"/>
              <a:gd name="connsiteX13" fmla="*/ 3216442 w 5090292"/>
              <a:gd name="connsiteY13" fmla="*/ 1335819 h 2402619"/>
              <a:gd name="connsiteX14" fmla="*/ 2871537 w 5090292"/>
              <a:gd name="connsiteY14" fmla="*/ 1600514 h 2402619"/>
              <a:gd name="connsiteX15" fmla="*/ 2783305 w 5090292"/>
              <a:gd name="connsiteY15" fmla="*/ 1648640 h 2402619"/>
              <a:gd name="connsiteX16" fmla="*/ 2646948 w 5090292"/>
              <a:gd name="connsiteY16" fmla="*/ 1584472 h 2402619"/>
              <a:gd name="connsiteX17" fmla="*/ 2326105 w 5090292"/>
              <a:gd name="connsiteY17" fmla="*/ 1776977 h 2402619"/>
              <a:gd name="connsiteX18" fmla="*/ 2093495 w 5090292"/>
              <a:gd name="connsiteY18" fmla="*/ 1881251 h 2402619"/>
              <a:gd name="connsiteX19" fmla="*/ 1772653 w 5090292"/>
              <a:gd name="connsiteY19" fmla="*/ 1897293 h 2402619"/>
              <a:gd name="connsiteX20" fmla="*/ 1604211 w 5090292"/>
              <a:gd name="connsiteY20" fmla="*/ 1929377 h 2402619"/>
              <a:gd name="connsiteX21" fmla="*/ 1491916 w 5090292"/>
              <a:gd name="connsiteY21" fmla="*/ 2065735 h 2402619"/>
              <a:gd name="connsiteX22" fmla="*/ 1122948 w 5090292"/>
              <a:gd name="connsiteY22" fmla="*/ 2001567 h 2402619"/>
              <a:gd name="connsiteX23" fmla="*/ 826169 w 5090292"/>
              <a:gd name="connsiteY23" fmla="*/ 1913335 h 2402619"/>
              <a:gd name="connsiteX24" fmla="*/ 545432 w 5090292"/>
              <a:gd name="connsiteY24" fmla="*/ 2145945 h 2402619"/>
              <a:gd name="connsiteX25" fmla="*/ 184484 w 5090292"/>
              <a:gd name="connsiteY25" fmla="*/ 2226156 h 2402619"/>
              <a:gd name="connsiteX26" fmla="*/ 0 w 5090292"/>
              <a:gd name="connsiteY26" fmla="*/ 2402619 h 2402619"/>
              <a:gd name="connsiteX0" fmla="*/ 5061284 w 5089508"/>
              <a:gd name="connsiteY0" fmla="*/ 257963 h 2399584"/>
              <a:gd name="connsiteX1" fmla="*/ 4820653 w 5089508"/>
              <a:gd name="connsiteY1" fmla="*/ 129628 h 2399584"/>
              <a:gd name="connsiteX2" fmla="*/ 4620126 w 5089508"/>
              <a:gd name="connsiteY2" fmla="*/ 9313 h 2399584"/>
              <a:gd name="connsiteX3" fmla="*/ 4677579 w 5089508"/>
              <a:gd name="connsiteY3" fmla="*/ 392458 h 2399584"/>
              <a:gd name="connsiteX4" fmla="*/ 4844717 w 5089508"/>
              <a:gd name="connsiteY4" fmla="*/ 650997 h 2399584"/>
              <a:gd name="connsiteX5" fmla="*/ 5085348 w 5089508"/>
              <a:gd name="connsiteY5" fmla="*/ 1036007 h 2399584"/>
              <a:gd name="connsiteX6" fmla="*/ 4628148 w 5089508"/>
              <a:gd name="connsiteY6" fmla="*/ 1100175 h 2399584"/>
              <a:gd name="connsiteX7" fmla="*/ 4652211 w 5089508"/>
              <a:gd name="connsiteY7" fmla="*/ 1549355 h 2399584"/>
              <a:gd name="connsiteX8" fmla="*/ 4315327 w 5089508"/>
              <a:gd name="connsiteY8" fmla="*/ 1453102 h 2399584"/>
              <a:gd name="connsiteX9" fmla="*/ 4291263 w 5089508"/>
              <a:gd name="connsiteY9" fmla="*/ 1838111 h 2399584"/>
              <a:gd name="connsiteX10" fmla="*/ 4010527 w 5089508"/>
              <a:gd name="connsiteY10" fmla="*/ 1693732 h 2399584"/>
              <a:gd name="connsiteX11" fmla="*/ 3745832 w 5089508"/>
              <a:gd name="connsiteY11" fmla="*/ 1453100 h 2399584"/>
              <a:gd name="connsiteX12" fmla="*/ 3457074 w 5089508"/>
              <a:gd name="connsiteY12" fmla="*/ 1340805 h 2399584"/>
              <a:gd name="connsiteX13" fmla="*/ 3216442 w 5089508"/>
              <a:gd name="connsiteY13" fmla="*/ 1332784 h 2399584"/>
              <a:gd name="connsiteX14" fmla="*/ 2871537 w 5089508"/>
              <a:gd name="connsiteY14" fmla="*/ 1597479 h 2399584"/>
              <a:gd name="connsiteX15" fmla="*/ 2783305 w 5089508"/>
              <a:gd name="connsiteY15" fmla="*/ 1645605 h 2399584"/>
              <a:gd name="connsiteX16" fmla="*/ 2646948 w 5089508"/>
              <a:gd name="connsiteY16" fmla="*/ 1581437 h 2399584"/>
              <a:gd name="connsiteX17" fmla="*/ 2326105 w 5089508"/>
              <a:gd name="connsiteY17" fmla="*/ 1773942 h 2399584"/>
              <a:gd name="connsiteX18" fmla="*/ 2093495 w 5089508"/>
              <a:gd name="connsiteY18" fmla="*/ 1878216 h 2399584"/>
              <a:gd name="connsiteX19" fmla="*/ 1772653 w 5089508"/>
              <a:gd name="connsiteY19" fmla="*/ 1894258 h 2399584"/>
              <a:gd name="connsiteX20" fmla="*/ 1604211 w 5089508"/>
              <a:gd name="connsiteY20" fmla="*/ 1926342 h 2399584"/>
              <a:gd name="connsiteX21" fmla="*/ 1491916 w 5089508"/>
              <a:gd name="connsiteY21" fmla="*/ 2062700 h 2399584"/>
              <a:gd name="connsiteX22" fmla="*/ 1122948 w 5089508"/>
              <a:gd name="connsiteY22" fmla="*/ 1998532 h 2399584"/>
              <a:gd name="connsiteX23" fmla="*/ 826169 w 5089508"/>
              <a:gd name="connsiteY23" fmla="*/ 1910300 h 2399584"/>
              <a:gd name="connsiteX24" fmla="*/ 545432 w 5089508"/>
              <a:gd name="connsiteY24" fmla="*/ 2142910 h 2399584"/>
              <a:gd name="connsiteX25" fmla="*/ 184484 w 5089508"/>
              <a:gd name="connsiteY25" fmla="*/ 2223121 h 2399584"/>
              <a:gd name="connsiteX26" fmla="*/ 0 w 5089508"/>
              <a:gd name="connsiteY26" fmla="*/ 2399584 h 2399584"/>
              <a:gd name="connsiteX0" fmla="*/ 5061284 w 5089678"/>
              <a:gd name="connsiteY0" fmla="*/ 273486 h 2415107"/>
              <a:gd name="connsiteX1" fmla="*/ 4820653 w 5089678"/>
              <a:gd name="connsiteY1" fmla="*/ 145151 h 2415107"/>
              <a:gd name="connsiteX2" fmla="*/ 4620126 w 5089678"/>
              <a:gd name="connsiteY2" fmla="*/ 24836 h 2415107"/>
              <a:gd name="connsiteX3" fmla="*/ 4844717 w 5089678"/>
              <a:gd name="connsiteY3" fmla="*/ 666520 h 2415107"/>
              <a:gd name="connsiteX4" fmla="*/ 5085348 w 5089678"/>
              <a:gd name="connsiteY4" fmla="*/ 1051530 h 2415107"/>
              <a:gd name="connsiteX5" fmla="*/ 4628148 w 5089678"/>
              <a:gd name="connsiteY5" fmla="*/ 1115698 h 2415107"/>
              <a:gd name="connsiteX6" fmla="*/ 4652211 w 5089678"/>
              <a:gd name="connsiteY6" fmla="*/ 1564878 h 2415107"/>
              <a:gd name="connsiteX7" fmla="*/ 4315327 w 5089678"/>
              <a:gd name="connsiteY7" fmla="*/ 1468625 h 2415107"/>
              <a:gd name="connsiteX8" fmla="*/ 4291263 w 5089678"/>
              <a:gd name="connsiteY8" fmla="*/ 1853634 h 2415107"/>
              <a:gd name="connsiteX9" fmla="*/ 4010527 w 5089678"/>
              <a:gd name="connsiteY9" fmla="*/ 1709255 h 2415107"/>
              <a:gd name="connsiteX10" fmla="*/ 3745832 w 5089678"/>
              <a:gd name="connsiteY10" fmla="*/ 1468623 h 2415107"/>
              <a:gd name="connsiteX11" fmla="*/ 3457074 w 5089678"/>
              <a:gd name="connsiteY11" fmla="*/ 1356328 h 2415107"/>
              <a:gd name="connsiteX12" fmla="*/ 3216442 w 5089678"/>
              <a:gd name="connsiteY12" fmla="*/ 1348307 h 2415107"/>
              <a:gd name="connsiteX13" fmla="*/ 2871537 w 5089678"/>
              <a:gd name="connsiteY13" fmla="*/ 1613002 h 2415107"/>
              <a:gd name="connsiteX14" fmla="*/ 2783305 w 5089678"/>
              <a:gd name="connsiteY14" fmla="*/ 1661128 h 2415107"/>
              <a:gd name="connsiteX15" fmla="*/ 2646948 w 5089678"/>
              <a:gd name="connsiteY15" fmla="*/ 1596960 h 2415107"/>
              <a:gd name="connsiteX16" fmla="*/ 2326105 w 5089678"/>
              <a:gd name="connsiteY16" fmla="*/ 1789465 h 2415107"/>
              <a:gd name="connsiteX17" fmla="*/ 2093495 w 5089678"/>
              <a:gd name="connsiteY17" fmla="*/ 1893739 h 2415107"/>
              <a:gd name="connsiteX18" fmla="*/ 1772653 w 5089678"/>
              <a:gd name="connsiteY18" fmla="*/ 1909781 h 2415107"/>
              <a:gd name="connsiteX19" fmla="*/ 1604211 w 5089678"/>
              <a:gd name="connsiteY19" fmla="*/ 1941865 h 2415107"/>
              <a:gd name="connsiteX20" fmla="*/ 1491916 w 5089678"/>
              <a:gd name="connsiteY20" fmla="*/ 2078223 h 2415107"/>
              <a:gd name="connsiteX21" fmla="*/ 1122948 w 5089678"/>
              <a:gd name="connsiteY21" fmla="*/ 2014055 h 2415107"/>
              <a:gd name="connsiteX22" fmla="*/ 826169 w 5089678"/>
              <a:gd name="connsiteY22" fmla="*/ 1925823 h 2415107"/>
              <a:gd name="connsiteX23" fmla="*/ 545432 w 5089678"/>
              <a:gd name="connsiteY23" fmla="*/ 2158433 h 2415107"/>
              <a:gd name="connsiteX24" fmla="*/ 184484 w 5089678"/>
              <a:gd name="connsiteY24" fmla="*/ 2238644 h 2415107"/>
              <a:gd name="connsiteX25" fmla="*/ 0 w 5089678"/>
              <a:gd name="connsiteY25" fmla="*/ 2415107 h 2415107"/>
              <a:gd name="connsiteX0" fmla="*/ 5061284 w 5089136"/>
              <a:gd name="connsiteY0" fmla="*/ 140916 h 2282537"/>
              <a:gd name="connsiteX1" fmla="*/ 4820653 w 5089136"/>
              <a:gd name="connsiteY1" fmla="*/ 12581 h 2282537"/>
              <a:gd name="connsiteX2" fmla="*/ 4844717 w 5089136"/>
              <a:gd name="connsiteY2" fmla="*/ 533950 h 2282537"/>
              <a:gd name="connsiteX3" fmla="*/ 5085348 w 5089136"/>
              <a:gd name="connsiteY3" fmla="*/ 918960 h 2282537"/>
              <a:gd name="connsiteX4" fmla="*/ 4628148 w 5089136"/>
              <a:gd name="connsiteY4" fmla="*/ 983128 h 2282537"/>
              <a:gd name="connsiteX5" fmla="*/ 4652211 w 5089136"/>
              <a:gd name="connsiteY5" fmla="*/ 1432308 h 2282537"/>
              <a:gd name="connsiteX6" fmla="*/ 4315327 w 5089136"/>
              <a:gd name="connsiteY6" fmla="*/ 1336055 h 2282537"/>
              <a:gd name="connsiteX7" fmla="*/ 4291263 w 5089136"/>
              <a:gd name="connsiteY7" fmla="*/ 1721064 h 2282537"/>
              <a:gd name="connsiteX8" fmla="*/ 4010527 w 5089136"/>
              <a:gd name="connsiteY8" fmla="*/ 1576685 h 2282537"/>
              <a:gd name="connsiteX9" fmla="*/ 3745832 w 5089136"/>
              <a:gd name="connsiteY9" fmla="*/ 1336053 h 2282537"/>
              <a:gd name="connsiteX10" fmla="*/ 3457074 w 5089136"/>
              <a:gd name="connsiteY10" fmla="*/ 1223758 h 2282537"/>
              <a:gd name="connsiteX11" fmla="*/ 3216442 w 5089136"/>
              <a:gd name="connsiteY11" fmla="*/ 1215737 h 2282537"/>
              <a:gd name="connsiteX12" fmla="*/ 2871537 w 5089136"/>
              <a:gd name="connsiteY12" fmla="*/ 1480432 h 2282537"/>
              <a:gd name="connsiteX13" fmla="*/ 2783305 w 5089136"/>
              <a:gd name="connsiteY13" fmla="*/ 1528558 h 2282537"/>
              <a:gd name="connsiteX14" fmla="*/ 2646948 w 5089136"/>
              <a:gd name="connsiteY14" fmla="*/ 1464390 h 2282537"/>
              <a:gd name="connsiteX15" fmla="*/ 2326105 w 5089136"/>
              <a:gd name="connsiteY15" fmla="*/ 1656895 h 2282537"/>
              <a:gd name="connsiteX16" fmla="*/ 2093495 w 5089136"/>
              <a:gd name="connsiteY16" fmla="*/ 1761169 h 2282537"/>
              <a:gd name="connsiteX17" fmla="*/ 1772653 w 5089136"/>
              <a:gd name="connsiteY17" fmla="*/ 1777211 h 2282537"/>
              <a:gd name="connsiteX18" fmla="*/ 1604211 w 5089136"/>
              <a:gd name="connsiteY18" fmla="*/ 1809295 h 2282537"/>
              <a:gd name="connsiteX19" fmla="*/ 1491916 w 5089136"/>
              <a:gd name="connsiteY19" fmla="*/ 1945653 h 2282537"/>
              <a:gd name="connsiteX20" fmla="*/ 1122948 w 5089136"/>
              <a:gd name="connsiteY20" fmla="*/ 1881485 h 2282537"/>
              <a:gd name="connsiteX21" fmla="*/ 826169 w 5089136"/>
              <a:gd name="connsiteY21" fmla="*/ 1793253 h 2282537"/>
              <a:gd name="connsiteX22" fmla="*/ 545432 w 5089136"/>
              <a:gd name="connsiteY22" fmla="*/ 2025863 h 2282537"/>
              <a:gd name="connsiteX23" fmla="*/ 184484 w 5089136"/>
              <a:gd name="connsiteY23" fmla="*/ 2106074 h 2282537"/>
              <a:gd name="connsiteX24" fmla="*/ 0 w 5089136"/>
              <a:gd name="connsiteY24" fmla="*/ 2282537 h 2282537"/>
              <a:gd name="connsiteX0" fmla="*/ 5061284 w 5088638"/>
              <a:gd name="connsiteY0" fmla="*/ 0 h 2141621"/>
              <a:gd name="connsiteX1" fmla="*/ 4844717 w 5088638"/>
              <a:gd name="connsiteY1" fmla="*/ 393034 h 2141621"/>
              <a:gd name="connsiteX2" fmla="*/ 5085348 w 5088638"/>
              <a:gd name="connsiteY2" fmla="*/ 778044 h 2141621"/>
              <a:gd name="connsiteX3" fmla="*/ 4628148 w 5088638"/>
              <a:gd name="connsiteY3" fmla="*/ 842212 h 2141621"/>
              <a:gd name="connsiteX4" fmla="*/ 4652211 w 5088638"/>
              <a:gd name="connsiteY4" fmla="*/ 1291392 h 2141621"/>
              <a:gd name="connsiteX5" fmla="*/ 4315327 w 5088638"/>
              <a:gd name="connsiteY5" fmla="*/ 1195139 h 2141621"/>
              <a:gd name="connsiteX6" fmla="*/ 4291263 w 5088638"/>
              <a:gd name="connsiteY6" fmla="*/ 1580148 h 2141621"/>
              <a:gd name="connsiteX7" fmla="*/ 4010527 w 5088638"/>
              <a:gd name="connsiteY7" fmla="*/ 1435769 h 2141621"/>
              <a:gd name="connsiteX8" fmla="*/ 3745832 w 5088638"/>
              <a:gd name="connsiteY8" fmla="*/ 1195137 h 2141621"/>
              <a:gd name="connsiteX9" fmla="*/ 3457074 w 5088638"/>
              <a:gd name="connsiteY9" fmla="*/ 1082842 h 2141621"/>
              <a:gd name="connsiteX10" fmla="*/ 3216442 w 5088638"/>
              <a:gd name="connsiteY10" fmla="*/ 1074821 h 2141621"/>
              <a:gd name="connsiteX11" fmla="*/ 2871537 w 5088638"/>
              <a:gd name="connsiteY11" fmla="*/ 1339516 h 2141621"/>
              <a:gd name="connsiteX12" fmla="*/ 2783305 w 5088638"/>
              <a:gd name="connsiteY12" fmla="*/ 1387642 h 2141621"/>
              <a:gd name="connsiteX13" fmla="*/ 2646948 w 5088638"/>
              <a:gd name="connsiteY13" fmla="*/ 1323474 h 2141621"/>
              <a:gd name="connsiteX14" fmla="*/ 2326105 w 5088638"/>
              <a:gd name="connsiteY14" fmla="*/ 1515979 h 2141621"/>
              <a:gd name="connsiteX15" fmla="*/ 2093495 w 5088638"/>
              <a:gd name="connsiteY15" fmla="*/ 1620253 h 2141621"/>
              <a:gd name="connsiteX16" fmla="*/ 1772653 w 5088638"/>
              <a:gd name="connsiteY16" fmla="*/ 1636295 h 2141621"/>
              <a:gd name="connsiteX17" fmla="*/ 1604211 w 5088638"/>
              <a:gd name="connsiteY17" fmla="*/ 1668379 h 2141621"/>
              <a:gd name="connsiteX18" fmla="*/ 1491916 w 5088638"/>
              <a:gd name="connsiteY18" fmla="*/ 1804737 h 2141621"/>
              <a:gd name="connsiteX19" fmla="*/ 1122948 w 5088638"/>
              <a:gd name="connsiteY19" fmla="*/ 1740569 h 2141621"/>
              <a:gd name="connsiteX20" fmla="*/ 826169 w 5088638"/>
              <a:gd name="connsiteY20" fmla="*/ 1652337 h 2141621"/>
              <a:gd name="connsiteX21" fmla="*/ 545432 w 5088638"/>
              <a:gd name="connsiteY21" fmla="*/ 1884947 h 2141621"/>
              <a:gd name="connsiteX22" fmla="*/ 184484 w 5088638"/>
              <a:gd name="connsiteY22" fmla="*/ 1965158 h 2141621"/>
              <a:gd name="connsiteX23" fmla="*/ 0 w 5088638"/>
              <a:gd name="connsiteY23" fmla="*/ 2141621 h 2141621"/>
              <a:gd name="connsiteX0" fmla="*/ 5061284 w 5085533"/>
              <a:gd name="connsiteY0" fmla="*/ 0 h 2141621"/>
              <a:gd name="connsiteX1" fmla="*/ 4568271 w 5085533"/>
              <a:gd name="connsiteY1" fmla="*/ 371769 h 2141621"/>
              <a:gd name="connsiteX2" fmla="*/ 5085348 w 5085533"/>
              <a:gd name="connsiteY2" fmla="*/ 778044 h 2141621"/>
              <a:gd name="connsiteX3" fmla="*/ 4628148 w 5085533"/>
              <a:gd name="connsiteY3" fmla="*/ 842212 h 2141621"/>
              <a:gd name="connsiteX4" fmla="*/ 4652211 w 5085533"/>
              <a:gd name="connsiteY4" fmla="*/ 1291392 h 2141621"/>
              <a:gd name="connsiteX5" fmla="*/ 4315327 w 5085533"/>
              <a:gd name="connsiteY5" fmla="*/ 1195139 h 2141621"/>
              <a:gd name="connsiteX6" fmla="*/ 4291263 w 5085533"/>
              <a:gd name="connsiteY6" fmla="*/ 1580148 h 2141621"/>
              <a:gd name="connsiteX7" fmla="*/ 4010527 w 5085533"/>
              <a:gd name="connsiteY7" fmla="*/ 1435769 h 2141621"/>
              <a:gd name="connsiteX8" fmla="*/ 3745832 w 5085533"/>
              <a:gd name="connsiteY8" fmla="*/ 1195137 h 2141621"/>
              <a:gd name="connsiteX9" fmla="*/ 3457074 w 5085533"/>
              <a:gd name="connsiteY9" fmla="*/ 1082842 h 2141621"/>
              <a:gd name="connsiteX10" fmla="*/ 3216442 w 5085533"/>
              <a:gd name="connsiteY10" fmla="*/ 1074821 h 2141621"/>
              <a:gd name="connsiteX11" fmla="*/ 2871537 w 5085533"/>
              <a:gd name="connsiteY11" fmla="*/ 1339516 h 2141621"/>
              <a:gd name="connsiteX12" fmla="*/ 2783305 w 5085533"/>
              <a:gd name="connsiteY12" fmla="*/ 1387642 h 2141621"/>
              <a:gd name="connsiteX13" fmla="*/ 2646948 w 5085533"/>
              <a:gd name="connsiteY13" fmla="*/ 1323474 h 2141621"/>
              <a:gd name="connsiteX14" fmla="*/ 2326105 w 5085533"/>
              <a:gd name="connsiteY14" fmla="*/ 1515979 h 2141621"/>
              <a:gd name="connsiteX15" fmla="*/ 2093495 w 5085533"/>
              <a:gd name="connsiteY15" fmla="*/ 1620253 h 2141621"/>
              <a:gd name="connsiteX16" fmla="*/ 1772653 w 5085533"/>
              <a:gd name="connsiteY16" fmla="*/ 1636295 h 2141621"/>
              <a:gd name="connsiteX17" fmla="*/ 1604211 w 5085533"/>
              <a:gd name="connsiteY17" fmla="*/ 1668379 h 2141621"/>
              <a:gd name="connsiteX18" fmla="*/ 1491916 w 5085533"/>
              <a:gd name="connsiteY18" fmla="*/ 1804737 h 2141621"/>
              <a:gd name="connsiteX19" fmla="*/ 1122948 w 5085533"/>
              <a:gd name="connsiteY19" fmla="*/ 1740569 h 2141621"/>
              <a:gd name="connsiteX20" fmla="*/ 826169 w 5085533"/>
              <a:gd name="connsiteY20" fmla="*/ 1652337 h 2141621"/>
              <a:gd name="connsiteX21" fmla="*/ 545432 w 5085533"/>
              <a:gd name="connsiteY21" fmla="*/ 1884947 h 2141621"/>
              <a:gd name="connsiteX22" fmla="*/ 184484 w 5085533"/>
              <a:gd name="connsiteY22" fmla="*/ 1965158 h 2141621"/>
              <a:gd name="connsiteX23" fmla="*/ 0 w 5085533"/>
              <a:gd name="connsiteY23" fmla="*/ 2141621 h 2141621"/>
              <a:gd name="connsiteX0" fmla="*/ 4561554 w 5085533"/>
              <a:gd name="connsiteY0" fmla="*/ 0 h 2024663"/>
              <a:gd name="connsiteX1" fmla="*/ 4568271 w 5085533"/>
              <a:gd name="connsiteY1" fmla="*/ 254811 h 2024663"/>
              <a:gd name="connsiteX2" fmla="*/ 5085348 w 5085533"/>
              <a:gd name="connsiteY2" fmla="*/ 661086 h 2024663"/>
              <a:gd name="connsiteX3" fmla="*/ 4628148 w 5085533"/>
              <a:gd name="connsiteY3" fmla="*/ 725254 h 2024663"/>
              <a:gd name="connsiteX4" fmla="*/ 4652211 w 5085533"/>
              <a:gd name="connsiteY4" fmla="*/ 1174434 h 2024663"/>
              <a:gd name="connsiteX5" fmla="*/ 4315327 w 5085533"/>
              <a:gd name="connsiteY5" fmla="*/ 1078181 h 2024663"/>
              <a:gd name="connsiteX6" fmla="*/ 4291263 w 5085533"/>
              <a:gd name="connsiteY6" fmla="*/ 1463190 h 2024663"/>
              <a:gd name="connsiteX7" fmla="*/ 4010527 w 5085533"/>
              <a:gd name="connsiteY7" fmla="*/ 1318811 h 2024663"/>
              <a:gd name="connsiteX8" fmla="*/ 3745832 w 5085533"/>
              <a:gd name="connsiteY8" fmla="*/ 1078179 h 2024663"/>
              <a:gd name="connsiteX9" fmla="*/ 3457074 w 5085533"/>
              <a:gd name="connsiteY9" fmla="*/ 965884 h 2024663"/>
              <a:gd name="connsiteX10" fmla="*/ 3216442 w 5085533"/>
              <a:gd name="connsiteY10" fmla="*/ 957863 h 2024663"/>
              <a:gd name="connsiteX11" fmla="*/ 2871537 w 5085533"/>
              <a:gd name="connsiteY11" fmla="*/ 1222558 h 2024663"/>
              <a:gd name="connsiteX12" fmla="*/ 2783305 w 5085533"/>
              <a:gd name="connsiteY12" fmla="*/ 1270684 h 2024663"/>
              <a:gd name="connsiteX13" fmla="*/ 2646948 w 5085533"/>
              <a:gd name="connsiteY13" fmla="*/ 1206516 h 2024663"/>
              <a:gd name="connsiteX14" fmla="*/ 2326105 w 5085533"/>
              <a:gd name="connsiteY14" fmla="*/ 1399021 h 2024663"/>
              <a:gd name="connsiteX15" fmla="*/ 2093495 w 5085533"/>
              <a:gd name="connsiteY15" fmla="*/ 1503295 h 2024663"/>
              <a:gd name="connsiteX16" fmla="*/ 1772653 w 5085533"/>
              <a:gd name="connsiteY16" fmla="*/ 1519337 h 2024663"/>
              <a:gd name="connsiteX17" fmla="*/ 1604211 w 5085533"/>
              <a:gd name="connsiteY17" fmla="*/ 1551421 h 2024663"/>
              <a:gd name="connsiteX18" fmla="*/ 1491916 w 5085533"/>
              <a:gd name="connsiteY18" fmla="*/ 1687779 h 2024663"/>
              <a:gd name="connsiteX19" fmla="*/ 1122948 w 5085533"/>
              <a:gd name="connsiteY19" fmla="*/ 1623611 h 2024663"/>
              <a:gd name="connsiteX20" fmla="*/ 826169 w 5085533"/>
              <a:gd name="connsiteY20" fmla="*/ 1535379 h 2024663"/>
              <a:gd name="connsiteX21" fmla="*/ 545432 w 5085533"/>
              <a:gd name="connsiteY21" fmla="*/ 1767989 h 2024663"/>
              <a:gd name="connsiteX22" fmla="*/ 184484 w 5085533"/>
              <a:gd name="connsiteY22" fmla="*/ 1848200 h 2024663"/>
              <a:gd name="connsiteX23" fmla="*/ 0 w 5085533"/>
              <a:gd name="connsiteY23" fmla="*/ 2024663 h 2024663"/>
              <a:gd name="connsiteX0" fmla="*/ 4568271 w 5085533"/>
              <a:gd name="connsiteY0" fmla="*/ 0 h 1769852"/>
              <a:gd name="connsiteX1" fmla="*/ 5085348 w 5085533"/>
              <a:gd name="connsiteY1" fmla="*/ 406275 h 1769852"/>
              <a:gd name="connsiteX2" fmla="*/ 4628148 w 5085533"/>
              <a:gd name="connsiteY2" fmla="*/ 470443 h 1769852"/>
              <a:gd name="connsiteX3" fmla="*/ 4652211 w 5085533"/>
              <a:gd name="connsiteY3" fmla="*/ 919623 h 1769852"/>
              <a:gd name="connsiteX4" fmla="*/ 4315327 w 5085533"/>
              <a:gd name="connsiteY4" fmla="*/ 823370 h 1769852"/>
              <a:gd name="connsiteX5" fmla="*/ 4291263 w 5085533"/>
              <a:gd name="connsiteY5" fmla="*/ 1208379 h 1769852"/>
              <a:gd name="connsiteX6" fmla="*/ 4010527 w 5085533"/>
              <a:gd name="connsiteY6" fmla="*/ 1064000 h 1769852"/>
              <a:gd name="connsiteX7" fmla="*/ 3745832 w 5085533"/>
              <a:gd name="connsiteY7" fmla="*/ 823368 h 1769852"/>
              <a:gd name="connsiteX8" fmla="*/ 3457074 w 5085533"/>
              <a:gd name="connsiteY8" fmla="*/ 711073 h 1769852"/>
              <a:gd name="connsiteX9" fmla="*/ 3216442 w 5085533"/>
              <a:gd name="connsiteY9" fmla="*/ 703052 h 1769852"/>
              <a:gd name="connsiteX10" fmla="*/ 2871537 w 5085533"/>
              <a:gd name="connsiteY10" fmla="*/ 967747 h 1769852"/>
              <a:gd name="connsiteX11" fmla="*/ 2783305 w 5085533"/>
              <a:gd name="connsiteY11" fmla="*/ 1015873 h 1769852"/>
              <a:gd name="connsiteX12" fmla="*/ 2646948 w 5085533"/>
              <a:gd name="connsiteY12" fmla="*/ 951705 h 1769852"/>
              <a:gd name="connsiteX13" fmla="*/ 2326105 w 5085533"/>
              <a:gd name="connsiteY13" fmla="*/ 1144210 h 1769852"/>
              <a:gd name="connsiteX14" fmla="*/ 2093495 w 5085533"/>
              <a:gd name="connsiteY14" fmla="*/ 1248484 h 1769852"/>
              <a:gd name="connsiteX15" fmla="*/ 1772653 w 5085533"/>
              <a:gd name="connsiteY15" fmla="*/ 1264526 h 1769852"/>
              <a:gd name="connsiteX16" fmla="*/ 1604211 w 5085533"/>
              <a:gd name="connsiteY16" fmla="*/ 1296610 h 1769852"/>
              <a:gd name="connsiteX17" fmla="*/ 1491916 w 5085533"/>
              <a:gd name="connsiteY17" fmla="*/ 1432968 h 1769852"/>
              <a:gd name="connsiteX18" fmla="*/ 1122948 w 5085533"/>
              <a:gd name="connsiteY18" fmla="*/ 1368800 h 1769852"/>
              <a:gd name="connsiteX19" fmla="*/ 826169 w 5085533"/>
              <a:gd name="connsiteY19" fmla="*/ 1280568 h 1769852"/>
              <a:gd name="connsiteX20" fmla="*/ 545432 w 5085533"/>
              <a:gd name="connsiteY20" fmla="*/ 1513178 h 1769852"/>
              <a:gd name="connsiteX21" fmla="*/ 184484 w 5085533"/>
              <a:gd name="connsiteY21" fmla="*/ 1593389 h 1769852"/>
              <a:gd name="connsiteX22" fmla="*/ 0 w 5085533"/>
              <a:gd name="connsiteY22" fmla="*/ 1769852 h 1769852"/>
              <a:gd name="connsiteX0" fmla="*/ 5085348 w 5085533"/>
              <a:gd name="connsiteY0" fmla="*/ 0 h 1363577"/>
              <a:gd name="connsiteX1" fmla="*/ 4628148 w 5085533"/>
              <a:gd name="connsiteY1" fmla="*/ 64168 h 1363577"/>
              <a:gd name="connsiteX2" fmla="*/ 4652211 w 5085533"/>
              <a:gd name="connsiteY2" fmla="*/ 513348 h 1363577"/>
              <a:gd name="connsiteX3" fmla="*/ 4315327 w 5085533"/>
              <a:gd name="connsiteY3" fmla="*/ 417095 h 1363577"/>
              <a:gd name="connsiteX4" fmla="*/ 4291263 w 5085533"/>
              <a:gd name="connsiteY4" fmla="*/ 802104 h 1363577"/>
              <a:gd name="connsiteX5" fmla="*/ 4010527 w 5085533"/>
              <a:gd name="connsiteY5" fmla="*/ 657725 h 1363577"/>
              <a:gd name="connsiteX6" fmla="*/ 3745832 w 5085533"/>
              <a:gd name="connsiteY6" fmla="*/ 417093 h 1363577"/>
              <a:gd name="connsiteX7" fmla="*/ 3457074 w 5085533"/>
              <a:gd name="connsiteY7" fmla="*/ 304798 h 1363577"/>
              <a:gd name="connsiteX8" fmla="*/ 3216442 w 5085533"/>
              <a:gd name="connsiteY8" fmla="*/ 296777 h 1363577"/>
              <a:gd name="connsiteX9" fmla="*/ 2871537 w 5085533"/>
              <a:gd name="connsiteY9" fmla="*/ 561472 h 1363577"/>
              <a:gd name="connsiteX10" fmla="*/ 2783305 w 5085533"/>
              <a:gd name="connsiteY10" fmla="*/ 609598 h 1363577"/>
              <a:gd name="connsiteX11" fmla="*/ 2646948 w 5085533"/>
              <a:gd name="connsiteY11" fmla="*/ 545430 h 1363577"/>
              <a:gd name="connsiteX12" fmla="*/ 2326105 w 5085533"/>
              <a:gd name="connsiteY12" fmla="*/ 737935 h 1363577"/>
              <a:gd name="connsiteX13" fmla="*/ 2093495 w 5085533"/>
              <a:gd name="connsiteY13" fmla="*/ 842209 h 1363577"/>
              <a:gd name="connsiteX14" fmla="*/ 1772653 w 5085533"/>
              <a:gd name="connsiteY14" fmla="*/ 858251 h 1363577"/>
              <a:gd name="connsiteX15" fmla="*/ 1604211 w 5085533"/>
              <a:gd name="connsiteY15" fmla="*/ 890335 h 1363577"/>
              <a:gd name="connsiteX16" fmla="*/ 1491916 w 5085533"/>
              <a:gd name="connsiteY16" fmla="*/ 1026693 h 1363577"/>
              <a:gd name="connsiteX17" fmla="*/ 1122948 w 5085533"/>
              <a:gd name="connsiteY17" fmla="*/ 962525 h 1363577"/>
              <a:gd name="connsiteX18" fmla="*/ 826169 w 5085533"/>
              <a:gd name="connsiteY18" fmla="*/ 874293 h 1363577"/>
              <a:gd name="connsiteX19" fmla="*/ 545432 w 5085533"/>
              <a:gd name="connsiteY19" fmla="*/ 1106903 h 1363577"/>
              <a:gd name="connsiteX20" fmla="*/ 184484 w 5085533"/>
              <a:gd name="connsiteY20" fmla="*/ 1187114 h 1363577"/>
              <a:gd name="connsiteX21" fmla="*/ 0 w 5085533"/>
              <a:gd name="connsiteY21" fmla="*/ 1363577 h 1363577"/>
              <a:gd name="connsiteX0" fmla="*/ 4628148 w 4663569"/>
              <a:gd name="connsiteY0" fmla="*/ 0 h 1299409"/>
              <a:gd name="connsiteX1" fmla="*/ 4652211 w 4663569"/>
              <a:gd name="connsiteY1" fmla="*/ 449180 h 1299409"/>
              <a:gd name="connsiteX2" fmla="*/ 4315327 w 4663569"/>
              <a:gd name="connsiteY2" fmla="*/ 352927 h 1299409"/>
              <a:gd name="connsiteX3" fmla="*/ 4291263 w 4663569"/>
              <a:gd name="connsiteY3" fmla="*/ 737936 h 1299409"/>
              <a:gd name="connsiteX4" fmla="*/ 4010527 w 4663569"/>
              <a:gd name="connsiteY4" fmla="*/ 593557 h 1299409"/>
              <a:gd name="connsiteX5" fmla="*/ 3745832 w 4663569"/>
              <a:gd name="connsiteY5" fmla="*/ 352925 h 1299409"/>
              <a:gd name="connsiteX6" fmla="*/ 3457074 w 4663569"/>
              <a:gd name="connsiteY6" fmla="*/ 240630 h 1299409"/>
              <a:gd name="connsiteX7" fmla="*/ 3216442 w 4663569"/>
              <a:gd name="connsiteY7" fmla="*/ 232609 h 1299409"/>
              <a:gd name="connsiteX8" fmla="*/ 2871537 w 4663569"/>
              <a:gd name="connsiteY8" fmla="*/ 497304 h 1299409"/>
              <a:gd name="connsiteX9" fmla="*/ 2783305 w 4663569"/>
              <a:gd name="connsiteY9" fmla="*/ 545430 h 1299409"/>
              <a:gd name="connsiteX10" fmla="*/ 2646948 w 4663569"/>
              <a:gd name="connsiteY10" fmla="*/ 481262 h 1299409"/>
              <a:gd name="connsiteX11" fmla="*/ 2326105 w 4663569"/>
              <a:gd name="connsiteY11" fmla="*/ 673767 h 1299409"/>
              <a:gd name="connsiteX12" fmla="*/ 2093495 w 4663569"/>
              <a:gd name="connsiteY12" fmla="*/ 778041 h 1299409"/>
              <a:gd name="connsiteX13" fmla="*/ 1772653 w 4663569"/>
              <a:gd name="connsiteY13" fmla="*/ 794083 h 1299409"/>
              <a:gd name="connsiteX14" fmla="*/ 1604211 w 4663569"/>
              <a:gd name="connsiteY14" fmla="*/ 826167 h 1299409"/>
              <a:gd name="connsiteX15" fmla="*/ 1491916 w 4663569"/>
              <a:gd name="connsiteY15" fmla="*/ 962525 h 1299409"/>
              <a:gd name="connsiteX16" fmla="*/ 1122948 w 4663569"/>
              <a:gd name="connsiteY16" fmla="*/ 898357 h 1299409"/>
              <a:gd name="connsiteX17" fmla="*/ 826169 w 4663569"/>
              <a:gd name="connsiteY17" fmla="*/ 810125 h 1299409"/>
              <a:gd name="connsiteX18" fmla="*/ 545432 w 4663569"/>
              <a:gd name="connsiteY18" fmla="*/ 1042735 h 1299409"/>
              <a:gd name="connsiteX19" fmla="*/ 184484 w 4663569"/>
              <a:gd name="connsiteY19" fmla="*/ 1122946 h 1299409"/>
              <a:gd name="connsiteX20" fmla="*/ 0 w 4663569"/>
              <a:gd name="connsiteY20" fmla="*/ 1299409 h 1299409"/>
              <a:gd name="connsiteX0" fmla="*/ 4652211 w 4652211"/>
              <a:gd name="connsiteY0" fmla="*/ 216571 h 1066800"/>
              <a:gd name="connsiteX1" fmla="*/ 4315327 w 4652211"/>
              <a:gd name="connsiteY1" fmla="*/ 120318 h 1066800"/>
              <a:gd name="connsiteX2" fmla="*/ 4291263 w 4652211"/>
              <a:gd name="connsiteY2" fmla="*/ 505327 h 1066800"/>
              <a:gd name="connsiteX3" fmla="*/ 4010527 w 4652211"/>
              <a:gd name="connsiteY3" fmla="*/ 360948 h 1066800"/>
              <a:gd name="connsiteX4" fmla="*/ 3745832 w 4652211"/>
              <a:gd name="connsiteY4" fmla="*/ 120316 h 1066800"/>
              <a:gd name="connsiteX5" fmla="*/ 3457074 w 4652211"/>
              <a:gd name="connsiteY5" fmla="*/ 8021 h 1066800"/>
              <a:gd name="connsiteX6" fmla="*/ 3216442 w 4652211"/>
              <a:gd name="connsiteY6" fmla="*/ 0 h 1066800"/>
              <a:gd name="connsiteX7" fmla="*/ 2871537 w 4652211"/>
              <a:gd name="connsiteY7" fmla="*/ 264695 h 1066800"/>
              <a:gd name="connsiteX8" fmla="*/ 2783305 w 4652211"/>
              <a:gd name="connsiteY8" fmla="*/ 312821 h 1066800"/>
              <a:gd name="connsiteX9" fmla="*/ 2646948 w 4652211"/>
              <a:gd name="connsiteY9" fmla="*/ 248653 h 1066800"/>
              <a:gd name="connsiteX10" fmla="*/ 2326105 w 4652211"/>
              <a:gd name="connsiteY10" fmla="*/ 441158 h 1066800"/>
              <a:gd name="connsiteX11" fmla="*/ 2093495 w 4652211"/>
              <a:gd name="connsiteY11" fmla="*/ 545432 h 1066800"/>
              <a:gd name="connsiteX12" fmla="*/ 1772653 w 4652211"/>
              <a:gd name="connsiteY12" fmla="*/ 561474 h 1066800"/>
              <a:gd name="connsiteX13" fmla="*/ 1604211 w 4652211"/>
              <a:gd name="connsiteY13" fmla="*/ 593558 h 1066800"/>
              <a:gd name="connsiteX14" fmla="*/ 1491916 w 4652211"/>
              <a:gd name="connsiteY14" fmla="*/ 729916 h 1066800"/>
              <a:gd name="connsiteX15" fmla="*/ 1122948 w 4652211"/>
              <a:gd name="connsiteY15" fmla="*/ 665748 h 1066800"/>
              <a:gd name="connsiteX16" fmla="*/ 826169 w 4652211"/>
              <a:gd name="connsiteY16" fmla="*/ 577516 h 1066800"/>
              <a:gd name="connsiteX17" fmla="*/ 545432 w 4652211"/>
              <a:gd name="connsiteY17" fmla="*/ 810126 h 1066800"/>
              <a:gd name="connsiteX18" fmla="*/ 184484 w 4652211"/>
              <a:gd name="connsiteY18" fmla="*/ 890337 h 1066800"/>
              <a:gd name="connsiteX19" fmla="*/ 0 w 4652211"/>
              <a:gd name="connsiteY19" fmla="*/ 1066800 h 1066800"/>
              <a:gd name="connsiteX0" fmla="*/ 4315327 w 4315327"/>
              <a:gd name="connsiteY0" fmla="*/ 120318 h 1066800"/>
              <a:gd name="connsiteX1" fmla="*/ 4291263 w 4315327"/>
              <a:gd name="connsiteY1" fmla="*/ 505327 h 1066800"/>
              <a:gd name="connsiteX2" fmla="*/ 4010527 w 4315327"/>
              <a:gd name="connsiteY2" fmla="*/ 360948 h 1066800"/>
              <a:gd name="connsiteX3" fmla="*/ 3745832 w 4315327"/>
              <a:gd name="connsiteY3" fmla="*/ 120316 h 1066800"/>
              <a:gd name="connsiteX4" fmla="*/ 3457074 w 4315327"/>
              <a:gd name="connsiteY4" fmla="*/ 8021 h 1066800"/>
              <a:gd name="connsiteX5" fmla="*/ 3216442 w 4315327"/>
              <a:gd name="connsiteY5" fmla="*/ 0 h 1066800"/>
              <a:gd name="connsiteX6" fmla="*/ 2871537 w 4315327"/>
              <a:gd name="connsiteY6" fmla="*/ 264695 h 1066800"/>
              <a:gd name="connsiteX7" fmla="*/ 2783305 w 4315327"/>
              <a:gd name="connsiteY7" fmla="*/ 312821 h 1066800"/>
              <a:gd name="connsiteX8" fmla="*/ 2646948 w 4315327"/>
              <a:gd name="connsiteY8" fmla="*/ 248653 h 1066800"/>
              <a:gd name="connsiteX9" fmla="*/ 2326105 w 4315327"/>
              <a:gd name="connsiteY9" fmla="*/ 441158 h 1066800"/>
              <a:gd name="connsiteX10" fmla="*/ 2093495 w 4315327"/>
              <a:gd name="connsiteY10" fmla="*/ 545432 h 1066800"/>
              <a:gd name="connsiteX11" fmla="*/ 1772653 w 4315327"/>
              <a:gd name="connsiteY11" fmla="*/ 561474 h 1066800"/>
              <a:gd name="connsiteX12" fmla="*/ 1604211 w 4315327"/>
              <a:gd name="connsiteY12" fmla="*/ 593558 h 1066800"/>
              <a:gd name="connsiteX13" fmla="*/ 1491916 w 4315327"/>
              <a:gd name="connsiteY13" fmla="*/ 729916 h 1066800"/>
              <a:gd name="connsiteX14" fmla="*/ 1122948 w 4315327"/>
              <a:gd name="connsiteY14" fmla="*/ 665748 h 1066800"/>
              <a:gd name="connsiteX15" fmla="*/ 826169 w 4315327"/>
              <a:gd name="connsiteY15" fmla="*/ 577516 h 1066800"/>
              <a:gd name="connsiteX16" fmla="*/ 545432 w 4315327"/>
              <a:gd name="connsiteY16" fmla="*/ 810126 h 1066800"/>
              <a:gd name="connsiteX17" fmla="*/ 184484 w 4315327"/>
              <a:gd name="connsiteY17" fmla="*/ 890337 h 1066800"/>
              <a:gd name="connsiteX18" fmla="*/ 0 w 4315327"/>
              <a:gd name="connsiteY18" fmla="*/ 1066800 h 1066800"/>
              <a:gd name="connsiteX0" fmla="*/ 4291263 w 4291263"/>
              <a:gd name="connsiteY0" fmla="*/ 505327 h 1066800"/>
              <a:gd name="connsiteX1" fmla="*/ 4010527 w 4291263"/>
              <a:gd name="connsiteY1" fmla="*/ 360948 h 1066800"/>
              <a:gd name="connsiteX2" fmla="*/ 3745832 w 4291263"/>
              <a:gd name="connsiteY2" fmla="*/ 120316 h 1066800"/>
              <a:gd name="connsiteX3" fmla="*/ 3457074 w 4291263"/>
              <a:gd name="connsiteY3" fmla="*/ 8021 h 1066800"/>
              <a:gd name="connsiteX4" fmla="*/ 3216442 w 4291263"/>
              <a:gd name="connsiteY4" fmla="*/ 0 h 1066800"/>
              <a:gd name="connsiteX5" fmla="*/ 2871537 w 4291263"/>
              <a:gd name="connsiteY5" fmla="*/ 264695 h 1066800"/>
              <a:gd name="connsiteX6" fmla="*/ 2783305 w 4291263"/>
              <a:gd name="connsiteY6" fmla="*/ 312821 h 1066800"/>
              <a:gd name="connsiteX7" fmla="*/ 2646948 w 4291263"/>
              <a:gd name="connsiteY7" fmla="*/ 248653 h 1066800"/>
              <a:gd name="connsiteX8" fmla="*/ 2326105 w 4291263"/>
              <a:gd name="connsiteY8" fmla="*/ 441158 h 1066800"/>
              <a:gd name="connsiteX9" fmla="*/ 2093495 w 4291263"/>
              <a:gd name="connsiteY9" fmla="*/ 545432 h 1066800"/>
              <a:gd name="connsiteX10" fmla="*/ 1772653 w 4291263"/>
              <a:gd name="connsiteY10" fmla="*/ 561474 h 1066800"/>
              <a:gd name="connsiteX11" fmla="*/ 1604211 w 4291263"/>
              <a:gd name="connsiteY11" fmla="*/ 593558 h 1066800"/>
              <a:gd name="connsiteX12" fmla="*/ 1491916 w 4291263"/>
              <a:gd name="connsiteY12" fmla="*/ 729916 h 1066800"/>
              <a:gd name="connsiteX13" fmla="*/ 1122948 w 4291263"/>
              <a:gd name="connsiteY13" fmla="*/ 665748 h 1066800"/>
              <a:gd name="connsiteX14" fmla="*/ 826169 w 4291263"/>
              <a:gd name="connsiteY14" fmla="*/ 577516 h 1066800"/>
              <a:gd name="connsiteX15" fmla="*/ 545432 w 4291263"/>
              <a:gd name="connsiteY15" fmla="*/ 810126 h 1066800"/>
              <a:gd name="connsiteX16" fmla="*/ 184484 w 4291263"/>
              <a:gd name="connsiteY16" fmla="*/ 890337 h 1066800"/>
              <a:gd name="connsiteX17" fmla="*/ 0 w 4291263"/>
              <a:gd name="connsiteY17" fmla="*/ 1066800 h 1066800"/>
              <a:gd name="connsiteX0" fmla="*/ 4010527 w 4010527"/>
              <a:gd name="connsiteY0" fmla="*/ 360948 h 1066800"/>
              <a:gd name="connsiteX1" fmla="*/ 3745832 w 4010527"/>
              <a:gd name="connsiteY1" fmla="*/ 120316 h 1066800"/>
              <a:gd name="connsiteX2" fmla="*/ 3457074 w 4010527"/>
              <a:gd name="connsiteY2" fmla="*/ 8021 h 1066800"/>
              <a:gd name="connsiteX3" fmla="*/ 3216442 w 4010527"/>
              <a:gd name="connsiteY3" fmla="*/ 0 h 1066800"/>
              <a:gd name="connsiteX4" fmla="*/ 2871537 w 4010527"/>
              <a:gd name="connsiteY4" fmla="*/ 264695 h 1066800"/>
              <a:gd name="connsiteX5" fmla="*/ 2783305 w 4010527"/>
              <a:gd name="connsiteY5" fmla="*/ 312821 h 1066800"/>
              <a:gd name="connsiteX6" fmla="*/ 2646948 w 4010527"/>
              <a:gd name="connsiteY6" fmla="*/ 248653 h 1066800"/>
              <a:gd name="connsiteX7" fmla="*/ 2326105 w 4010527"/>
              <a:gd name="connsiteY7" fmla="*/ 441158 h 1066800"/>
              <a:gd name="connsiteX8" fmla="*/ 2093495 w 4010527"/>
              <a:gd name="connsiteY8" fmla="*/ 545432 h 1066800"/>
              <a:gd name="connsiteX9" fmla="*/ 1772653 w 4010527"/>
              <a:gd name="connsiteY9" fmla="*/ 561474 h 1066800"/>
              <a:gd name="connsiteX10" fmla="*/ 1604211 w 4010527"/>
              <a:gd name="connsiteY10" fmla="*/ 593558 h 1066800"/>
              <a:gd name="connsiteX11" fmla="*/ 1491916 w 4010527"/>
              <a:gd name="connsiteY11" fmla="*/ 729916 h 1066800"/>
              <a:gd name="connsiteX12" fmla="*/ 1122948 w 4010527"/>
              <a:gd name="connsiteY12" fmla="*/ 665748 h 1066800"/>
              <a:gd name="connsiteX13" fmla="*/ 826169 w 4010527"/>
              <a:gd name="connsiteY13" fmla="*/ 577516 h 1066800"/>
              <a:gd name="connsiteX14" fmla="*/ 545432 w 4010527"/>
              <a:gd name="connsiteY14" fmla="*/ 810126 h 1066800"/>
              <a:gd name="connsiteX15" fmla="*/ 184484 w 4010527"/>
              <a:gd name="connsiteY15" fmla="*/ 890337 h 1066800"/>
              <a:gd name="connsiteX16" fmla="*/ 0 w 4010527"/>
              <a:gd name="connsiteY16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0527" h="1066800">
                <a:moveTo>
                  <a:pt x="4010527" y="360948"/>
                </a:moveTo>
                <a:cubicBezTo>
                  <a:pt x="3919622" y="296780"/>
                  <a:pt x="3838074" y="179137"/>
                  <a:pt x="3745832" y="120316"/>
                </a:cubicBezTo>
                <a:lnTo>
                  <a:pt x="3457074" y="8021"/>
                </a:lnTo>
                <a:lnTo>
                  <a:pt x="3216442" y="0"/>
                </a:lnTo>
                <a:lnTo>
                  <a:pt x="2871537" y="264695"/>
                </a:lnTo>
                <a:lnTo>
                  <a:pt x="2783305" y="312821"/>
                </a:lnTo>
                <a:lnTo>
                  <a:pt x="2646948" y="248653"/>
                </a:lnTo>
                <a:lnTo>
                  <a:pt x="2326105" y="441158"/>
                </a:lnTo>
                <a:lnTo>
                  <a:pt x="2093495" y="545432"/>
                </a:lnTo>
                <a:cubicBezTo>
                  <a:pt x="2001253" y="565485"/>
                  <a:pt x="1854200" y="553453"/>
                  <a:pt x="1772653" y="561474"/>
                </a:cubicBezTo>
                <a:cubicBezTo>
                  <a:pt x="1691106" y="569495"/>
                  <a:pt x="1651001" y="565484"/>
                  <a:pt x="1604211" y="593558"/>
                </a:cubicBezTo>
                <a:cubicBezTo>
                  <a:pt x="1557422" y="621632"/>
                  <a:pt x="1572127" y="717884"/>
                  <a:pt x="1491916" y="729916"/>
                </a:cubicBezTo>
                <a:cubicBezTo>
                  <a:pt x="1411706" y="741948"/>
                  <a:pt x="1233906" y="691148"/>
                  <a:pt x="1122948" y="665748"/>
                </a:cubicBezTo>
                <a:cubicBezTo>
                  <a:pt x="1011990" y="640348"/>
                  <a:pt x="922422" y="553453"/>
                  <a:pt x="826169" y="577516"/>
                </a:cubicBezTo>
                <a:cubicBezTo>
                  <a:pt x="729916" y="601579"/>
                  <a:pt x="652380" y="757989"/>
                  <a:pt x="545432" y="810126"/>
                </a:cubicBezTo>
                <a:cubicBezTo>
                  <a:pt x="438484" y="862263"/>
                  <a:pt x="275389" y="847558"/>
                  <a:pt x="184484" y="890337"/>
                </a:cubicBezTo>
                <a:cubicBezTo>
                  <a:pt x="93579" y="933116"/>
                  <a:pt x="61495" y="1007979"/>
                  <a:pt x="0" y="1066800"/>
                </a:cubicBezTo>
              </a:path>
            </a:pathLst>
          </a:custGeom>
          <a:noFill/>
          <a:ln w="635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9486296-B6B8-4F5C-93ED-AC91EB66CFDA}"/>
              </a:ext>
            </a:extLst>
          </p:cNvPr>
          <p:cNvSpPr/>
          <p:nvPr/>
        </p:nvSpPr>
        <p:spPr>
          <a:xfrm>
            <a:off x="1844845" y="5475937"/>
            <a:ext cx="1636294" cy="1130968"/>
          </a:xfrm>
          <a:custGeom>
            <a:avLst/>
            <a:gdLst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122947 w 3593431"/>
              <a:gd name="connsiteY5" fmla="*/ 1716505 h 1732547"/>
              <a:gd name="connsiteX6" fmla="*/ 1050758 w 3593431"/>
              <a:gd name="connsiteY6" fmla="*/ 1732547 h 1732547"/>
              <a:gd name="connsiteX7" fmla="*/ 834189 w 3593431"/>
              <a:gd name="connsiteY7" fmla="*/ 1660357 h 1732547"/>
              <a:gd name="connsiteX8" fmla="*/ 625642 w 3593431"/>
              <a:gd name="connsiteY8" fmla="*/ 1580147 h 1732547"/>
              <a:gd name="connsiteX9" fmla="*/ 336884 w 3593431"/>
              <a:gd name="connsiteY9" fmla="*/ 1580147 h 1732547"/>
              <a:gd name="connsiteX10" fmla="*/ 0 w 3593431"/>
              <a:gd name="connsiteY10" fmla="*/ 1636294 h 1732547"/>
              <a:gd name="connsiteX0" fmla="*/ 3593431 w 3593431"/>
              <a:gd name="connsiteY0" fmla="*/ 0 h 1732547"/>
              <a:gd name="connsiteX1" fmla="*/ 2951747 w 3593431"/>
              <a:gd name="connsiteY1" fmla="*/ 473242 h 1732547"/>
              <a:gd name="connsiteX2" fmla="*/ 2414337 w 3593431"/>
              <a:gd name="connsiteY2" fmla="*/ 826168 h 1732547"/>
              <a:gd name="connsiteX3" fmla="*/ 1957137 w 3593431"/>
              <a:gd name="connsiteY3" fmla="*/ 1130968 h 1732547"/>
              <a:gd name="connsiteX4" fmla="*/ 1556084 w 3593431"/>
              <a:gd name="connsiteY4" fmla="*/ 1443789 h 1732547"/>
              <a:gd name="connsiteX5" fmla="*/ 1050758 w 3593431"/>
              <a:gd name="connsiteY5" fmla="*/ 1732547 h 1732547"/>
              <a:gd name="connsiteX6" fmla="*/ 834189 w 3593431"/>
              <a:gd name="connsiteY6" fmla="*/ 1660357 h 1732547"/>
              <a:gd name="connsiteX7" fmla="*/ 625642 w 3593431"/>
              <a:gd name="connsiteY7" fmla="*/ 1580147 h 1732547"/>
              <a:gd name="connsiteX8" fmla="*/ 336884 w 3593431"/>
              <a:gd name="connsiteY8" fmla="*/ 1580147 h 1732547"/>
              <a:gd name="connsiteX9" fmla="*/ 0 w 3593431"/>
              <a:gd name="connsiteY9" fmla="*/ 1636294 h 1732547"/>
              <a:gd name="connsiteX0" fmla="*/ 3593431 w 3593431"/>
              <a:gd name="connsiteY0" fmla="*/ 0 h 1748589"/>
              <a:gd name="connsiteX1" fmla="*/ 2951747 w 3593431"/>
              <a:gd name="connsiteY1" fmla="*/ 473242 h 1748589"/>
              <a:gd name="connsiteX2" fmla="*/ 2414337 w 3593431"/>
              <a:gd name="connsiteY2" fmla="*/ 826168 h 1748589"/>
              <a:gd name="connsiteX3" fmla="*/ 1957137 w 3593431"/>
              <a:gd name="connsiteY3" fmla="*/ 1130968 h 1748589"/>
              <a:gd name="connsiteX4" fmla="*/ 1556084 w 3593431"/>
              <a:gd name="connsiteY4" fmla="*/ 1443789 h 1748589"/>
              <a:gd name="connsiteX5" fmla="*/ 1090863 w 3593431"/>
              <a:gd name="connsiteY5" fmla="*/ 1748589 h 1748589"/>
              <a:gd name="connsiteX6" fmla="*/ 834189 w 3593431"/>
              <a:gd name="connsiteY6" fmla="*/ 1660357 h 1748589"/>
              <a:gd name="connsiteX7" fmla="*/ 625642 w 3593431"/>
              <a:gd name="connsiteY7" fmla="*/ 1580147 h 1748589"/>
              <a:gd name="connsiteX8" fmla="*/ 336884 w 3593431"/>
              <a:gd name="connsiteY8" fmla="*/ 1580147 h 1748589"/>
              <a:gd name="connsiteX9" fmla="*/ 0 w 3593431"/>
              <a:gd name="connsiteY9" fmla="*/ 1636294 h 1748589"/>
              <a:gd name="connsiteX0" fmla="*/ 3593431 w 3593431"/>
              <a:gd name="connsiteY0" fmla="*/ 0 h 1756581"/>
              <a:gd name="connsiteX1" fmla="*/ 2951747 w 3593431"/>
              <a:gd name="connsiteY1" fmla="*/ 473242 h 1756581"/>
              <a:gd name="connsiteX2" fmla="*/ 2414337 w 3593431"/>
              <a:gd name="connsiteY2" fmla="*/ 826168 h 1756581"/>
              <a:gd name="connsiteX3" fmla="*/ 1957137 w 3593431"/>
              <a:gd name="connsiteY3" fmla="*/ 1130968 h 1756581"/>
              <a:gd name="connsiteX4" fmla="*/ 1556084 w 3593431"/>
              <a:gd name="connsiteY4" fmla="*/ 1443789 h 1756581"/>
              <a:gd name="connsiteX5" fmla="*/ 1090863 w 3593431"/>
              <a:gd name="connsiteY5" fmla="*/ 1748589 h 1756581"/>
              <a:gd name="connsiteX6" fmla="*/ 834189 w 3593431"/>
              <a:gd name="connsiteY6" fmla="*/ 1660357 h 1756581"/>
              <a:gd name="connsiteX7" fmla="*/ 625642 w 3593431"/>
              <a:gd name="connsiteY7" fmla="*/ 1580147 h 1756581"/>
              <a:gd name="connsiteX8" fmla="*/ 336884 w 3593431"/>
              <a:gd name="connsiteY8" fmla="*/ 1580147 h 1756581"/>
              <a:gd name="connsiteX9" fmla="*/ 0 w 3593431"/>
              <a:gd name="connsiteY9" fmla="*/ 1636294 h 1756581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593431 w 3593431"/>
              <a:gd name="connsiteY0" fmla="*/ 0 h 1756500"/>
              <a:gd name="connsiteX1" fmla="*/ 2951747 w 3593431"/>
              <a:gd name="connsiteY1" fmla="*/ 473242 h 1756500"/>
              <a:gd name="connsiteX2" fmla="*/ 2414337 w 3593431"/>
              <a:gd name="connsiteY2" fmla="*/ 826168 h 1756500"/>
              <a:gd name="connsiteX3" fmla="*/ 1957137 w 3593431"/>
              <a:gd name="connsiteY3" fmla="*/ 1130968 h 1756500"/>
              <a:gd name="connsiteX4" fmla="*/ 1556084 w 3593431"/>
              <a:gd name="connsiteY4" fmla="*/ 1443789 h 1756500"/>
              <a:gd name="connsiteX5" fmla="*/ 1090863 w 3593431"/>
              <a:gd name="connsiteY5" fmla="*/ 1748589 h 1756500"/>
              <a:gd name="connsiteX6" fmla="*/ 834189 w 3593431"/>
              <a:gd name="connsiteY6" fmla="*/ 1660357 h 1756500"/>
              <a:gd name="connsiteX7" fmla="*/ 625642 w 3593431"/>
              <a:gd name="connsiteY7" fmla="*/ 1580147 h 1756500"/>
              <a:gd name="connsiteX8" fmla="*/ 336884 w 3593431"/>
              <a:gd name="connsiteY8" fmla="*/ 1580147 h 1756500"/>
              <a:gd name="connsiteX9" fmla="*/ 0 w 3593431"/>
              <a:gd name="connsiteY9" fmla="*/ 1636294 h 1756500"/>
              <a:gd name="connsiteX0" fmla="*/ 3256547 w 3256547"/>
              <a:gd name="connsiteY0" fmla="*/ 0 h 1756500"/>
              <a:gd name="connsiteX1" fmla="*/ 2614863 w 3256547"/>
              <a:gd name="connsiteY1" fmla="*/ 473242 h 1756500"/>
              <a:gd name="connsiteX2" fmla="*/ 2077453 w 3256547"/>
              <a:gd name="connsiteY2" fmla="*/ 826168 h 1756500"/>
              <a:gd name="connsiteX3" fmla="*/ 1620253 w 3256547"/>
              <a:gd name="connsiteY3" fmla="*/ 1130968 h 1756500"/>
              <a:gd name="connsiteX4" fmla="*/ 1219200 w 3256547"/>
              <a:gd name="connsiteY4" fmla="*/ 1443789 h 1756500"/>
              <a:gd name="connsiteX5" fmla="*/ 753979 w 3256547"/>
              <a:gd name="connsiteY5" fmla="*/ 1748589 h 1756500"/>
              <a:gd name="connsiteX6" fmla="*/ 497305 w 3256547"/>
              <a:gd name="connsiteY6" fmla="*/ 1660357 h 1756500"/>
              <a:gd name="connsiteX7" fmla="*/ 288758 w 3256547"/>
              <a:gd name="connsiteY7" fmla="*/ 1580147 h 1756500"/>
              <a:gd name="connsiteX8" fmla="*/ 0 w 3256547"/>
              <a:gd name="connsiteY8" fmla="*/ 1580147 h 1756500"/>
              <a:gd name="connsiteX0" fmla="*/ 2967789 w 2967789"/>
              <a:gd name="connsiteY0" fmla="*/ 0 h 1756500"/>
              <a:gd name="connsiteX1" fmla="*/ 2326105 w 2967789"/>
              <a:gd name="connsiteY1" fmla="*/ 473242 h 1756500"/>
              <a:gd name="connsiteX2" fmla="*/ 1788695 w 2967789"/>
              <a:gd name="connsiteY2" fmla="*/ 826168 h 1756500"/>
              <a:gd name="connsiteX3" fmla="*/ 1331495 w 2967789"/>
              <a:gd name="connsiteY3" fmla="*/ 1130968 h 1756500"/>
              <a:gd name="connsiteX4" fmla="*/ 930442 w 2967789"/>
              <a:gd name="connsiteY4" fmla="*/ 1443789 h 1756500"/>
              <a:gd name="connsiteX5" fmla="*/ 465221 w 2967789"/>
              <a:gd name="connsiteY5" fmla="*/ 1748589 h 1756500"/>
              <a:gd name="connsiteX6" fmla="*/ 208547 w 2967789"/>
              <a:gd name="connsiteY6" fmla="*/ 1660357 h 1756500"/>
              <a:gd name="connsiteX7" fmla="*/ 0 w 2967789"/>
              <a:gd name="connsiteY7" fmla="*/ 1580147 h 1756500"/>
              <a:gd name="connsiteX0" fmla="*/ 2759242 w 2759242"/>
              <a:gd name="connsiteY0" fmla="*/ 0 h 1756500"/>
              <a:gd name="connsiteX1" fmla="*/ 2117558 w 2759242"/>
              <a:gd name="connsiteY1" fmla="*/ 473242 h 1756500"/>
              <a:gd name="connsiteX2" fmla="*/ 1580148 w 2759242"/>
              <a:gd name="connsiteY2" fmla="*/ 826168 h 1756500"/>
              <a:gd name="connsiteX3" fmla="*/ 1122948 w 2759242"/>
              <a:gd name="connsiteY3" fmla="*/ 1130968 h 1756500"/>
              <a:gd name="connsiteX4" fmla="*/ 721895 w 2759242"/>
              <a:gd name="connsiteY4" fmla="*/ 1443789 h 1756500"/>
              <a:gd name="connsiteX5" fmla="*/ 256674 w 2759242"/>
              <a:gd name="connsiteY5" fmla="*/ 1748589 h 1756500"/>
              <a:gd name="connsiteX6" fmla="*/ 0 w 2759242"/>
              <a:gd name="connsiteY6" fmla="*/ 1660357 h 1756500"/>
              <a:gd name="connsiteX0" fmla="*/ 2502568 w 2502568"/>
              <a:gd name="connsiteY0" fmla="*/ 0 h 1748589"/>
              <a:gd name="connsiteX1" fmla="*/ 1860884 w 2502568"/>
              <a:gd name="connsiteY1" fmla="*/ 473242 h 1748589"/>
              <a:gd name="connsiteX2" fmla="*/ 1323474 w 2502568"/>
              <a:gd name="connsiteY2" fmla="*/ 826168 h 1748589"/>
              <a:gd name="connsiteX3" fmla="*/ 866274 w 2502568"/>
              <a:gd name="connsiteY3" fmla="*/ 1130968 h 1748589"/>
              <a:gd name="connsiteX4" fmla="*/ 465221 w 2502568"/>
              <a:gd name="connsiteY4" fmla="*/ 1443789 h 1748589"/>
              <a:gd name="connsiteX5" fmla="*/ 0 w 2502568"/>
              <a:gd name="connsiteY5" fmla="*/ 1748589 h 1748589"/>
              <a:gd name="connsiteX0" fmla="*/ 2037347 w 2037347"/>
              <a:gd name="connsiteY0" fmla="*/ 0 h 1443789"/>
              <a:gd name="connsiteX1" fmla="*/ 1395663 w 2037347"/>
              <a:gd name="connsiteY1" fmla="*/ 473242 h 1443789"/>
              <a:gd name="connsiteX2" fmla="*/ 858253 w 2037347"/>
              <a:gd name="connsiteY2" fmla="*/ 826168 h 1443789"/>
              <a:gd name="connsiteX3" fmla="*/ 401053 w 2037347"/>
              <a:gd name="connsiteY3" fmla="*/ 1130968 h 1443789"/>
              <a:gd name="connsiteX4" fmla="*/ 0 w 2037347"/>
              <a:gd name="connsiteY4" fmla="*/ 1443789 h 1443789"/>
              <a:gd name="connsiteX0" fmla="*/ 1636294 w 1636294"/>
              <a:gd name="connsiteY0" fmla="*/ 0 h 1130968"/>
              <a:gd name="connsiteX1" fmla="*/ 994610 w 1636294"/>
              <a:gd name="connsiteY1" fmla="*/ 473242 h 1130968"/>
              <a:gd name="connsiteX2" fmla="*/ 457200 w 1636294"/>
              <a:gd name="connsiteY2" fmla="*/ 826168 h 1130968"/>
              <a:gd name="connsiteX3" fmla="*/ 0 w 1636294"/>
              <a:gd name="connsiteY3" fmla="*/ 1130968 h 11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294" h="1130968">
                <a:moveTo>
                  <a:pt x="1636294" y="0"/>
                </a:moveTo>
                <a:cubicBezTo>
                  <a:pt x="1422399" y="157747"/>
                  <a:pt x="1191126" y="335547"/>
                  <a:pt x="994610" y="473242"/>
                </a:cubicBezTo>
                <a:cubicBezTo>
                  <a:pt x="798094" y="610937"/>
                  <a:pt x="622968" y="716547"/>
                  <a:pt x="457200" y="826168"/>
                </a:cubicBezTo>
                <a:cubicBezTo>
                  <a:pt x="291432" y="935789"/>
                  <a:pt x="143042" y="1028031"/>
                  <a:pt x="0" y="1130968"/>
                </a:cubicBezTo>
              </a:path>
            </a:pathLst>
          </a:custGeom>
          <a:noFill/>
          <a:ln w="63500">
            <a:solidFill>
              <a:srgbClr val="CC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9F7EB16-085D-4FA0-B475-A58ABDA2B304}"/>
              </a:ext>
            </a:extLst>
          </p:cNvPr>
          <p:cNvSpPr/>
          <p:nvPr/>
        </p:nvSpPr>
        <p:spPr>
          <a:xfrm>
            <a:off x="-25400" y="4724400"/>
            <a:ext cx="1041400" cy="342900"/>
          </a:xfrm>
          <a:custGeom>
            <a:avLst/>
            <a:gdLst>
              <a:gd name="connsiteX0" fmla="*/ 1041400 w 1041400"/>
              <a:gd name="connsiteY0" fmla="*/ 0 h 342900"/>
              <a:gd name="connsiteX1" fmla="*/ 609600 w 1041400"/>
              <a:gd name="connsiteY1" fmla="*/ 203200 h 342900"/>
              <a:gd name="connsiteX2" fmla="*/ 419100 w 1041400"/>
              <a:gd name="connsiteY2" fmla="*/ 279400 h 342900"/>
              <a:gd name="connsiteX3" fmla="*/ 266700 w 1041400"/>
              <a:gd name="connsiteY3" fmla="*/ 342900 h 342900"/>
              <a:gd name="connsiteX4" fmla="*/ 0 w 1041400"/>
              <a:gd name="connsiteY4" fmla="*/ 3175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400" h="342900">
                <a:moveTo>
                  <a:pt x="1041400" y="0"/>
                </a:moveTo>
                <a:lnTo>
                  <a:pt x="609600" y="203200"/>
                </a:lnTo>
                <a:lnTo>
                  <a:pt x="419100" y="279400"/>
                </a:lnTo>
                <a:lnTo>
                  <a:pt x="266700" y="342900"/>
                </a:lnTo>
                <a:lnTo>
                  <a:pt x="0" y="317500"/>
                </a:lnTo>
              </a:path>
            </a:pathLst>
          </a:custGeom>
          <a:noFill/>
          <a:ln w="635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A47A4BD-329A-4DC4-9F18-2549DD6EE2FE}"/>
              </a:ext>
            </a:extLst>
          </p:cNvPr>
          <p:cNvSpPr/>
          <p:nvPr/>
        </p:nvSpPr>
        <p:spPr>
          <a:xfrm>
            <a:off x="312820" y="4313816"/>
            <a:ext cx="3577390" cy="1203158"/>
          </a:xfrm>
          <a:custGeom>
            <a:avLst/>
            <a:gdLst>
              <a:gd name="connsiteX0" fmla="*/ 0 w 3577390"/>
              <a:gd name="connsiteY0" fmla="*/ 0 h 1203158"/>
              <a:gd name="connsiteX1" fmla="*/ 529390 w 3577390"/>
              <a:gd name="connsiteY1" fmla="*/ 336884 h 1203158"/>
              <a:gd name="connsiteX2" fmla="*/ 1058779 w 3577390"/>
              <a:gd name="connsiteY2" fmla="*/ 577516 h 1203158"/>
              <a:gd name="connsiteX3" fmla="*/ 1796716 w 3577390"/>
              <a:gd name="connsiteY3" fmla="*/ 794084 h 1203158"/>
              <a:gd name="connsiteX4" fmla="*/ 2679032 w 3577390"/>
              <a:gd name="connsiteY4" fmla="*/ 1010652 h 1203158"/>
              <a:gd name="connsiteX5" fmla="*/ 3136232 w 3577390"/>
              <a:gd name="connsiteY5" fmla="*/ 1106905 h 1203158"/>
              <a:gd name="connsiteX6" fmla="*/ 3577390 w 3577390"/>
              <a:gd name="connsiteY6" fmla="*/ 1203158 h 120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7390" h="1203158">
                <a:moveTo>
                  <a:pt x="0" y="0"/>
                </a:moveTo>
                <a:lnTo>
                  <a:pt x="529390" y="336884"/>
                </a:lnTo>
                <a:lnTo>
                  <a:pt x="1058779" y="577516"/>
                </a:lnTo>
                <a:lnTo>
                  <a:pt x="1796716" y="794084"/>
                </a:lnTo>
                <a:lnTo>
                  <a:pt x="2679032" y="1010652"/>
                </a:lnTo>
                <a:lnTo>
                  <a:pt x="3136232" y="1106905"/>
                </a:lnTo>
                <a:lnTo>
                  <a:pt x="3577390" y="1203158"/>
                </a:lnTo>
              </a:path>
            </a:pathLst>
          </a:custGeom>
          <a:noFill/>
          <a:ln w="6032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592598C-0B91-4803-B5EE-1528132A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A029A36-01E7-4458-A479-CE97DDAFB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1C490723-DB2A-487A-8A25-49A0C866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43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C9063-F49E-439F-BFD7-F62E666D3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624"/>
          <a:stretch/>
        </p:blipFill>
        <p:spPr>
          <a:xfrm>
            <a:off x="302160" y="742764"/>
            <a:ext cx="7565489" cy="507632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5F497E8-5A8E-4298-99F4-A725C817C7D8}"/>
              </a:ext>
            </a:extLst>
          </p:cNvPr>
          <p:cNvCxnSpPr/>
          <p:nvPr/>
        </p:nvCxnSpPr>
        <p:spPr>
          <a:xfrm flipH="1">
            <a:off x="3103716" y="946242"/>
            <a:ext cx="71968" cy="303973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E03D7C4-C0CB-47BC-85C0-A755E5DDA1DA}"/>
              </a:ext>
            </a:extLst>
          </p:cNvPr>
          <p:cNvSpPr txBox="1"/>
          <p:nvPr/>
        </p:nvSpPr>
        <p:spPr>
          <a:xfrm rot="5400000">
            <a:off x="2986942" y="705863"/>
            <a:ext cx="3918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A4334113-0A2B-4BDF-9DC0-A3A844590D43}"/>
              </a:ext>
            </a:extLst>
          </p:cNvPr>
          <p:cNvSpPr/>
          <p:nvPr/>
        </p:nvSpPr>
        <p:spPr>
          <a:xfrm>
            <a:off x="3105890" y="2618765"/>
            <a:ext cx="67029" cy="7019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99A5-1B7C-4008-B11C-0481587CF7EA}"/>
              </a:ext>
            </a:extLst>
          </p:cNvPr>
          <p:cNvSpPr txBox="1"/>
          <p:nvPr/>
        </p:nvSpPr>
        <p:spPr>
          <a:xfrm>
            <a:off x="3268141" y="1741533"/>
            <a:ext cx="10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Duiwelskloof Lodge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3E475C2-22FF-4ADF-BF25-7B42F9427F05}"/>
              </a:ext>
            </a:extLst>
          </p:cNvPr>
          <p:cNvSpPr/>
          <p:nvPr/>
        </p:nvSpPr>
        <p:spPr>
          <a:xfrm>
            <a:off x="3353579" y="1772584"/>
            <a:ext cx="942399" cy="412560"/>
          </a:xfrm>
          <a:prstGeom prst="wedgeRoundRectCallout">
            <a:avLst>
              <a:gd name="adj1" fmla="val -67116"/>
              <a:gd name="adj2" fmla="val 155998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56E3F-06F9-4E0F-847D-715DBEE8CB4B}"/>
              </a:ext>
            </a:extLst>
          </p:cNvPr>
          <p:cNvSpPr txBox="1"/>
          <p:nvPr/>
        </p:nvSpPr>
        <p:spPr>
          <a:xfrm>
            <a:off x="3032842" y="4372717"/>
            <a:ext cx="50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Show elevation profile in Google Earth</a:t>
            </a:r>
          </a:p>
        </p:txBody>
      </p:sp>
    </p:spTree>
    <p:extLst>
      <p:ext uri="{BB962C8B-B14F-4D97-AF65-F5344CB8AC3E}">
        <p14:creationId xmlns:p14="http://schemas.microsoft.com/office/powerpoint/2010/main" val="167002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E8764AA-B93B-4AD9-8955-2963B0A88C4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1010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ZA" sz="36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charset="0"/>
              </a:rPr>
              <a:t>Impact of African Erosion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3E0F3-0C73-4E29-AFC7-E2B393204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8116768-4C51-40ED-AA37-8A80AEA9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021B08-335C-479F-8090-09513E58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5453"/>
            <a:ext cx="8229600" cy="55425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b="1" dirty="0">
                <a:solidFill>
                  <a:srgbClr val="FF0000"/>
                </a:solidFill>
              </a:rPr>
              <a:t>140 – 18 Ma</a:t>
            </a:r>
            <a:r>
              <a:rPr lang="en-ZA" dirty="0"/>
              <a:t>: African Erosion Surface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Initial warm humid climate in early Cretaceous changing to semi-arid to arid climate, development of deep weathering profiles capped by duricrusts (AES)</a:t>
            </a:r>
          </a:p>
        </p:txBody>
      </p:sp>
    </p:spTree>
    <p:extLst>
      <p:ext uri="{BB962C8B-B14F-4D97-AF65-F5344CB8AC3E}">
        <p14:creationId xmlns:p14="http://schemas.microsoft.com/office/powerpoint/2010/main" val="258608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DACE0-A6D2-4357-993C-E0A04BB9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8" b="33743"/>
          <a:stretch/>
        </p:blipFill>
        <p:spPr>
          <a:xfrm>
            <a:off x="0" y="797126"/>
            <a:ext cx="9144000" cy="373491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01C4DA-6B09-4594-8516-395962EE1795}"/>
              </a:ext>
            </a:extLst>
          </p:cNvPr>
          <p:cNvCxnSpPr/>
          <p:nvPr/>
        </p:nvCxnSpPr>
        <p:spPr>
          <a:xfrm>
            <a:off x="3769889" y="191703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F7F237-6AAE-4F60-A78F-E7D363F8E752}"/>
              </a:ext>
            </a:extLst>
          </p:cNvPr>
          <p:cNvCxnSpPr>
            <a:cxnSpLocks/>
            <a:stCxn id="13" idx="29"/>
          </p:cNvCxnSpPr>
          <p:nvPr/>
        </p:nvCxnSpPr>
        <p:spPr>
          <a:xfrm flipV="1">
            <a:off x="442913" y="2516220"/>
            <a:ext cx="1875170" cy="2372958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F76484-B2EE-4A98-BB05-75AB016E6625}"/>
              </a:ext>
            </a:extLst>
          </p:cNvPr>
          <p:cNvCxnSpPr>
            <a:cxnSpLocks/>
            <a:stCxn id="13" idx="7"/>
          </p:cNvCxnSpPr>
          <p:nvPr/>
        </p:nvCxnSpPr>
        <p:spPr>
          <a:xfrm flipH="1" flipV="1">
            <a:off x="6825919" y="2606842"/>
            <a:ext cx="1560844" cy="249042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9DCBCDF-4253-488E-831D-6DA6188063E4}"/>
              </a:ext>
            </a:extLst>
          </p:cNvPr>
          <p:cNvSpPr txBox="1"/>
          <p:nvPr/>
        </p:nvSpPr>
        <p:spPr>
          <a:xfrm>
            <a:off x="1740561" y="2366212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1C78D3-8688-4343-B85A-F12878C59E56}"/>
              </a:ext>
            </a:extLst>
          </p:cNvPr>
          <p:cNvSpPr txBox="1"/>
          <p:nvPr/>
        </p:nvSpPr>
        <p:spPr>
          <a:xfrm>
            <a:off x="6769807" y="2366213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1740D7-A94D-40EE-AADF-3BD448AF9548}"/>
              </a:ext>
            </a:extLst>
          </p:cNvPr>
          <p:cNvSpPr/>
          <p:nvPr/>
        </p:nvSpPr>
        <p:spPr>
          <a:xfrm>
            <a:off x="449179" y="5662863"/>
            <a:ext cx="7932821" cy="794084"/>
          </a:xfrm>
          <a:custGeom>
            <a:avLst/>
            <a:gdLst>
              <a:gd name="connsiteX0" fmla="*/ 8021 w 7932821"/>
              <a:gd name="connsiteY0" fmla="*/ 0 h 794084"/>
              <a:gd name="connsiteX1" fmla="*/ 0 w 7932821"/>
              <a:gd name="connsiteY1" fmla="*/ 794084 h 794084"/>
              <a:gd name="connsiteX2" fmla="*/ 7932821 w 7932821"/>
              <a:gd name="connsiteY2" fmla="*/ 786063 h 794084"/>
              <a:gd name="connsiteX3" fmla="*/ 7924800 w 7932821"/>
              <a:gd name="connsiteY3" fmla="*/ 120315 h 794084"/>
              <a:gd name="connsiteX4" fmla="*/ 8021 w 7932821"/>
              <a:gd name="connsiteY4" fmla="*/ 0 h 79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2821" h="794084">
                <a:moveTo>
                  <a:pt x="8021" y="0"/>
                </a:moveTo>
                <a:cubicBezTo>
                  <a:pt x="5347" y="264695"/>
                  <a:pt x="2674" y="529389"/>
                  <a:pt x="0" y="794084"/>
                </a:cubicBezTo>
                <a:lnTo>
                  <a:pt x="7932821" y="786063"/>
                </a:lnTo>
                <a:cubicBezTo>
                  <a:pt x="7930147" y="564147"/>
                  <a:pt x="7927474" y="342231"/>
                  <a:pt x="7924800" y="120315"/>
                </a:cubicBezTo>
                <a:lnTo>
                  <a:pt x="8021" y="0"/>
                </a:lnTo>
                <a:close/>
              </a:path>
            </a:pathLst>
          </a:custGeom>
          <a:solidFill>
            <a:srgbClr val="FE86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937060D-CE92-4838-95BB-E42822B57D3C}"/>
              </a:ext>
            </a:extLst>
          </p:cNvPr>
          <p:cNvSpPr/>
          <p:nvPr/>
        </p:nvSpPr>
        <p:spPr>
          <a:xfrm>
            <a:off x="442913" y="4785136"/>
            <a:ext cx="7943850" cy="1574784"/>
          </a:xfrm>
          <a:custGeom>
            <a:avLst/>
            <a:gdLst>
              <a:gd name="connsiteX0" fmla="*/ 19050 w 7943850"/>
              <a:gd name="connsiteY0" fmla="*/ 1309688 h 1838325"/>
              <a:gd name="connsiteX1" fmla="*/ 490537 w 7943850"/>
              <a:gd name="connsiteY1" fmla="*/ 1566863 h 1838325"/>
              <a:gd name="connsiteX2" fmla="*/ 919162 w 7943850"/>
              <a:gd name="connsiteY2" fmla="*/ 1762125 h 1838325"/>
              <a:gd name="connsiteX3" fmla="*/ 1071562 w 7943850"/>
              <a:gd name="connsiteY3" fmla="*/ 1838325 h 1838325"/>
              <a:gd name="connsiteX4" fmla="*/ 6286500 w 7943850"/>
              <a:gd name="connsiteY4" fmla="*/ 1814513 h 1838325"/>
              <a:gd name="connsiteX5" fmla="*/ 6986587 w 7943850"/>
              <a:gd name="connsiteY5" fmla="*/ 1671638 h 1838325"/>
              <a:gd name="connsiteX6" fmla="*/ 7048500 w 7943850"/>
              <a:gd name="connsiteY6" fmla="*/ 1638300 h 1838325"/>
              <a:gd name="connsiteX7" fmla="*/ 7158037 w 7943850"/>
              <a:gd name="connsiteY7" fmla="*/ 1609725 h 1838325"/>
              <a:gd name="connsiteX8" fmla="*/ 7705725 w 7943850"/>
              <a:gd name="connsiteY8" fmla="*/ 1290638 h 1838325"/>
              <a:gd name="connsiteX9" fmla="*/ 7934325 w 7943850"/>
              <a:gd name="connsiteY9" fmla="*/ 1081088 h 1838325"/>
              <a:gd name="connsiteX10" fmla="*/ 7943850 w 7943850"/>
              <a:gd name="connsiteY10" fmla="*/ 342900 h 1838325"/>
              <a:gd name="connsiteX11" fmla="*/ 7824787 w 7943850"/>
              <a:gd name="connsiteY11" fmla="*/ 433388 h 1838325"/>
              <a:gd name="connsiteX12" fmla="*/ 7705725 w 7943850"/>
              <a:gd name="connsiteY12" fmla="*/ 476250 h 1838325"/>
              <a:gd name="connsiteX13" fmla="*/ 7577137 w 7943850"/>
              <a:gd name="connsiteY13" fmla="*/ 504825 h 1838325"/>
              <a:gd name="connsiteX14" fmla="*/ 7477125 w 7943850"/>
              <a:gd name="connsiteY14" fmla="*/ 461963 h 1838325"/>
              <a:gd name="connsiteX15" fmla="*/ 7434262 w 7943850"/>
              <a:gd name="connsiteY15" fmla="*/ 404813 h 1838325"/>
              <a:gd name="connsiteX16" fmla="*/ 7386637 w 7943850"/>
              <a:gd name="connsiteY16" fmla="*/ 352425 h 1838325"/>
              <a:gd name="connsiteX17" fmla="*/ 7339012 w 7943850"/>
              <a:gd name="connsiteY17" fmla="*/ 385763 h 1838325"/>
              <a:gd name="connsiteX18" fmla="*/ 7262812 w 7943850"/>
              <a:gd name="connsiteY18" fmla="*/ 438150 h 1838325"/>
              <a:gd name="connsiteX19" fmla="*/ 6481762 w 7943850"/>
              <a:gd name="connsiteY19" fmla="*/ 476250 h 1838325"/>
              <a:gd name="connsiteX20" fmla="*/ 4300537 w 7943850"/>
              <a:gd name="connsiteY20" fmla="*/ 614363 h 1838325"/>
              <a:gd name="connsiteX21" fmla="*/ 2319337 w 7943850"/>
              <a:gd name="connsiteY21" fmla="*/ 457200 h 1838325"/>
              <a:gd name="connsiteX22" fmla="*/ 1252537 w 7943850"/>
              <a:gd name="connsiteY22" fmla="*/ 233363 h 1838325"/>
              <a:gd name="connsiteX23" fmla="*/ 1076325 w 7943850"/>
              <a:gd name="connsiteY23" fmla="*/ 266700 h 1838325"/>
              <a:gd name="connsiteX24" fmla="*/ 790575 w 7943850"/>
              <a:gd name="connsiteY24" fmla="*/ 185738 h 1838325"/>
              <a:gd name="connsiteX25" fmla="*/ 476250 w 7943850"/>
              <a:gd name="connsiteY25" fmla="*/ 90488 h 1838325"/>
              <a:gd name="connsiteX26" fmla="*/ 404812 w 7943850"/>
              <a:gd name="connsiteY26" fmla="*/ 47625 h 1838325"/>
              <a:gd name="connsiteX27" fmla="*/ 357187 w 7943850"/>
              <a:gd name="connsiteY27" fmla="*/ 28575 h 1838325"/>
              <a:gd name="connsiteX28" fmla="*/ 285750 w 7943850"/>
              <a:gd name="connsiteY28" fmla="*/ 19050 h 1838325"/>
              <a:gd name="connsiteX29" fmla="*/ 176212 w 7943850"/>
              <a:gd name="connsiteY29" fmla="*/ 0 h 1838325"/>
              <a:gd name="connsiteX30" fmla="*/ 114300 w 7943850"/>
              <a:gd name="connsiteY30" fmla="*/ 57150 h 1838325"/>
              <a:gd name="connsiteX31" fmla="*/ 47625 w 7943850"/>
              <a:gd name="connsiteY31" fmla="*/ 90488 h 1838325"/>
              <a:gd name="connsiteX32" fmla="*/ 0 w 7943850"/>
              <a:gd name="connsiteY32" fmla="*/ 114300 h 1838325"/>
              <a:gd name="connsiteX33" fmla="*/ 19050 w 7943850"/>
              <a:gd name="connsiteY33" fmla="*/ 1309688 h 1838325"/>
              <a:gd name="connsiteX0" fmla="*/ 19050 w 7943850"/>
              <a:gd name="connsiteY0" fmla="*/ 1133450 h 1838325"/>
              <a:gd name="connsiteX1" fmla="*/ 490537 w 7943850"/>
              <a:gd name="connsiteY1" fmla="*/ 1566863 h 1838325"/>
              <a:gd name="connsiteX2" fmla="*/ 919162 w 7943850"/>
              <a:gd name="connsiteY2" fmla="*/ 1762125 h 1838325"/>
              <a:gd name="connsiteX3" fmla="*/ 1071562 w 7943850"/>
              <a:gd name="connsiteY3" fmla="*/ 1838325 h 1838325"/>
              <a:gd name="connsiteX4" fmla="*/ 6286500 w 7943850"/>
              <a:gd name="connsiteY4" fmla="*/ 1814513 h 1838325"/>
              <a:gd name="connsiteX5" fmla="*/ 6986587 w 7943850"/>
              <a:gd name="connsiteY5" fmla="*/ 1671638 h 1838325"/>
              <a:gd name="connsiteX6" fmla="*/ 7048500 w 7943850"/>
              <a:gd name="connsiteY6" fmla="*/ 1638300 h 1838325"/>
              <a:gd name="connsiteX7" fmla="*/ 7158037 w 7943850"/>
              <a:gd name="connsiteY7" fmla="*/ 1609725 h 1838325"/>
              <a:gd name="connsiteX8" fmla="*/ 7705725 w 7943850"/>
              <a:gd name="connsiteY8" fmla="*/ 1290638 h 1838325"/>
              <a:gd name="connsiteX9" fmla="*/ 7934325 w 7943850"/>
              <a:gd name="connsiteY9" fmla="*/ 1081088 h 1838325"/>
              <a:gd name="connsiteX10" fmla="*/ 7943850 w 7943850"/>
              <a:gd name="connsiteY10" fmla="*/ 342900 h 1838325"/>
              <a:gd name="connsiteX11" fmla="*/ 7824787 w 7943850"/>
              <a:gd name="connsiteY11" fmla="*/ 433388 h 1838325"/>
              <a:gd name="connsiteX12" fmla="*/ 7705725 w 7943850"/>
              <a:gd name="connsiteY12" fmla="*/ 476250 h 1838325"/>
              <a:gd name="connsiteX13" fmla="*/ 7577137 w 7943850"/>
              <a:gd name="connsiteY13" fmla="*/ 504825 h 1838325"/>
              <a:gd name="connsiteX14" fmla="*/ 7477125 w 7943850"/>
              <a:gd name="connsiteY14" fmla="*/ 461963 h 1838325"/>
              <a:gd name="connsiteX15" fmla="*/ 7434262 w 7943850"/>
              <a:gd name="connsiteY15" fmla="*/ 404813 h 1838325"/>
              <a:gd name="connsiteX16" fmla="*/ 7386637 w 7943850"/>
              <a:gd name="connsiteY16" fmla="*/ 352425 h 1838325"/>
              <a:gd name="connsiteX17" fmla="*/ 7339012 w 7943850"/>
              <a:gd name="connsiteY17" fmla="*/ 385763 h 1838325"/>
              <a:gd name="connsiteX18" fmla="*/ 7262812 w 7943850"/>
              <a:gd name="connsiteY18" fmla="*/ 438150 h 1838325"/>
              <a:gd name="connsiteX19" fmla="*/ 6481762 w 7943850"/>
              <a:gd name="connsiteY19" fmla="*/ 476250 h 1838325"/>
              <a:gd name="connsiteX20" fmla="*/ 4300537 w 7943850"/>
              <a:gd name="connsiteY20" fmla="*/ 614363 h 1838325"/>
              <a:gd name="connsiteX21" fmla="*/ 2319337 w 7943850"/>
              <a:gd name="connsiteY21" fmla="*/ 457200 h 1838325"/>
              <a:gd name="connsiteX22" fmla="*/ 1252537 w 7943850"/>
              <a:gd name="connsiteY22" fmla="*/ 233363 h 1838325"/>
              <a:gd name="connsiteX23" fmla="*/ 1076325 w 7943850"/>
              <a:gd name="connsiteY23" fmla="*/ 266700 h 1838325"/>
              <a:gd name="connsiteX24" fmla="*/ 790575 w 7943850"/>
              <a:gd name="connsiteY24" fmla="*/ 185738 h 1838325"/>
              <a:gd name="connsiteX25" fmla="*/ 476250 w 7943850"/>
              <a:gd name="connsiteY25" fmla="*/ 90488 h 1838325"/>
              <a:gd name="connsiteX26" fmla="*/ 404812 w 7943850"/>
              <a:gd name="connsiteY26" fmla="*/ 47625 h 1838325"/>
              <a:gd name="connsiteX27" fmla="*/ 357187 w 7943850"/>
              <a:gd name="connsiteY27" fmla="*/ 28575 h 1838325"/>
              <a:gd name="connsiteX28" fmla="*/ 285750 w 7943850"/>
              <a:gd name="connsiteY28" fmla="*/ 19050 h 1838325"/>
              <a:gd name="connsiteX29" fmla="*/ 176212 w 7943850"/>
              <a:gd name="connsiteY29" fmla="*/ 0 h 1838325"/>
              <a:gd name="connsiteX30" fmla="*/ 114300 w 7943850"/>
              <a:gd name="connsiteY30" fmla="*/ 57150 h 1838325"/>
              <a:gd name="connsiteX31" fmla="*/ 47625 w 7943850"/>
              <a:gd name="connsiteY31" fmla="*/ 90488 h 1838325"/>
              <a:gd name="connsiteX32" fmla="*/ 0 w 7943850"/>
              <a:gd name="connsiteY32" fmla="*/ 114300 h 1838325"/>
              <a:gd name="connsiteX33" fmla="*/ 19050 w 7943850"/>
              <a:gd name="connsiteY33" fmla="*/ 1133450 h 1838325"/>
              <a:gd name="connsiteX0" fmla="*/ 19050 w 7943850"/>
              <a:gd name="connsiteY0" fmla="*/ 1133450 h 1838325"/>
              <a:gd name="connsiteX1" fmla="*/ 771274 w 7943850"/>
              <a:gd name="connsiteY1" fmla="*/ 1469933 h 1838325"/>
              <a:gd name="connsiteX2" fmla="*/ 919162 w 7943850"/>
              <a:gd name="connsiteY2" fmla="*/ 1762125 h 1838325"/>
              <a:gd name="connsiteX3" fmla="*/ 1071562 w 7943850"/>
              <a:gd name="connsiteY3" fmla="*/ 1838325 h 1838325"/>
              <a:gd name="connsiteX4" fmla="*/ 6286500 w 7943850"/>
              <a:gd name="connsiteY4" fmla="*/ 1814513 h 1838325"/>
              <a:gd name="connsiteX5" fmla="*/ 6986587 w 7943850"/>
              <a:gd name="connsiteY5" fmla="*/ 1671638 h 1838325"/>
              <a:gd name="connsiteX6" fmla="*/ 7048500 w 7943850"/>
              <a:gd name="connsiteY6" fmla="*/ 1638300 h 1838325"/>
              <a:gd name="connsiteX7" fmla="*/ 7158037 w 7943850"/>
              <a:gd name="connsiteY7" fmla="*/ 1609725 h 1838325"/>
              <a:gd name="connsiteX8" fmla="*/ 7705725 w 7943850"/>
              <a:gd name="connsiteY8" fmla="*/ 1290638 h 1838325"/>
              <a:gd name="connsiteX9" fmla="*/ 7934325 w 7943850"/>
              <a:gd name="connsiteY9" fmla="*/ 1081088 h 1838325"/>
              <a:gd name="connsiteX10" fmla="*/ 7943850 w 7943850"/>
              <a:gd name="connsiteY10" fmla="*/ 342900 h 1838325"/>
              <a:gd name="connsiteX11" fmla="*/ 7824787 w 7943850"/>
              <a:gd name="connsiteY11" fmla="*/ 433388 h 1838325"/>
              <a:gd name="connsiteX12" fmla="*/ 7705725 w 7943850"/>
              <a:gd name="connsiteY12" fmla="*/ 476250 h 1838325"/>
              <a:gd name="connsiteX13" fmla="*/ 7577137 w 7943850"/>
              <a:gd name="connsiteY13" fmla="*/ 504825 h 1838325"/>
              <a:gd name="connsiteX14" fmla="*/ 7477125 w 7943850"/>
              <a:gd name="connsiteY14" fmla="*/ 461963 h 1838325"/>
              <a:gd name="connsiteX15" fmla="*/ 7434262 w 7943850"/>
              <a:gd name="connsiteY15" fmla="*/ 404813 h 1838325"/>
              <a:gd name="connsiteX16" fmla="*/ 7386637 w 7943850"/>
              <a:gd name="connsiteY16" fmla="*/ 352425 h 1838325"/>
              <a:gd name="connsiteX17" fmla="*/ 7339012 w 7943850"/>
              <a:gd name="connsiteY17" fmla="*/ 385763 h 1838325"/>
              <a:gd name="connsiteX18" fmla="*/ 7262812 w 7943850"/>
              <a:gd name="connsiteY18" fmla="*/ 438150 h 1838325"/>
              <a:gd name="connsiteX19" fmla="*/ 6481762 w 7943850"/>
              <a:gd name="connsiteY19" fmla="*/ 476250 h 1838325"/>
              <a:gd name="connsiteX20" fmla="*/ 4300537 w 7943850"/>
              <a:gd name="connsiteY20" fmla="*/ 614363 h 1838325"/>
              <a:gd name="connsiteX21" fmla="*/ 2319337 w 7943850"/>
              <a:gd name="connsiteY21" fmla="*/ 457200 h 1838325"/>
              <a:gd name="connsiteX22" fmla="*/ 1252537 w 7943850"/>
              <a:gd name="connsiteY22" fmla="*/ 233363 h 1838325"/>
              <a:gd name="connsiteX23" fmla="*/ 1076325 w 7943850"/>
              <a:gd name="connsiteY23" fmla="*/ 266700 h 1838325"/>
              <a:gd name="connsiteX24" fmla="*/ 790575 w 7943850"/>
              <a:gd name="connsiteY24" fmla="*/ 185738 h 1838325"/>
              <a:gd name="connsiteX25" fmla="*/ 476250 w 7943850"/>
              <a:gd name="connsiteY25" fmla="*/ 90488 h 1838325"/>
              <a:gd name="connsiteX26" fmla="*/ 404812 w 7943850"/>
              <a:gd name="connsiteY26" fmla="*/ 47625 h 1838325"/>
              <a:gd name="connsiteX27" fmla="*/ 357187 w 7943850"/>
              <a:gd name="connsiteY27" fmla="*/ 28575 h 1838325"/>
              <a:gd name="connsiteX28" fmla="*/ 285750 w 7943850"/>
              <a:gd name="connsiteY28" fmla="*/ 19050 h 1838325"/>
              <a:gd name="connsiteX29" fmla="*/ 176212 w 7943850"/>
              <a:gd name="connsiteY29" fmla="*/ 0 h 1838325"/>
              <a:gd name="connsiteX30" fmla="*/ 114300 w 7943850"/>
              <a:gd name="connsiteY30" fmla="*/ 57150 h 1838325"/>
              <a:gd name="connsiteX31" fmla="*/ 47625 w 7943850"/>
              <a:gd name="connsiteY31" fmla="*/ 90488 h 1838325"/>
              <a:gd name="connsiteX32" fmla="*/ 0 w 7943850"/>
              <a:gd name="connsiteY32" fmla="*/ 114300 h 1838325"/>
              <a:gd name="connsiteX33" fmla="*/ 19050 w 7943850"/>
              <a:gd name="connsiteY33" fmla="*/ 1133450 h 1838325"/>
              <a:gd name="connsiteX0" fmla="*/ 19050 w 7943850"/>
              <a:gd name="connsiteY0" fmla="*/ 1062954 h 1838325"/>
              <a:gd name="connsiteX1" fmla="*/ 771274 w 7943850"/>
              <a:gd name="connsiteY1" fmla="*/ 1469933 h 1838325"/>
              <a:gd name="connsiteX2" fmla="*/ 919162 w 7943850"/>
              <a:gd name="connsiteY2" fmla="*/ 1762125 h 1838325"/>
              <a:gd name="connsiteX3" fmla="*/ 1071562 w 7943850"/>
              <a:gd name="connsiteY3" fmla="*/ 1838325 h 1838325"/>
              <a:gd name="connsiteX4" fmla="*/ 6286500 w 7943850"/>
              <a:gd name="connsiteY4" fmla="*/ 1814513 h 1838325"/>
              <a:gd name="connsiteX5" fmla="*/ 6986587 w 7943850"/>
              <a:gd name="connsiteY5" fmla="*/ 1671638 h 1838325"/>
              <a:gd name="connsiteX6" fmla="*/ 7048500 w 7943850"/>
              <a:gd name="connsiteY6" fmla="*/ 1638300 h 1838325"/>
              <a:gd name="connsiteX7" fmla="*/ 7158037 w 7943850"/>
              <a:gd name="connsiteY7" fmla="*/ 1609725 h 1838325"/>
              <a:gd name="connsiteX8" fmla="*/ 7705725 w 7943850"/>
              <a:gd name="connsiteY8" fmla="*/ 1290638 h 1838325"/>
              <a:gd name="connsiteX9" fmla="*/ 7934325 w 7943850"/>
              <a:gd name="connsiteY9" fmla="*/ 1081088 h 1838325"/>
              <a:gd name="connsiteX10" fmla="*/ 7943850 w 7943850"/>
              <a:gd name="connsiteY10" fmla="*/ 342900 h 1838325"/>
              <a:gd name="connsiteX11" fmla="*/ 7824787 w 7943850"/>
              <a:gd name="connsiteY11" fmla="*/ 433388 h 1838325"/>
              <a:gd name="connsiteX12" fmla="*/ 7705725 w 7943850"/>
              <a:gd name="connsiteY12" fmla="*/ 476250 h 1838325"/>
              <a:gd name="connsiteX13" fmla="*/ 7577137 w 7943850"/>
              <a:gd name="connsiteY13" fmla="*/ 504825 h 1838325"/>
              <a:gd name="connsiteX14" fmla="*/ 7477125 w 7943850"/>
              <a:gd name="connsiteY14" fmla="*/ 461963 h 1838325"/>
              <a:gd name="connsiteX15" fmla="*/ 7434262 w 7943850"/>
              <a:gd name="connsiteY15" fmla="*/ 404813 h 1838325"/>
              <a:gd name="connsiteX16" fmla="*/ 7386637 w 7943850"/>
              <a:gd name="connsiteY16" fmla="*/ 352425 h 1838325"/>
              <a:gd name="connsiteX17" fmla="*/ 7339012 w 7943850"/>
              <a:gd name="connsiteY17" fmla="*/ 385763 h 1838325"/>
              <a:gd name="connsiteX18" fmla="*/ 7262812 w 7943850"/>
              <a:gd name="connsiteY18" fmla="*/ 438150 h 1838325"/>
              <a:gd name="connsiteX19" fmla="*/ 6481762 w 7943850"/>
              <a:gd name="connsiteY19" fmla="*/ 476250 h 1838325"/>
              <a:gd name="connsiteX20" fmla="*/ 4300537 w 7943850"/>
              <a:gd name="connsiteY20" fmla="*/ 614363 h 1838325"/>
              <a:gd name="connsiteX21" fmla="*/ 2319337 w 7943850"/>
              <a:gd name="connsiteY21" fmla="*/ 457200 h 1838325"/>
              <a:gd name="connsiteX22" fmla="*/ 1252537 w 7943850"/>
              <a:gd name="connsiteY22" fmla="*/ 233363 h 1838325"/>
              <a:gd name="connsiteX23" fmla="*/ 1076325 w 7943850"/>
              <a:gd name="connsiteY23" fmla="*/ 266700 h 1838325"/>
              <a:gd name="connsiteX24" fmla="*/ 790575 w 7943850"/>
              <a:gd name="connsiteY24" fmla="*/ 185738 h 1838325"/>
              <a:gd name="connsiteX25" fmla="*/ 476250 w 7943850"/>
              <a:gd name="connsiteY25" fmla="*/ 90488 h 1838325"/>
              <a:gd name="connsiteX26" fmla="*/ 404812 w 7943850"/>
              <a:gd name="connsiteY26" fmla="*/ 47625 h 1838325"/>
              <a:gd name="connsiteX27" fmla="*/ 357187 w 7943850"/>
              <a:gd name="connsiteY27" fmla="*/ 28575 h 1838325"/>
              <a:gd name="connsiteX28" fmla="*/ 285750 w 7943850"/>
              <a:gd name="connsiteY28" fmla="*/ 19050 h 1838325"/>
              <a:gd name="connsiteX29" fmla="*/ 176212 w 7943850"/>
              <a:gd name="connsiteY29" fmla="*/ 0 h 1838325"/>
              <a:gd name="connsiteX30" fmla="*/ 114300 w 7943850"/>
              <a:gd name="connsiteY30" fmla="*/ 57150 h 1838325"/>
              <a:gd name="connsiteX31" fmla="*/ 47625 w 7943850"/>
              <a:gd name="connsiteY31" fmla="*/ 90488 h 1838325"/>
              <a:gd name="connsiteX32" fmla="*/ 0 w 7943850"/>
              <a:gd name="connsiteY32" fmla="*/ 114300 h 1838325"/>
              <a:gd name="connsiteX33" fmla="*/ 19050 w 7943850"/>
              <a:gd name="connsiteY33" fmla="*/ 1062954 h 1838325"/>
              <a:gd name="connsiteX0" fmla="*/ 19050 w 7943850"/>
              <a:gd name="connsiteY0" fmla="*/ 1062954 h 1849320"/>
              <a:gd name="connsiteX1" fmla="*/ 771274 w 7943850"/>
              <a:gd name="connsiteY1" fmla="*/ 1469933 h 1849320"/>
              <a:gd name="connsiteX2" fmla="*/ 1167815 w 7943850"/>
              <a:gd name="connsiteY2" fmla="*/ 1621136 h 1849320"/>
              <a:gd name="connsiteX3" fmla="*/ 1071562 w 7943850"/>
              <a:gd name="connsiteY3" fmla="*/ 1838325 h 1849320"/>
              <a:gd name="connsiteX4" fmla="*/ 6286500 w 7943850"/>
              <a:gd name="connsiteY4" fmla="*/ 1814513 h 1849320"/>
              <a:gd name="connsiteX5" fmla="*/ 6986587 w 7943850"/>
              <a:gd name="connsiteY5" fmla="*/ 1671638 h 1849320"/>
              <a:gd name="connsiteX6" fmla="*/ 7048500 w 7943850"/>
              <a:gd name="connsiteY6" fmla="*/ 1638300 h 1849320"/>
              <a:gd name="connsiteX7" fmla="*/ 7158037 w 7943850"/>
              <a:gd name="connsiteY7" fmla="*/ 1609725 h 1849320"/>
              <a:gd name="connsiteX8" fmla="*/ 7705725 w 7943850"/>
              <a:gd name="connsiteY8" fmla="*/ 1290638 h 1849320"/>
              <a:gd name="connsiteX9" fmla="*/ 7934325 w 7943850"/>
              <a:gd name="connsiteY9" fmla="*/ 1081088 h 1849320"/>
              <a:gd name="connsiteX10" fmla="*/ 7943850 w 7943850"/>
              <a:gd name="connsiteY10" fmla="*/ 342900 h 1849320"/>
              <a:gd name="connsiteX11" fmla="*/ 7824787 w 7943850"/>
              <a:gd name="connsiteY11" fmla="*/ 433388 h 1849320"/>
              <a:gd name="connsiteX12" fmla="*/ 7705725 w 7943850"/>
              <a:gd name="connsiteY12" fmla="*/ 476250 h 1849320"/>
              <a:gd name="connsiteX13" fmla="*/ 7577137 w 7943850"/>
              <a:gd name="connsiteY13" fmla="*/ 504825 h 1849320"/>
              <a:gd name="connsiteX14" fmla="*/ 7477125 w 7943850"/>
              <a:gd name="connsiteY14" fmla="*/ 461963 h 1849320"/>
              <a:gd name="connsiteX15" fmla="*/ 7434262 w 7943850"/>
              <a:gd name="connsiteY15" fmla="*/ 404813 h 1849320"/>
              <a:gd name="connsiteX16" fmla="*/ 7386637 w 7943850"/>
              <a:gd name="connsiteY16" fmla="*/ 352425 h 1849320"/>
              <a:gd name="connsiteX17" fmla="*/ 7339012 w 7943850"/>
              <a:gd name="connsiteY17" fmla="*/ 385763 h 1849320"/>
              <a:gd name="connsiteX18" fmla="*/ 7262812 w 7943850"/>
              <a:gd name="connsiteY18" fmla="*/ 438150 h 1849320"/>
              <a:gd name="connsiteX19" fmla="*/ 6481762 w 7943850"/>
              <a:gd name="connsiteY19" fmla="*/ 476250 h 1849320"/>
              <a:gd name="connsiteX20" fmla="*/ 4300537 w 7943850"/>
              <a:gd name="connsiteY20" fmla="*/ 614363 h 1849320"/>
              <a:gd name="connsiteX21" fmla="*/ 2319337 w 7943850"/>
              <a:gd name="connsiteY21" fmla="*/ 457200 h 1849320"/>
              <a:gd name="connsiteX22" fmla="*/ 1252537 w 7943850"/>
              <a:gd name="connsiteY22" fmla="*/ 233363 h 1849320"/>
              <a:gd name="connsiteX23" fmla="*/ 1076325 w 7943850"/>
              <a:gd name="connsiteY23" fmla="*/ 266700 h 1849320"/>
              <a:gd name="connsiteX24" fmla="*/ 790575 w 7943850"/>
              <a:gd name="connsiteY24" fmla="*/ 185738 h 1849320"/>
              <a:gd name="connsiteX25" fmla="*/ 476250 w 7943850"/>
              <a:gd name="connsiteY25" fmla="*/ 90488 h 1849320"/>
              <a:gd name="connsiteX26" fmla="*/ 404812 w 7943850"/>
              <a:gd name="connsiteY26" fmla="*/ 47625 h 1849320"/>
              <a:gd name="connsiteX27" fmla="*/ 357187 w 7943850"/>
              <a:gd name="connsiteY27" fmla="*/ 28575 h 1849320"/>
              <a:gd name="connsiteX28" fmla="*/ 285750 w 7943850"/>
              <a:gd name="connsiteY28" fmla="*/ 19050 h 1849320"/>
              <a:gd name="connsiteX29" fmla="*/ 176212 w 7943850"/>
              <a:gd name="connsiteY29" fmla="*/ 0 h 1849320"/>
              <a:gd name="connsiteX30" fmla="*/ 114300 w 7943850"/>
              <a:gd name="connsiteY30" fmla="*/ 57150 h 1849320"/>
              <a:gd name="connsiteX31" fmla="*/ 47625 w 7943850"/>
              <a:gd name="connsiteY31" fmla="*/ 90488 h 1849320"/>
              <a:gd name="connsiteX32" fmla="*/ 0 w 7943850"/>
              <a:gd name="connsiteY32" fmla="*/ 114300 h 1849320"/>
              <a:gd name="connsiteX33" fmla="*/ 19050 w 7943850"/>
              <a:gd name="connsiteY33" fmla="*/ 1062954 h 1849320"/>
              <a:gd name="connsiteX0" fmla="*/ 19050 w 7943850"/>
              <a:gd name="connsiteY0" fmla="*/ 1062954 h 1814513"/>
              <a:gd name="connsiteX1" fmla="*/ 771274 w 7943850"/>
              <a:gd name="connsiteY1" fmla="*/ 1469933 h 1814513"/>
              <a:gd name="connsiteX2" fmla="*/ 1167815 w 7943850"/>
              <a:gd name="connsiteY2" fmla="*/ 1621136 h 1814513"/>
              <a:gd name="connsiteX3" fmla="*/ 6286500 w 7943850"/>
              <a:gd name="connsiteY3" fmla="*/ 1814513 h 1814513"/>
              <a:gd name="connsiteX4" fmla="*/ 6986587 w 7943850"/>
              <a:gd name="connsiteY4" fmla="*/ 1671638 h 1814513"/>
              <a:gd name="connsiteX5" fmla="*/ 7048500 w 7943850"/>
              <a:gd name="connsiteY5" fmla="*/ 1638300 h 1814513"/>
              <a:gd name="connsiteX6" fmla="*/ 7158037 w 7943850"/>
              <a:gd name="connsiteY6" fmla="*/ 1609725 h 1814513"/>
              <a:gd name="connsiteX7" fmla="*/ 7705725 w 7943850"/>
              <a:gd name="connsiteY7" fmla="*/ 1290638 h 1814513"/>
              <a:gd name="connsiteX8" fmla="*/ 7934325 w 7943850"/>
              <a:gd name="connsiteY8" fmla="*/ 1081088 h 1814513"/>
              <a:gd name="connsiteX9" fmla="*/ 7943850 w 7943850"/>
              <a:gd name="connsiteY9" fmla="*/ 342900 h 1814513"/>
              <a:gd name="connsiteX10" fmla="*/ 7824787 w 7943850"/>
              <a:gd name="connsiteY10" fmla="*/ 433388 h 1814513"/>
              <a:gd name="connsiteX11" fmla="*/ 7705725 w 7943850"/>
              <a:gd name="connsiteY11" fmla="*/ 476250 h 1814513"/>
              <a:gd name="connsiteX12" fmla="*/ 7577137 w 7943850"/>
              <a:gd name="connsiteY12" fmla="*/ 504825 h 1814513"/>
              <a:gd name="connsiteX13" fmla="*/ 7477125 w 7943850"/>
              <a:gd name="connsiteY13" fmla="*/ 461963 h 1814513"/>
              <a:gd name="connsiteX14" fmla="*/ 7434262 w 7943850"/>
              <a:gd name="connsiteY14" fmla="*/ 404813 h 1814513"/>
              <a:gd name="connsiteX15" fmla="*/ 7386637 w 7943850"/>
              <a:gd name="connsiteY15" fmla="*/ 352425 h 1814513"/>
              <a:gd name="connsiteX16" fmla="*/ 7339012 w 7943850"/>
              <a:gd name="connsiteY16" fmla="*/ 385763 h 1814513"/>
              <a:gd name="connsiteX17" fmla="*/ 7262812 w 7943850"/>
              <a:gd name="connsiteY17" fmla="*/ 438150 h 1814513"/>
              <a:gd name="connsiteX18" fmla="*/ 6481762 w 7943850"/>
              <a:gd name="connsiteY18" fmla="*/ 476250 h 1814513"/>
              <a:gd name="connsiteX19" fmla="*/ 4300537 w 7943850"/>
              <a:gd name="connsiteY19" fmla="*/ 614363 h 1814513"/>
              <a:gd name="connsiteX20" fmla="*/ 2319337 w 7943850"/>
              <a:gd name="connsiteY20" fmla="*/ 457200 h 1814513"/>
              <a:gd name="connsiteX21" fmla="*/ 1252537 w 7943850"/>
              <a:gd name="connsiteY21" fmla="*/ 233363 h 1814513"/>
              <a:gd name="connsiteX22" fmla="*/ 1076325 w 7943850"/>
              <a:gd name="connsiteY22" fmla="*/ 266700 h 1814513"/>
              <a:gd name="connsiteX23" fmla="*/ 790575 w 7943850"/>
              <a:gd name="connsiteY23" fmla="*/ 185738 h 1814513"/>
              <a:gd name="connsiteX24" fmla="*/ 476250 w 7943850"/>
              <a:gd name="connsiteY24" fmla="*/ 90488 h 1814513"/>
              <a:gd name="connsiteX25" fmla="*/ 404812 w 7943850"/>
              <a:gd name="connsiteY25" fmla="*/ 47625 h 1814513"/>
              <a:gd name="connsiteX26" fmla="*/ 357187 w 7943850"/>
              <a:gd name="connsiteY26" fmla="*/ 28575 h 1814513"/>
              <a:gd name="connsiteX27" fmla="*/ 285750 w 7943850"/>
              <a:gd name="connsiteY27" fmla="*/ 19050 h 1814513"/>
              <a:gd name="connsiteX28" fmla="*/ 176212 w 7943850"/>
              <a:gd name="connsiteY28" fmla="*/ 0 h 1814513"/>
              <a:gd name="connsiteX29" fmla="*/ 114300 w 7943850"/>
              <a:gd name="connsiteY29" fmla="*/ 57150 h 1814513"/>
              <a:gd name="connsiteX30" fmla="*/ 47625 w 7943850"/>
              <a:gd name="connsiteY30" fmla="*/ 90488 h 1814513"/>
              <a:gd name="connsiteX31" fmla="*/ 0 w 7943850"/>
              <a:gd name="connsiteY31" fmla="*/ 114300 h 1814513"/>
              <a:gd name="connsiteX32" fmla="*/ 19050 w 7943850"/>
              <a:gd name="connsiteY32" fmla="*/ 1062954 h 1814513"/>
              <a:gd name="connsiteX0" fmla="*/ 19050 w 7943850"/>
              <a:gd name="connsiteY0" fmla="*/ 1062954 h 1814513"/>
              <a:gd name="connsiteX1" fmla="*/ 771274 w 7943850"/>
              <a:gd name="connsiteY1" fmla="*/ 1469933 h 1814513"/>
              <a:gd name="connsiteX2" fmla="*/ 2138362 w 7943850"/>
              <a:gd name="connsiteY2" fmla="*/ 1647571 h 1814513"/>
              <a:gd name="connsiteX3" fmla="*/ 6286500 w 7943850"/>
              <a:gd name="connsiteY3" fmla="*/ 1814513 h 1814513"/>
              <a:gd name="connsiteX4" fmla="*/ 6986587 w 7943850"/>
              <a:gd name="connsiteY4" fmla="*/ 1671638 h 1814513"/>
              <a:gd name="connsiteX5" fmla="*/ 7048500 w 7943850"/>
              <a:gd name="connsiteY5" fmla="*/ 1638300 h 1814513"/>
              <a:gd name="connsiteX6" fmla="*/ 7158037 w 7943850"/>
              <a:gd name="connsiteY6" fmla="*/ 1609725 h 1814513"/>
              <a:gd name="connsiteX7" fmla="*/ 7705725 w 7943850"/>
              <a:gd name="connsiteY7" fmla="*/ 1290638 h 1814513"/>
              <a:gd name="connsiteX8" fmla="*/ 7934325 w 7943850"/>
              <a:gd name="connsiteY8" fmla="*/ 1081088 h 1814513"/>
              <a:gd name="connsiteX9" fmla="*/ 7943850 w 7943850"/>
              <a:gd name="connsiteY9" fmla="*/ 342900 h 1814513"/>
              <a:gd name="connsiteX10" fmla="*/ 7824787 w 7943850"/>
              <a:gd name="connsiteY10" fmla="*/ 433388 h 1814513"/>
              <a:gd name="connsiteX11" fmla="*/ 7705725 w 7943850"/>
              <a:gd name="connsiteY11" fmla="*/ 476250 h 1814513"/>
              <a:gd name="connsiteX12" fmla="*/ 7577137 w 7943850"/>
              <a:gd name="connsiteY12" fmla="*/ 504825 h 1814513"/>
              <a:gd name="connsiteX13" fmla="*/ 7477125 w 7943850"/>
              <a:gd name="connsiteY13" fmla="*/ 461963 h 1814513"/>
              <a:gd name="connsiteX14" fmla="*/ 7434262 w 7943850"/>
              <a:gd name="connsiteY14" fmla="*/ 404813 h 1814513"/>
              <a:gd name="connsiteX15" fmla="*/ 7386637 w 7943850"/>
              <a:gd name="connsiteY15" fmla="*/ 352425 h 1814513"/>
              <a:gd name="connsiteX16" fmla="*/ 7339012 w 7943850"/>
              <a:gd name="connsiteY16" fmla="*/ 385763 h 1814513"/>
              <a:gd name="connsiteX17" fmla="*/ 7262812 w 7943850"/>
              <a:gd name="connsiteY17" fmla="*/ 438150 h 1814513"/>
              <a:gd name="connsiteX18" fmla="*/ 6481762 w 7943850"/>
              <a:gd name="connsiteY18" fmla="*/ 476250 h 1814513"/>
              <a:gd name="connsiteX19" fmla="*/ 4300537 w 7943850"/>
              <a:gd name="connsiteY19" fmla="*/ 614363 h 1814513"/>
              <a:gd name="connsiteX20" fmla="*/ 2319337 w 7943850"/>
              <a:gd name="connsiteY20" fmla="*/ 457200 h 1814513"/>
              <a:gd name="connsiteX21" fmla="*/ 1252537 w 7943850"/>
              <a:gd name="connsiteY21" fmla="*/ 233363 h 1814513"/>
              <a:gd name="connsiteX22" fmla="*/ 1076325 w 7943850"/>
              <a:gd name="connsiteY22" fmla="*/ 266700 h 1814513"/>
              <a:gd name="connsiteX23" fmla="*/ 790575 w 7943850"/>
              <a:gd name="connsiteY23" fmla="*/ 185738 h 1814513"/>
              <a:gd name="connsiteX24" fmla="*/ 476250 w 7943850"/>
              <a:gd name="connsiteY24" fmla="*/ 90488 h 1814513"/>
              <a:gd name="connsiteX25" fmla="*/ 404812 w 7943850"/>
              <a:gd name="connsiteY25" fmla="*/ 47625 h 1814513"/>
              <a:gd name="connsiteX26" fmla="*/ 357187 w 7943850"/>
              <a:gd name="connsiteY26" fmla="*/ 28575 h 1814513"/>
              <a:gd name="connsiteX27" fmla="*/ 285750 w 7943850"/>
              <a:gd name="connsiteY27" fmla="*/ 19050 h 1814513"/>
              <a:gd name="connsiteX28" fmla="*/ 176212 w 7943850"/>
              <a:gd name="connsiteY28" fmla="*/ 0 h 1814513"/>
              <a:gd name="connsiteX29" fmla="*/ 114300 w 7943850"/>
              <a:gd name="connsiteY29" fmla="*/ 57150 h 1814513"/>
              <a:gd name="connsiteX30" fmla="*/ 47625 w 7943850"/>
              <a:gd name="connsiteY30" fmla="*/ 90488 h 1814513"/>
              <a:gd name="connsiteX31" fmla="*/ 0 w 7943850"/>
              <a:gd name="connsiteY31" fmla="*/ 114300 h 1814513"/>
              <a:gd name="connsiteX32" fmla="*/ 19050 w 7943850"/>
              <a:gd name="connsiteY32" fmla="*/ 1062954 h 1814513"/>
              <a:gd name="connsiteX0" fmla="*/ 19050 w 7943850"/>
              <a:gd name="connsiteY0" fmla="*/ 1062954 h 1814513"/>
              <a:gd name="connsiteX1" fmla="*/ 771274 w 7943850"/>
              <a:gd name="connsiteY1" fmla="*/ 1469933 h 1814513"/>
              <a:gd name="connsiteX2" fmla="*/ 2138362 w 7943850"/>
              <a:gd name="connsiteY2" fmla="*/ 1647571 h 1814513"/>
              <a:gd name="connsiteX3" fmla="*/ 6286500 w 7943850"/>
              <a:gd name="connsiteY3" fmla="*/ 1814513 h 1814513"/>
              <a:gd name="connsiteX4" fmla="*/ 6986587 w 7943850"/>
              <a:gd name="connsiteY4" fmla="*/ 1671638 h 1814513"/>
              <a:gd name="connsiteX5" fmla="*/ 7158037 w 7943850"/>
              <a:gd name="connsiteY5" fmla="*/ 1609725 h 1814513"/>
              <a:gd name="connsiteX6" fmla="*/ 7705725 w 7943850"/>
              <a:gd name="connsiteY6" fmla="*/ 1290638 h 1814513"/>
              <a:gd name="connsiteX7" fmla="*/ 7934325 w 7943850"/>
              <a:gd name="connsiteY7" fmla="*/ 1081088 h 1814513"/>
              <a:gd name="connsiteX8" fmla="*/ 7943850 w 7943850"/>
              <a:gd name="connsiteY8" fmla="*/ 342900 h 1814513"/>
              <a:gd name="connsiteX9" fmla="*/ 7824787 w 7943850"/>
              <a:gd name="connsiteY9" fmla="*/ 433388 h 1814513"/>
              <a:gd name="connsiteX10" fmla="*/ 7705725 w 7943850"/>
              <a:gd name="connsiteY10" fmla="*/ 476250 h 1814513"/>
              <a:gd name="connsiteX11" fmla="*/ 7577137 w 7943850"/>
              <a:gd name="connsiteY11" fmla="*/ 504825 h 1814513"/>
              <a:gd name="connsiteX12" fmla="*/ 7477125 w 7943850"/>
              <a:gd name="connsiteY12" fmla="*/ 461963 h 1814513"/>
              <a:gd name="connsiteX13" fmla="*/ 7434262 w 7943850"/>
              <a:gd name="connsiteY13" fmla="*/ 404813 h 1814513"/>
              <a:gd name="connsiteX14" fmla="*/ 7386637 w 7943850"/>
              <a:gd name="connsiteY14" fmla="*/ 352425 h 1814513"/>
              <a:gd name="connsiteX15" fmla="*/ 7339012 w 7943850"/>
              <a:gd name="connsiteY15" fmla="*/ 385763 h 1814513"/>
              <a:gd name="connsiteX16" fmla="*/ 7262812 w 7943850"/>
              <a:gd name="connsiteY16" fmla="*/ 438150 h 1814513"/>
              <a:gd name="connsiteX17" fmla="*/ 6481762 w 7943850"/>
              <a:gd name="connsiteY17" fmla="*/ 476250 h 1814513"/>
              <a:gd name="connsiteX18" fmla="*/ 4300537 w 7943850"/>
              <a:gd name="connsiteY18" fmla="*/ 614363 h 1814513"/>
              <a:gd name="connsiteX19" fmla="*/ 2319337 w 7943850"/>
              <a:gd name="connsiteY19" fmla="*/ 457200 h 1814513"/>
              <a:gd name="connsiteX20" fmla="*/ 1252537 w 7943850"/>
              <a:gd name="connsiteY20" fmla="*/ 233363 h 1814513"/>
              <a:gd name="connsiteX21" fmla="*/ 1076325 w 7943850"/>
              <a:gd name="connsiteY21" fmla="*/ 266700 h 1814513"/>
              <a:gd name="connsiteX22" fmla="*/ 790575 w 7943850"/>
              <a:gd name="connsiteY22" fmla="*/ 185738 h 1814513"/>
              <a:gd name="connsiteX23" fmla="*/ 476250 w 7943850"/>
              <a:gd name="connsiteY23" fmla="*/ 90488 h 1814513"/>
              <a:gd name="connsiteX24" fmla="*/ 404812 w 7943850"/>
              <a:gd name="connsiteY24" fmla="*/ 47625 h 1814513"/>
              <a:gd name="connsiteX25" fmla="*/ 357187 w 7943850"/>
              <a:gd name="connsiteY25" fmla="*/ 28575 h 1814513"/>
              <a:gd name="connsiteX26" fmla="*/ 285750 w 7943850"/>
              <a:gd name="connsiteY26" fmla="*/ 19050 h 1814513"/>
              <a:gd name="connsiteX27" fmla="*/ 176212 w 7943850"/>
              <a:gd name="connsiteY27" fmla="*/ 0 h 1814513"/>
              <a:gd name="connsiteX28" fmla="*/ 114300 w 7943850"/>
              <a:gd name="connsiteY28" fmla="*/ 57150 h 1814513"/>
              <a:gd name="connsiteX29" fmla="*/ 47625 w 7943850"/>
              <a:gd name="connsiteY29" fmla="*/ 90488 h 1814513"/>
              <a:gd name="connsiteX30" fmla="*/ 0 w 7943850"/>
              <a:gd name="connsiteY30" fmla="*/ 114300 h 1814513"/>
              <a:gd name="connsiteX31" fmla="*/ 19050 w 7943850"/>
              <a:gd name="connsiteY31" fmla="*/ 1062954 h 1814513"/>
              <a:gd name="connsiteX0" fmla="*/ 19050 w 7943850"/>
              <a:gd name="connsiteY0" fmla="*/ 1062954 h 1673395"/>
              <a:gd name="connsiteX1" fmla="*/ 771274 w 7943850"/>
              <a:gd name="connsiteY1" fmla="*/ 1469933 h 1673395"/>
              <a:gd name="connsiteX2" fmla="*/ 2138362 w 7943850"/>
              <a:gd name="connsiteY2" fmla="*/ 1647571 h 1673395"/>
              <a:gd name="connsiteX3" fmla="*/ 6270458 w 7943850"/>
              <a:gd name="connsiteY3" fmla="*/ 1655899 h 1673395"/>
              <a:gd name="connsiteX4" fmla="*/ 6986587 w 7943850"/>
              <a:gd name="connsiteY4" fmla="*/ 1671638 h 1673395"/>
              <a:gd name="connsiteX5" fmla="*/ 7158037 w 7943850"/>
              <a:gd name="connsiteY5" fmla="*/ 1609725 h 1673395"/>
              <a:gd name="connsiteX6" fmla="*/ 7705725 w 7943850"/>
              <a:gd name="connsiteY6" fmla="*/ 1290638 h 1673395"/>
              <a:gd name="connsiteX7" fmla="*/ 7934325 w 7943850"/>
              <a:gd name="connsiteY7" fmla="*/ 1081088 h 1673395"/>
              <a:gd name="connsiteX8" fmla="*/ 7943850 w 7943850"/>
              <a:gd name="connsiteY8" fmla="*/ 342900 h 1673395"/>
              <a:gd name="connsiteX9" fmla="*/ 7824787 w 7943850"/>
              <a:gd name="connsiteY9" fmla="*/ 433388 h 1673395"/>
              <a:gd name="connsiteX10" fmla="*/ 7705725 w 7943850"/>
              <a:gd name="connsiteY10" fmla="*/ 476250 h 1673395"/>
              <a:gd name="connsiteX11" fmla="*/ 7577137 w 7943850"/>
              <a:gd name="connsiteY11" fmla="*/ 504825 h 1673395"/>
              <a:gd name="connsiteX12" fmla="*/ 7477125 w 7943850"/>
              <a:gd name="connsiteY12" fmla="*/ 461963 h 1673395"/>
              <a:gd name="connsiteX13" fmla="*/ 7434262 w 7943850"/>
              <a:gd name="connsiteY13" fmla="*/ 404813 h 1673395"/>
              <a:gd name="connsiteX14" fmla="*/ 7386637 w 7943850"/>
              <a:gd name="connsiteY14" fmla="*/ 352425 h 1673395"/>
              <a:gd name="connsiteX15" fmla="*/ 7339012 w 7943850"/>
              <a:gd name="connsiteY15" fmla="*/ 385763 h 1673395"/>
              <a:gd name="connsiteX16" fmla="*/ 7262812 w 7943850"/>
              <a:gd name="connsiteY16" fmla="*/ 438150 h 1673395"/>
              <a:gd name="connsiteX17" fmla="*/ 6481762 w 7943850"/>
              <a:gd name="connsiteY17" fmla="*/ 476250 h 1673395"/>
              <a:gd name="connsiteX18" fmla="*/ 4300537 w 7943850"/>
              <a:gd name="connsiteY18" fmla="*/ 614363 h 1673395"/>
              <a:gd name="connsiteX19" fmla="*/ 2319337 w 7943850"/>
              <a:gd name="connsiteY19" fmla="*/ 457200 h 1673395"/>
              <a:gd name="connsiteX20" fmla="*/ 1252537 w 7943850"/>
              <a:gd name="connsiteY20" fmla="*/ 233363 h 1673395"/>
              <a:gd name="connsiteX21" fmla="*/ 1076325 w 7943850"/>
              <a:gd name="connsiteY21" fmla="*/ 266700 h 1673395"/>
              <a:gd name="connsiteX22" fmla="*/ 790575 w 7943850"/>
              <a:gd name="connsiteY22" fmla="*/ 185738 h 1673395"/>
              <a:gd name="connsiteX23" fmla="*/ 476250 w 7943850"/>
              <a:gd name="connsiteY23" fmla="*/ 90488 h 1673395"/>
              <a:gd name="connsiteX24" fmla="*/ 404812 w 7943850"/>
              <a:gd name="connsiteY24" fmla="*/ 47625 h 1673395"/>
              <a:gd name="connsiteX25" fmla="*/ 357187 w 7943850"/>
              <a:gd name="connsiteY25" fmla="*/ 28575 h 1673395"/>
              <a:gd name="connsiteX26" fmla="*/ 285750 w 7943850"/>
              <a:gd name="connsiteY26" fmla="*/ 19050 h 1673395"/>
              <a:gd name="connsiteX27" fmla="*/ 176212 w 7943850"/>
              <a:gd name="connsiteY27" fmla="*/ 0 h 1673395"/>
              <a:gd name="connsiteX28" fmla="*/ 114300 w 7943850"/>
              <a:gd name="connsiteY28" fmla="*/ 57150 h 1673395"/>
              <a:gd name="connsiteX29" fmla="*/ 47625 w 7943850"/>
              <a:gd name="connsiteY29" fmla="*/ 90488 h 1673395"/>
              <a:gd name="connsiteX30" fmla="*/ 0 w 7943850"/>
              <a:gd name="connsiteY30" fmla="*/ 114300 h 1673395"/>
              <a:gd name="connsiteX31" fmla="*/ 19050 w 7943850"/>
              <a:gd name="connsiteY31" fmla="*/ 1062954 h 1673395"/>
              <a:gd name="connsiteX0" fmla="*/ 19050 w 7943850"/>
              <a:gd name="connsiteY0" fmla="*/ 1062954 h 1673395"/>
              <a:gd name="connsiteX1" fmla="*/ 771274 w 7943850"/>
              <a:gd name="connsiteY1" fmla="*/ 1469933 h 1673395"/>
              <a:gd name="connsiteX2" fmla="*/ 2138362 w 7943850"/>
              <a:gd name="connsiteY2" fmla="*/ 1647571 h 1673395"/>
              <a:gd name="connsiteX3" fmla="*/ 6270458 w 7943850"/>
              <a:gd name="connsiteY3" fmla="*/ 1655899 h 1673395"/>
              <a:gd name="connsiteX4" fmla="*/ 6946482 w 7943850"/>
              <a:gd name="connsiteY4" fmla="*/ 1548271 h 1673395"/>
              <a:gd name="connsiteX5" fmla="*/ 7158037 w 7943850"/>
              <a:gd name="connsiteY5" fmla="*/ 1609725 h 1673395"/>
              <a:gd name="connsiteX6" fmla="*/ 7705725 w 7943850"/>
              <a:gd name="connsiteY6" fmla="*/ 1290638 h 1673395"/>
              <a:gd name="connsiteX7" fmla="*/ 7934325 w 7943850"/>
              <a:gd name="connsiteY7" fmla="*/ 1081088 h 1673395"/>
              <a:gd name="connsiteX8" fmla="*/ 7943850 w 7943850"/>
              <a:gd name="connsiteY8" fmla="*/ 342900 h 1673395"/>
              <a:gd name="connsiteX9" fmla="*/ 7824787 w 7943850"/>
              <a:gd name="connsiteY9" fmla="*/ 433388 h 1673395"/>
              <a:gd name="connsiteX10" fmla="*/ 7705725 w 7943850"/>
              <a:gd name="connsiteY10" fmla="*/ 476250 h 1673395"/>
              <a:gd name="connsiteX11" fmla="*/ 7577137 w 7943850"/>
              <a:gd name="connsiteY11" fmla="*/ 504825 h 1673395"/>
              <a:gd name="connsiteX12" fmla="*/ 7477125 w 7943850"/>
              <a:gd name="connsiteY12" fmla="*/ 461963 h 1673395"/>
              <a:gd name="connsiteX13" fmla="*/ 7434262 w 7943850"/>
              <a:gd name="connsiteY13" fmla="*/ 404813 h 1673395"/>
              <a:gd name="connsiteX14" fmla="*/ 7386637 w 7943850"/>
              <a:gd name="connsiteY14" fmla="*/ 352425 h 1673395"/>
              <a:gd name="connsiteX15" fmla="*/ 7339012 w 7943850"/>
              <a:gd name="connsiteY15" fmla="*/ 385763 h 1673395"/>
              <a:gd name="connsiteX16" fmla="*/ 7262812 w 7943850"/>
              <a:gd name="connsiteY16" fmla="*/ 438150 h 1673395"/>
              <a:gd name="connsiteX17" fmla="*/ 6481762 w 7943850"/>
              <a:gd name="connsiteY17" fmla="*/ 476250 h 1673395"/>
              <a:gd name="connsiteX18" fmla="*/ 4300537 w 7943850"/>
              <a:gd name="connsiteY18" fmla="*/ 614363 h 1673395"/>
              <a:gd name="connsiteX19" fmla="*/ 2319337 w 7943850"/>
              <a:gd name="connsiteY19" fmla="*/ 457200 h 1673395"/>
              <a:gd name="connsiteX20" fmla="*/ 1252537 w 7943850"/>
              <a:gd name="connsiteY20" fmla="*/ 233363 h 1673395"/>
              <a:gd name="connsiteX21" fmla="*/ 1076325 w 7943850"/>
              <a:gd name="connsiteY21" fmla="*/ 266700 h 1673395"/>
              <a:gd name="connsiteX22" fmla="*/ 790575 w 7943850"/>
              <a:gd name="connsiteY22" fmla="*/ 185738 h 1673395"/>
              <a:gd name="connsiteX23" fmla="*/ 476250 w 7943850"/>
              <a:gd name="connsiteY23" fmla="*/ 90488 h 1673395"/>
              <a:gd name="connsiteX24" fmla="*/ 404812 w 7943850"/>
              <a:gd name="connsiteY24" fmla="*/ 47625 h 1673395"/>
              <a:gd name="connsiteX25" fmla="*/ 357187 w 7943850"/>
              <a:gd name="connsiteY25" fmla="*/ 28575 h 1673395"/>
              <a:gd name="connsiteX26" fmla="*/ 285750 w 7943850"/>
              <a:gd name="connsiteY26" fmla="*/ 19050 h 1673395"/>
              <a:gd name="connsiteX27" fmla="*/ 176212 w 7943850"/>
              <a:gd name="connsiteY27" fmla="*/ 0 h 1673395"/>
              <a:gd name="connsiteX28" fmla="*/ 114300 w 7943850"/>
              <a:gd name="connsiteY28" fmla="*/ 57150 h 1673395"/>
              <a:gd name="connsiteX29" fmla="*/ 47625 w 7943850"/>
              <a:gd name="connsiteY29" fmla="*/ 90488 h 1673395"/>
              <a:gd name="connsiteX30" fmla="*/ 0 w 7943850"/>
              <a:gd name="connsiteY30" fmla="*/ 114300 h 1673395"/>
              <a:gd name="connsiteX31" fmla="*/ 19050 w 7943850"/>
              <a:gd name="connsiteY31" fmla="*/ 1062954 h 1673395"/>
              <a:gd name="connsiteX0" fmla="*/ 19050 w 7943850"/>
              <a:gd name="connsiteY0" fmla="*/ 1062954 h 1673395"/>
              <a:gd name="connsiteX1" fmla="*/ 771274 w 7943850"/>
              <a:gd name="connsiteY1" fmla="*/ 1469933 h 1673395"/>
              <a:gd name="connsiteX2" fmla="*/ 2138362 w 7943850"/>
              <a:gd name="connsiteY2" fmla="*/ 1647571 h 1673395"/>
              <a:gd name="connsiteX3" fmla="*/ 6270458 w 7943850"/>
              <a:gd name="connsiteY3" fmla="*/ 1655899 h 1673395"/>
              <a:gd name="connsiteX4" fmla="*/ 6946482 w 7943850"/>
              <a:gd name="connsiteY4" fmla="*/ 1548271 h 1673395"/>
              <a:gd name="connsiteX5" fmla="*/ 7705725 w 7943850"/>
              <a:gd name="connsiteY5" fmla="*/ 1290638 h 1673395"/>
              <a:gd name="connsiteX6" fmla="*/ 7934325 w 7943850"/>
              <a:gd name="connsiteY6" fmla="*/ 1081088 h 1673395"/>
              <a:gd name="connsiteX7" fmla="*/ 7943850 w 7943850"/>
              <a:gd name="connsiteY7" fmla="*/ 342900 h 1673395"/>
              <a:gd name="connsiteX8" fmla="*/ 7824787 w 7943850"/>
              <a:gd name="connsiteY8" fmla="*/ 433388 h 1673395"/>
              <a:gd name="connsiteX9" fmla="*/ 7705725 w 7943850"/>
              <a:gd name="connsiteY9" fmla="*/ 476250 h 1673395"/>
              <a:gd name="connsiteX10" fmla="*/ 7577137 w 7943850"/>
              <a:gd name="connsiteY10" fmla="*/ 504825 h 1673395"/>
              <a:gd name="connsiteX11" fmla="*/ 7477125 w 7943850"/>
              <a:gd name="connsiteY11" fmla="*/ 461963 h 1673395"/>
              <a:gd name="connsiteX12" fmla="*/ 7434262 w 7943850"/>
              <a:gd name="connsiteY12" fmla="*/ 404813 h 1673395"/>
              <a:gd name="connsiteX13" fmla="*/ 7386637 w 7943850"/>
              <a:gd name="connsiteY13" fmla="*/ 352425 h 1673395"/>
              <a:gd name="connsiteX14" fmla="*/ 7339012 w 7943850"/>
              <a:gd name="connsiteY14" fmla="*/ 385763 h 1673395"/>
              <a:gd name="connsiteX15" fmla="*/ 7262812 w 7943850"/>
              <a:gd name="connsiteY15" fmla="*/ 438150 h 1673395"/>
              <a:gd name="connsiteX16" fmla="*/ 6481762 w 7943850"/>
              <a:gd name="connsiteY16" fmla="*/ 476250 h 1673395"/>
              <a:gd name="connsiteX17" fmla="*/ 4300537 w 7943850"/>
              <a:gd name="connsiteY17" fmla="*/ 614363 h 1673395"/>
              <a:gd name="connsiteX18" fmla="*/ 2319337 w 7943850"/>
              <a:gd name="connsiteY18" fmla="*/ 457200 h 1673395"/>
              <a:gd name="connsiteX19" fmla="*/ 1252537 w 7943850"/>
              <a:gd name="connsiteY19" fmla="*/ 233363 h 1673395"/>
              <a:gd name="connsiteX20" fmla="*/ 1076325 w 7943850"/>
              <a:gd name="connsiteY20" fmla="*/ 266700 h 1673395"/>
              <a:gd name="connsiteX21" fmla="*/ 790575 w 7943850"/>
              <a:gd name="connsiteY21" fmla="*/ 185738 h 1673395"/>
              <a:gd name="connsiteX22" fmla="*/ 476250 w 7943850"/>
              <a:gd name="connsiteY22" fmla="*/ 90488 h 1673395"/>
              <a:gd name="connsiteX23" fmla="*/ 404812 w 7943850"/>
              <a:gd name="connsiteY23" fmla="*/ 47625 h 1673395"/>
              <a:gd name="connsiteX24" fmla="*/ 357187 w 7943850"/>
              <a:gd name="connsiteY24" fmla="*/ 28575 h 1673395"/>
              <a:gd name="connsiteX25" fmla="*/ 285750 w 7943850"/>
              <a:gd name="connsiteY25" fmla="*/ 19050 h 1673395"/>
              <a:gd name="connsiteX26" fmla="*/ 176212 w 7943850"/>
              <a:gd name="connsiteY26" fmla="*/ 0 h 1673395"/>
              <a:gd name="connsiteX27" fmla="*/ 114300 w 7943850"/>
              <a:gd name="connsiteY27" fmla="*/ 57150 h 1673395"/>
              <a:gd name="connsiteX28" fmla="*/ 47625 w 7943850"/>
              <a:gd name="connsiteY28" fmla="*/ 90488 h 1673395"/>
              <a:gd name="connsiteX29" fmla="*/ 0 w 7943850"/>
              <a:gd name="connsiteY29" fmla="*/ 114300 h 1673395"/>
              <a:gd name="connsiteX30" fmla="*/ 19050 w 7943850"/>
              <a:gd name="connsiteY30" fmla="*/ 1062954 h 1673395"/>
              <a:gd name="connsiteX0" fmla="*/ 19050 w 7943850"/>
              <a:gd name="connsiteY0" fmla="*/ 1062954 h 1673395"/>
              <a:gd name="connsiteX1" fmla="*/ 771274 w 7943850"/>
              <a:gd name="connsiteY1" fmla="*/ 1469933 h 1673395"/>
              <a:gd name="connsiteX2" fmla="*/ 2138362 w 7943850"/>
              <a:gd name="connsiteY2" fmla="*/ 1647571 h 1673395"/>
              <a:gd name="connsiteX3" fmla="*/ 6270458 w 7943850"/>
              <a:gd name="connsiteY3" fmla="*/ 1655899 h 1673395"/>
              <a:gd name="connsiteX4" fmla="*/ 6946482 w 7943850"/>
              <a:gd name="connsiteY4" fmla="*/ 1548271 h 1673395"/>
              <a:gd name="connsiteX5" fmla="*/ 7705725 w 7943850"/>
              <a:gd name="connsiteY5" fmla="*/ 1290638 h 1673395"/>
              <a:gd name="connsiteX6" fmla="*/ 7934325 w 7943850"/>
              <a:gd name="connsiteY6" fmla="*/ 1186830 h 1673395"/>
              <a:gd name="connsiteX7" fmla="*/ 7943850 w 7943850"/>
              <a:gd name="connsiteY7" fmla="*/ 342900 h 1673395"/>
              <a:gd name="connsiteX8" fmla="*/ 7824787 w 7943850"/>
              <a:gd name="connsiteY8" fmla="*/ 433388 h 1673395"/>
              <a:gd name="connsiteX9" fmla="*/ 7705725 w 7943850"/>
              <a:gd name="connsiteY9" fmla="*/ 476250 h 1673395"/>
              <a:gd name="connsiteX10" fmla="*/ 7577137 w 7943850"/>
              <a:gd name="connsiteY10" fmla="*/ 504825 h 1673395"/>
              <a:gd name="connsiteX11" fmla="*/ 7477125 w 7943850"/>
              <a:gd name="connsiteY11" fmla="*/ 461963 h 1673395"/>
              <a:gd name="connsiteX12" fmla="*/ 7434262 w 7943850"/>
              <a:gd name="connsiteY12" fmla="*/ 404813 h 1673395"/>
              <a:gd name="connsiteX13" fmla="*/ 7386637 w 7943850"/>
              <a:gd name="connsiteY13" fmla="*/ 352425 h 1673395"/>
              <a:gd name="connsiteX14" fmla="*/ 7339012 w 7943850"/>
              <a:gd name="connsiteY14" fmla="*/ 385763 h 1673395"/>
              <a:gd name="connsiteX15" fmla="*/ 7262812 w 7943850"/>
              <a:gd name="connsiteY15" fmla="*/ 438150 h 1673395"/>
              <a:gd name="connsiteX16" fmla="*/ 6481762 w 7943850"/>
              <a:gd name="connsiteY16" fmla="*/ 476250 h 1673395"/>
              <a:gd name="connsiteX17" fmla="*/ 4300537 w 7943850"/>
              <a:gd name="connsiteY17" fmla="*/ 614363 h 1673395"/>
              <a:gd name="connsiteX18" fmla="*/ 2319337 w 7943850"/>
              <a:gd name="connsiteY18" fmla="*/ 457200 h 1673395"/>
              <a:gd name="connsiteX19" fmla="*/ 1252537 w 7943850"/>
              <a:gd name="connsiteY19" fmla="*/ 233363 h 1673395"/>
              <a:gd name="connsiteX20" fmla="*/ 1076325 w 7943850"/>
              <a:gd name="connsiteY20" fmla="*/ 266700 h 1673395"/>
              <a:gd name="connsiteX21" fmla="*/ 790575 w 7943850"/>
              <a:gd name="connsiteY21" fmla="*/ 185738 h 1673395"/>
              <a:gd name="connsiteX22" fmla="*/ 476250 w 7943850"/>
              <a:gd name="connsiteY22" fmla="*/ 90488 h 1673395"/>
              <a:gd name="connsiteX23" fmla="*/ 404812 w 7943850"/>
              <a:gd name="connsiteY23" fmla="*/ 47625 h 1673395"/>
              <a:gd name="connsiteX24" fmla="*/ 357187 w 7943850"/>
              <a:gd name="connsiteY24" fmla="*/ 28575 h 1673395"/>
              <a:gd name="connsiteX25" fmla="*/ 285750 w 7943850"/>
              <a:gd name="connsiteY25" fmla="*/ 19050 h 1673395"/>
              <a:gd name="connsiteX26" fmla="*/ 176212 w 7943850"/>
              <a:gd name="connsiteY26" fmla="*/ 0 h 1673395"/>
              <a:gd name="connsiteX27" fmla="*/ 114300 w 7943850"/>
              <a:gd name="connsiteY27" fmla="*/ 57150 h 1673395"/>
              <a:gd name="connsiteX28" fmla="*/ 47625 w 7943850"/>
              <a:gd name="connsiteY28" fmla="*/ 90488 h 1673395"/>
              <a:gd name="connsiteX29" fmla="*/ 0 w 7943850"/>
              <a:gd name="connsiteY29" fmla="*/ 114300 h 1673395"/>
              <a:gd name="connsiteX30" fmla="*/ 19050 w 7943850"/>
              <a:gd name="connsiteY30" fmla="*/ 1062954 h 1673395"/>
              <a:gd name="connsiteX0" fmla="*/ 19050 w 7943850"/>
              <a:gd name="connsiteY0" fmla="*/ 1062954 h 1673395"/>
              <a:gd name="connsiteX1" fmla="*/ 771274 w 7943850"/>
              <a:gd name="connsiteY1" fmla="*/ 1469933 h 1673395"/>
              <a:gd name="connsiteX2" fmla="*/ 2138362 w 7943850"/>
              <a:gd name="connsiteY2" fmla="*/ 1647571 h 1673395"/>
              <a:gd name="connsiteX3" fmla="*/ 6270458 w 7943850"/>
              <a:gd name="connsiteY3" fmla="*/ 1655899 h 1673395"/>
              <a:gd name="connsiteX4" fmla="*/ 6946482 w 7943850"/>
              <a:gd name="connsiteY4" fmla="*/ 1548271 h 1673395"/>
              <a:gd name="connsiteX5" fmla="*/ 7721767 w 7943850"/>
              <a:gd name="connsiteY5" fmla="*/ 1361133 h 1673395"/>
              <a:gd name="connsiteX6" fmla="*/ 7934325 w 7943850"/>
              <a:gd name="connsiteY6" fmla="*/ 1186830 h 1673395"/>
              <a:gd name="connsiteX7" fmla="*/ 7943850 w 7943850"/>
              <a:gd name="connsiteY7" fmla="*/ 342900 h 1673395"/>
              <a:gd name="connsiteX8" fmla="*/ 7824787 w 7943850"/>
              <a:gd name="connsiteY8" fmla="*/ 433388 h 1673395"/>
              <a:gd name="connsiteX9" fmla="*/ 7705725 w 7943850"/>
              <a:gd name="connsiteY9" fmla="*/ 476250 h 1673395"/>
              <a:gd name="connsiteX10" fmla="*/ 7577137 w 7943850"/>
              <a:gd name="connsiteY10" fmla="*/ 504825 h 1673395"/>
              <a:gd name="connsiteX11" fmla="*/ 7477125 w 7943850"/>
              <a:gd name="connsiteY11" fmla="*/ 461963 h 1673395"/>
              <a:gd name="connsiteX12" fmla="*/ 7434262 w 7943850"/>
              <a:gd name="connsiteY12" fmla="*/ 404813 h 1673395"/>
              <a:gd name="connsiteX13" fmla="*/ 7386637 w 7943850"/>
              <a:gd name="connsiteY13" fmla="*/ 352425 h 1673395"/>
              <a:gd name="connsiteX14" fmla="*/ 7339012 w 7943850"/>
              <a:gd name="connsiteY14" fmla="*/ 385763 h 1673395"/>
              <a:gd name="connsiteX15" fmla="*/ 7262812 w 7943850"/>
              <a:gd name="connsiteY15" fmla="*/ 438150 h 1673395"/>
              <a:gd name="connsiteX16" fmla="*/ 6481762 w 7943850"/>
              <a:gd name="connsiteY16" fmla="*/ 476250 h 1673395"/>
              <a:gd name="connsiteX17" fmla="*/ 4300537 w 7943850"/>
              <a:gd name="connsiteY17" fmla="*/ 614363 h 1673395"/>
              <a:gd name="connsiteX18" fmla="*/ 2319337 w 7943850"/>
              <a:gd name="connsiteY18" fmla="*/ 457200 h 1673395"/>
              <a:gd name="connsiteX19" fmla="*/ 1252537 w 7943850"/>
              <a:gd name="connsiteY19" fmla="*/ 233363 h 1673395"/>
              <a:gd name="connsiteX20" fmla="*/ 1076325 w 7943850"/>
              <a:gd name="connsiteY20" fmla="*/ 266700 h 1673395"/>
              <a:gd name="connsiteX21" fmla="*/ 790575 w 7943850"/>
              <a:gd name="connsiteY21" fmla="*/ 185738 h 1673395"/>
              <a:gd name="connsiteX22" fmla="*/ 476250 w 7943850"/>
              <a:gd name="connsiteY22" fmla="*/ 90488 h 1673395"/>
              <a:gd name="connsiteX23" fmla="*/ 404812 w 7943850"/>
              <a:gd name="connsiteY23" fmla="*/ 47625 h 1673395"/>
              <a:gd name="connsiteX24" fmla="*/ 357187 w 7943850"/>
              <a:gd name="connsiteY24" fmla="*/ 28575 h 1673395"/>
              <a:gd name="connsiteX25" fmla="*/ 285750 w 7943850"/>
              <a:gd name="connsiteY25" fmla="*/ 19050 h 1673395"/>
              <a:gd name="connsiteX26" fmla="*/ 176212 w 7943850"/>
              <a:gd name="connsiteY26" fmla="*/ 0 h 1673395"/>
              <a:gd name="connsiteX27" fmla="*/ 114300 w 7943850"/>
              <a:gd name="connsiteY27" fmla="*/ 57150 h 1673395"/>
              <a:gd name="connsiteX28" fmla="*/ 47625 w 7943850"/>
              <a:gd name="connsiteY28" fmla="*/ 90488 h 1673395"/>
              <a:gd name="connsiteX29" fmla="*/ 0 w 7943850"/>
              <a:gd name="connsiteY29" fmla="*/ 114300 h 1673395"/>
              <a:gd name="connsiteX30" fmla="*/ 19050 w 7943850"/>
              <a:gd name="connsiteY30" fmla="*/ 1062954 h 1673395"/>
              <a:gd name="connsiteX0" fmla="*/ 19050 w 7943850"/>
              <a:gd name="connsiteY0" fmla="*/ 1062954 h 1661694"/>
              <a:gd name="connsiteX1" fmla="*/ 771274 w 7943850"/>
              <a:gd name="connsiteY1" fmla="*/ 1469933 h 1661694"/>
              <a:gd name="connsiteX2" fmla="*/ 2138362 w 7943850"/>
              <a:gd name="connsiteY2" fmla="*/ 1647571 h 1661694"/>
              <a:gd name="connsiteX3" fmla="*/ 6238374 w 7943850"/>
              <a:gd name="connsiteY3" fmla="*/ 1576591 h 1661694"/>
              <a:gd name="connsiteX4" fmla="*/ 6946482 w 7943850"/>
              <a:gd name="connsiteY4" fmla="*/ 1548271 h 1661694"/>
              <a:gd name="connsiteX5" fmla="*/ 7721767 w 7943850"/>
              <a:gd name="connsiteY5" fmla="*/ 1361133 h 1661694"/>
              <a:gd name="connsiteX6" fmla="*/ 7934325 w 7943850"/>
              <a:gd name="connsiteY6" fmla="*/ 1186830 h 1661694"/>
              <a:gd name="connsiteX7" fmla="*/ 7943850 w 7943850"/>
              <a:gd name="connsiteY7" fmla="*/ 342900 h 1661694"/>
              <a:gd name="connsiteX8" fmla="*/ 7824787 w 7943850"/>
              <a:gd name="connsiteY8" fmla="*/ 433388 h 1661694"/>
              <a:gd name="connsiteX9" fmla="*/ 7705725 w 7943850"/>
              <a:gd name="connsiteY9" fmla="*/ 476250 h 1661694"/>
              <a:gd name="connsiteX10" fmla="*/ 7577137 w 7943850"/>
              <a:gd name="connsiteY10" fmla="*/ 504825 h 1661694"/>
              <a:gd name="connsiteX11" fmla="*/ 7477125 w 7943850"/>
              <a:gd name="connsiteY11" fmla="*/ 461963 h 1661694"/>
              <a:gd name="connsiteX12" fmla="*/ 7434262 w 7943850"/>
              <a:gd name="connsiteY12" fmla="*/ 404813 h 1661694"/>
              <a:gd name="connsiteX13" fmla="*/ 7386637 w 7943850"/>
              <a:gd name="connsiteY13" fmla="*/ 352425 h 1661694"/>
              <a:gd name="connsiteX14" fmla="*/ 7339012 w 7943850"/>
              <a:gd name="connsiteY14" fmla="*/ 385763 h 1661694"/>
              <a:gd name="connsiteX15" fmla="*/ 7262812 w 7943850"/>
              <a:gd name="connsiteY15" fmla="*/ 438150 h 1661694"/>
              <a:gd name="connsiteX16" fmla="*/ 6481762 w 7943850"/>
              <a:gd name="connsiteY16" fmla="*/ 476250 h 1661694"/>
              <a:gd name="connsiteX17" fmla="*/ 4300537 w 7943850"/>
              <a:gd name="connsiteY17" fmla="*/ 614363 h 1661694"/>
              <a:gd name="connsiteX18" fmla="*/ 2319337 w 7943850"/>
              <a:gd name="connsiteY18" fmla="*/ 457200 h 1661694"/>
              <a:gd name="connsiteX19" fmla="*/ 1252537 w 7943850"/>
              <a:gd name="connsiteY19" fmla="*/ 233363 h 1661694"/>
              <a:gd name="connsiteX20" fmla="*/ 1076325 w 7943850"/>
              <a:gd name="connsiteY20" fmla="*/ 266700 h 1661694"/>
              <a:gd name="connsiteX21" fmla="*/ 790575 w 7943850"/>
              <a:gd name="connsiteY21" fmla="*/ 185738 h 1661694"/>
              <a:gd name="connsiteX22" fmla="*/ 476250 w 7943850"/>
              <a:gd name="connsiteY22" fmla="*/ 90488 h 1661694"/>
              <a:gd name="connsiteX23" fmla="*/ 404812 w 7943850"/>
              <a:gd name="connsiteY23" fmla="*/ 47625 h 1661694"/>
              <a:gd name="connsiteX24" fmla="*/ 357187 w 7943850"/>
              <a:gd name="connsiteY24" fmla="*/ 28575 h 1661694"/>
              <a:gd name="connsiteX25" fmla="*/ 285750 w 7943850"/>
              <a:gd name="connsiteY25" fmla="*/ 19050 h 1661694"/>
              <a:gd name="connsiteX26" fmla="*/ 176212 w 7943850"/>
              <a:gd name="connsiteY26" fmla="*/ 0 h 1661694"/>
              <a:gd name="connsiteX27" fmla="*/ 114300 w 7943850"/>
              <a:gd name="connsiteY27" fmla="*/ 57150 h 1661694"/>
              <a:gd name="connsiteX28" fmla="*/ 47625 w 7943850"/>
              <a:gd name="connsiteY28" fmla="*/ 90488 h 1661694"/>
              <a:gd name="connsiteX29" fmla="*/ 0 w 7943850"/>
              <a:gd name="connsiteY29" fmla="*/ 114300 h 1661694"/>
              <a:gd name="connsiteX30" fmla="*/ 19050 w 7943850"/>
              <a:gd name="connsiteY30" fmla="*/ 1062954 h 1661694"/>
              <a:gd name="connsiteX0" fmla="*/ 19050 w 7943850"/>
              <a:gd name="connsiteY0" fmla="*/ 1062954 h 1691063"/>
              <a:gd name="connsiteX1" fmla="*/ 771274 w 7943850"/>
              <a:gd name="connsiteY1" fmla="*/ 1469933 h 1691063"/>
              <a:gd name="connsiteX2" fmla="*/ 2138362 w 7943850"/>
              <a:gd name="connsiteY2" fmla="*/ 1647571 h 1691063"/>
              <a:gd name="connsiteX3" fmla="*/ 6238374 w 7943850"/>
              <a:gd name="connsiteY3" fmla="*/ 1576591 h 1691063"/>
              <a:gd name="connsiteX4" fmla="*/ 6946482 w 7943850"/>
              <a:gd name="connsiteY4" fmla="*/ 1548271 h 1691063"/>
              <a:gd name="connsiteX5" fmla="*/ 7721767 w 7943850"/>
              <a:gd name="connsiteY5" fmla="*/ 1361133 h 1691063"/>
              <a:gd name="connsiteX6" fmla="*/ 7934325 w 7943850"/>
              <a:gd name="connsiteY6" fmla="*/ 1186830 h 1691063"/>
              <a:gd name="connsiteX7" fmla="*/ 7943850 w 7943850"/>
              <a:gd name="connsiteY7" fmla="*/ 342900 h 1691063"/>
              <a:gd name="connsiteX8" fmla="*/ 7824787 w 7943850"/>
              <a:gd name="connsiteY8" fmla="*/ 433388 h 1691063"/>
              <a:gd name="connsiteX9" fmla="*/ 7705725 w 7943850"/>
              <a:gd name="connsiteY9" fmla="*/ 476250 h 1691063"/>
              <a:gd name="connsiteX10" fmla="*/ 7577137 w 7943850"/>
              <a:gd name="connsiteY10" fmla="*/ 504825 h 1691063"/>
              <a:gd name="connsiteX11" fmla="*/ 7477125 w 7943850"/>
              <a:gd name="connsiteY11" fmla="*/ 461963 h 1691063"/>
              <a:gd name="connsiteX12" fmla="*/ 7434262 w 7943850"/>
              <a:gd name="connsiteY12" fmla="*/ 404813 h 1691063"/>
              <a:gd name="connsiteX13" fmla="*/ 7386637 w 7943850"/>
              <a:gd name="connsiteY13" fmla="*/ 352425 h 1691063"/>
              <a:gd name="connsiteX14" fmla="*/ 7339012 w 7943850"/>
              <a:gd name="connsiteY14" fmla="*/ 385763 h 1691063"/>
              <a:gd name="connsiteX15" fmla="*/ 7262812 w 7943850"/>
              <a:gd name="connsiteY15" fmla="*/ 438150 h 1691063"/>
              <a:gd name="connsiteX16" fmla="*/ 6481762 w 7943850"/>
              <a:gd name="connsiteY16" fmla="*/ 476250 h 1691063"/>
              <a:gd name="connsiteX17" fmla="*/ 4300537 w 7943850"/>
              <a:gd name="connsiteY17" fmla="*/ 614363 h 1691063"/>
              <a:gd name="connsiteX18" fmla="*/ 2319337 w 7943850"/>
              <a:gd name="connsiteY18" fmla="*/ 457200 h 1691063"/>
              <a:gd name="connsiteX19" fmla="*/ 1252537 w 7943850"/>
              <a:gd name="connsiteY19" fmla="*/ 233363 h 1691063"/>
              <a:gd name="connsiteX20" fmla="*/ 1076325 w 7943850"/>
              <a:gd name="connsiteY20" fmla="*/ 266700 h 1691063"/>
              <a:gd name="connsiteX21" fmla="*/ 790575 w 7943850"/>
              <a:gd name="connsiteY21" fmla="*/ 185738 h 1691063"/>
              <a:gd name="connsiteX22" fmla="*/ 476250 w 7943850"/>
              <a:gd name="connsiteY22" fmla="*/ 90488 h 1691063"/>
              <a:gd name="connsiteX23" fmla="*/ 404812 w 7943850"/>
              <a:gd name="connsiteY23" fmla="*/ 47625 h 1691063"/>
              <a:gd name="connsiteX24" fmla="*/ 357187 w 7943850"/>
              <a:gd name="connsiteY24" fmla="*/ 28575 h 1691063"/>
              <a:gd name="connsiteX25" fmla="*/ 285750 w 7943850"/>
              <a:gd name="connsiteY25" fmla="*/ 19050 h 1691063"/>
              <a:gd name="connsiteX26" fmla="*/ 176212 w 7943850"/>
              <a:gd name="connsiteY26" fmla="*/ 0 h 1691063"/>
              <a:gd name="connsiteX27" fmla="*/ 114300 w 7943850"/>
              <a:gd name="connsiteY27" fmla="*/ 57150 h 1691063"/>
              <a:gd name="connsiteX28" fmla="*/ 47625 w 7943850"/>
              <a:gd name="connsiteY28" fmla="*/ 90488 h 1691063"/>
              <a:gd name="connsiteX29" fmla="*/ 0 w 7943850"/>
              <a:gd name="connsiteY29" fmla="*/ 114300 h 1691063"/>
              <a:gd name="connsiteX30" fmla="*/ 19050 w 7943850"/>
              <a:gd name="connsiteY30" fmla="*/ 1062954 h 1691063"/>
              <a:gd name="connsiteX0" fmla="*/ 19050 w 7943850"/>
              <a:gd name="connsiteY0" fmla="*/ 1062954 h 1691063"/>
              <a:gd name="connsiteX1" fmla="*/ 851484 w 7943850"/>
              <a:gd name="connsiteY1" fmla="*/ 1373002 h 1691063"/>
              <a:gd name="connsiteX2" fmla="*/ 2138362 w 7943850"/>
              <a:gd name="connsiteY2" fmla="*/ 1647571 h 1691063"/>
              <a:gd name="connsiteX3" fmla="*/ 6238374 w 7943850"/>
              <a:gd name="connsiteY3" fmla="*/ 1576591 h 1691063"/>
              <a:gd name="connsiteX4" fmla="*/ 6946482 w 7943850"/>
              <a:gd name="connsiteY4" fmla="*/ 1548271 h 1691063"/>
              <a:gd name="connsiteX5" fmla="*/ 7721767 w 7943850"/>
              <a:gd name="connsiteY5" fmla="*/ 1361133 h 1691063"/>
              <a:gd name="connsiteX6" fmla="*/ 7934325 w 7943850"/>
              <a:gd name="connsiteY6" fmla="*/ 1186830 h 1691063"/>
              <a:gd name="connsiteX7" fmla="*/ 7943850 w 7943850"/>
              <a:gd name="connsiteY7" fmla="*/ 342900 h 1691063"/>
              <a:gd name="connsiteX8" fmla="*/ 7824787 w 7943850"/>
              <a:gd name="connsiteY8" fmla="*/ 433388 h 1691063"/>
              <a:gd name="connsiteX9" fmla="*/ 7705725 w 7943850"/>
              <a:gd name="connsiteY9" fmla="*/ 476250 h 1691063"/>
              <a:gd name="connsiteX10" fmla="*/ 7577137 w 7943850"/>
              <a:gd name="connsiteY10" fmla="*/ 504825 h 1691063"/>
              <a:gd name="connsiteX11" fmla="*/ 7477125 w 7943850"/>
              <a:gd name="connsiteY11" fmla="*/ 461963 h 1691063"/>
              <a:gd name="connsiteX12" fmla="*/ 7434262 w 7943850"/>
              <a:gd name="connsiteY12" fmla="*/ 404813 h 1691063"/>
              <a:gd name="connsiteX13" fmla="*/ 7386637 w 7943850"/>
              <a:gd name="connsiteY13" fmla="*/ 352425 h 1691063"/>
              <a:gd name="connsiteX14" fmla="*/ 7339012 w 7943850"/>
              <a:gd name="connsiteY14" fmla="*/ 385763 h 1691063"/>
              <a:gd name="connsiteX15" fmla="*/ 7262812 w 7943850"/>
              <a:gd name="connsiteY15" fmla="*/ 438150 h 1691063"/>
              <a:gd name="connsiteX16" fmla="*/ 6481762 w 7943850"/>
              <a:gd name="connsiteY16" fmla="*/ 476250 h 1691063"/>
              <a:gd name="connsiteX17" fmla="*/ 4300537 w 7943850"/>
              <a:gd name="connsiteY17" fmla="*/ 614363 h 1691063"/>
              <a:gd name="connsiteX18" fmla="*/ 2319337 w 7943850"/>
              <a:gd name="connsiteY18" fmla="*/ 457200 h 1691063"/>
              <a:gd name="connsiteX19" fmla="*/ 1252537 w 7943850"/>
              <a:gd name="connsiteY19" fmla="*/ 233363 h 1691063"/>
              <a:gd name="connsiteX20" fmla="*/ 1076325 w 7943850"/>
              <a:gd name="connsiteY20" fmla="*/ 266700 h 1691063"/>
              <a:gd name="connsiteX21" fmla="*/ 790575 w 7943850"/>
              <a:gd name="connsiteY21" fmla="*/ 185738 h 1691063"/>
              <a:gd name="connsiteX22" fmla="*/ 476250 w 7943850"/>
              <a:gd name="connsiteY22" fmla="*/ 90488 h 1691063"/>
              <a:gd name="connsiteX23" fmla="*/ 404812 w 7943850"/>
              <a:gd name="connsiteY23" fmla="*/ 47625 h 1691063"/>
              <a:gd name="connsiteX24" fmla="*/ 357187 w 7943850"/>
              <a:gd name="connsiteY24" fmla="*/ 28575 h 1691063"/>
              <a:gd name="connsiteX25" fmla="*/ 285750 w 7943850"/>
              <a:gd name="connsiteY25" fmla="*/ 19050 h 1691063"/>
              <a:gd name="connsiteX26" fmla="*/ 176212 w 7943850"/>
              <a:gd name="connsiteY26" fmla="*/ 0 h 1691063"/>
              <a:gd name="connsiteX27" fmla="*/ 114300 w 7943850"/>
              <a:gd name="connsiteY27" fmla="*/ 57150 h 1691063"/>
              <a:gd name="connsiteX28" fmla="*/ 47625 w 7943850"/>
              <a:gd name="connsiteY28" fmla="*/ 90488 h 1691063"/>
              <a:gd name="connsiteX29" fmla="*/ 0 w 7943850"/>
              <a:gd name="connsiteY29" fmla="*/ 114300 h 1691063"/>
              <a:gd name="connsiteX30" fmla="*/ 19050 w 7943850"/>
              <a:gd name="connsiteY30" fmla="*/ 1062954 h 1691063"/>
              <a:gd name="connsiteX0" fmla="*/ 19050 w 7943850"/>
              <a:gd name="connsiteY0" fmla="*/ 1062954 h 1714244"/>
              <a:gd name="connsiteX1" fmla="*/ 851484 w 7943850"/>
              <a:gd name="connsiteY1" fmla="*/ 1373002 h 1714244"/>
              <a:gd name="connsiteX2" fmla="*/ 2587541 w 7943850"/>
              <a:gd name="connsiteY2" fmla="*/ 1682818 h 1714244"/>
              <a:gd name="connsiteX3" fmla="*/ 6238374 w 7943850"/>
              <a:gd name="connsiteY3" fmla="*/ 1576591 h 1714244"/>
              <a:gd name="connsiteX4" fmla="*/ 6946482 w 7943850"/>
              <a:gd name="connsiteY4" fmla="*/ 1548271 h 1714244"/>
              <a:gd name="connsiteX5" fmla="*/ 7721767 w 7943850"/>
              <a:gd name="connsiteY5" fmla="*/ 1361133 h 1714244"/>
              <a:gd name="connsiteX6" fmla="*/ 7934325 w 7943850"/>
              <a:gd name="connsiteY6" fmla="*/ 1186830 h 1714244"/>
              <a:gd name="connsiteX7" fmla="*/ 7943850 w 7943850"/>
              <a:gd name="connsiteY7" fmla="*/ 342900 h 1714244"/>
              <a:gd name="connsiteX8" fmla="*/ 7824787 w 7943850"/>
              <a:gd name="connsiteY8" fmla="*/ 433388 h 1714244"/>
              <a:gd name="connsiteX9" fmla="*/ 7705725 w 7943850"/>
              <a:gd name="connsiteY9" fmla="*/ 476250 h 1714244"/>
              <a:gd name="connsiteX10" fmla="*/ 7577137 w 7943850"/>
              <a:gd name="connsiteY10" fmla="*/ 504825 h 1714244"/>
              <a:gd name="connsiteX11" fmla="*/ 7477125 w 7943850"/>
              <a:gd name="connsiteY11" fmla="*/ 461963 h 1714244"/>
              <a:gd name="connsiteX12" fmla="*/ 7434262 w 7943850"/>
              <a:gd name="connsiteY12" fmla="*/ 404813 h 1714244"/>
              <a:gd name="connsiteX13" fmla="*/ 7386637 w 7943850"/>
              <a:gd name="connsiteY13" fmla="*/ 352425 h 1714244"/>
              <a:gd name="connsiteX14" fmla="*/ 7339012 w 7943850"/>
              <a:gd name="connsiteY14" fmla="*/ 385763 h 1714244"/>
              <a:gd name="connsiteX15" fmla="*/ 7262812 w 7943850"/>
              <a:gd name="connsiteY15" fmla="*/ 438150 h 1714244"/>
              <a:gd name="connsiteX16" fmla="*/ 6481762 w 7943850"/>
              <a:gd name="connsiteY16" fmla="*/ 476250 h 1714244"/>
              <a:gd name="connsiteX17" fmla="*/ 4300537 w 7943850"/>
              <a:gd name="connsiteY17" fmla="*/ 614363 h 1714244"/>
              <a:gd name="connsiteX18" fmla="*/ 2319337 w 7943850"/>
              <a:gd name="connsiteY18" fmla="*/ 457200 h 1714244"/>
              <a:gd name="connsiteX19" fmla="*/ 1252537 w 7943850"/>
              <a:gd name="connsiteY19" fmla="*/ 233363 h 1714244"/>
              <a:gd name="connsiteX20" fmla="*/ 1076325 w 7943850"/>
              <a:gd name="connsiteY20" fmla="*/ 266700 h 1714244"/>
              <a:gd name="connsiteX21" fmla="*/ 790575 w 7943850"/>
              <a:gd name="connsiteY21" fmla="*/ 185738 h 1714244"/>
              <a:gd name="connsiteX22" fmla="*/ 476250 w 7943850"/>
              <a:gd name="connsiteY22" fmla="*/ 90488 h 1714244"/>
              <a:gd name="connsiteX23" fmla="*/ 404812 w 7943850"/>
              <a:gd name="connsiteY23" fmla="*/ 47625 h 1714244"/>
              <a:gd name="connsiteX24" fmla="*/ 357187 w 7943850"/>
              <a:gd name="connsiteY24" fmla="*/ 28575 h 1714244"/>
              <a:gd name="connsiteX25" fmla="*/ 285750 w 7943850"/>
              <a:gd name="connsiteY25" fmla="*/ 19050 h 1714244"/>
              <a:gd name="connsiteX26" fmla="*/ 176212 w 7943850"/>
              <a:gd name="connsiteY26" fmla="*/ 0 h 1714244"/>
              <a:gd name="connsiteX27" fmla="*/ 114300 w 7943850"/>
              <a:gd name="connsiteY27" fmla="*/ 57150 h 1714244"/>
              <a:gd name="connsiteX28" fmla="*/ 47625 w 7943850"/>
              <a:gd name="connsiteY28" fmla="*/ 90488 h 1714244"/>
              <a:gd name="connsiteX29" fmla="*/ 0 w 7943850"/>
              <a:gd name="connsiteY29" fmla="*/ 114300 h 1714244"/>
              <a:gd name="connsiteX30" fmla="*/ 19050 w 7943850"/>
              <a:gd name="connsiteY30" fmla="*/ 1062954 h 1714244"/>
              <a:gd name="connsiteX0" fmla="*/ 19050 w 7943850"/>
              <a:gd name="connsiteY0" fmla="*/ 1062954 h 1730052"/>
              <a:gd name="connsiteX1" fmla="*/ 851484 w 7943850"/>
              <a:gd name="connsiteY1" fmla="*/ 1373002 h 1730052"/>
              <a:gd name="connsiteX2" fmla="*/ 2587541 w 7943850"/>
              <a:gd name="connsiteY2" fmla="*/ 1682818 h 1730052"/>
              <a:gd name="connsiteX3" fmla="*/ 6085974 w 7943850"/>
              <a:gd name="connsiteY3" fmla="*/ 1620650 h 1730052"/>
              <a:gd name="connsiteX4" fmla="*/ 6946482 w 7943850"/>
              <a:gd name="connsiteY4" fmla="*/ 1548271 h 1730052"/>
              <a:gd name="connsiteX5" fmla="*/ 7721767 w 7943850"/>
              <a:gd name="connsiteY5" fmla="*/ 1361133 h 1730052"/>
              <a:gd name="connsiteX6" fmla="*/ 7934325 w 7943850"/>
              <a:gd name="connsiteY6" fmla="*/ 1186830 h 1730052"/>
              <a:gd name="connsiteX7" fmla="*/ 7943850 w 7943850"/>
              <a:gd name="connsiteY7" fmla="*/ 342900 h 1730052"/>
              <a:gd name="connsiteX8" fmla="*/ 7824787 w 7943850"/>
              <a:gd name="connsiteY8" fmla="*/ 433388 h 1730052"/>
              <a:gd name="connsiteX9" fmla="*/ 7705725 w 7943850"/>
              <a:gd name="connsiteY9" fmla="*/ 476250 h 1730052"/>
              <a:gd name="connsiteX10" fmla="*/ 7577137 w 7943850"/>
              <a:gd name="connsiteY10" fmla="*/ 504825 h 1730052"/>
              <a:gd name="connsiteX11" fmla="*/ 7477125 w 7943850"/>
              <a:gd name="connsiteY11" fmla="*/ 461963 h 1730052"/>
              <a:gd name="connsiteX12" fmla="*/ 7434262 w 7943850"/>
              <a:gd name="connsiteY12" fmla="*/ 404813 h 1730052"/>
              <a:gd name="connsiteX13" fmla="*/ 7386637 w 7943850"/>
              <a:gd name="connsiteY13" fmla="*/ 352425 h 1730052"/>
              <a:gd name="connsiteX14" fmla="*/ 7339012 w 7943850"/>
              <a:gd name="connsiteY14" fmla="*/ 385763 h 1730052"/>
              <a:gd name="connsiteX15" fmla="*/ 7262812 w 7943850"/>
              <a:gd name="connsiteY15" fmla="*/ 438150 h 1730052"/>
              <a:gd name="connsiteX16" fmla="*/ 6481762 w 7943850"/>
              <a:gd name="connsiteY16" fmla="*/ 476250 h 1730052"/>
              <a:gd name="connsiteX17" fmla="*/ 4300537 w 7943850"/>
              <a:gd name="connsiteY17" fmla="*/ 614363 h 1730052"/>
              <a:gd name="connsiteX18" fmla="*/ 2319337 w 7943850"/>
              <a:gd name="connsiteY18" fmla="*/ 457200 h 1730052"/>
              <a:gd name="connsiteX19" fmla="*/ 1252537 w 7943850"/>
              <a:gd name="connsiteY19" fmla="*/ 233363 h 1730052"/>
              <a:gd name="connsiteX20" fmla="*/ 1076325 w 7943850"/>
              <a:gd name="connsiteY20" fmla="*/ 266700 h 1730052"/>
              <a:gd name="connsiteX21" fmla="*/ 790575 w 7943850"/>
              <a:gd name="connsiteY21" fmla="*/ 185738 h 1730052"/>
              <a:gd name="connsiteX22" fmla="*/ 476250 w 7943850"/>
              <a:gd name="connsiteY22" fmla="*/ 90488 h 1730052"/>
              <a:gd name="connsiteX23" fmla="*/ 404812 w 7943850"/>
              <a:gd name="connsiteY23" fmla="*/ 47625 h 1730052"/>
              <a:gd name="connsiteX24" fmla="*/ 357187 w 7943850"/>
              <a:gd name="connsiteY24" fmla="*/ 28575 h 1730052"/>
              <a:gd name="connsiteX25" fmla="*/ 285750 w 7943850"/>
              <a:gd name="connsiteY25" fmla="*/ 19050 h 1730052"/>
              <a:gd name="connsiteX26" fmla="*/ 176212 w 7943850"/>
              <a:gd name="connsiteY26" fmla="*/ 0 h 1730052"/>
              <a:gd name="connsiteX27" fmla="*/ 114300 w 7943850"/>
              <a:gd name="connsiteY27" fmla="*/ 57150 h 1730052"/>
              <a:gd name="connsiteX28" fmla="*/ 47625 w 7943850"/>
              <a:gd name="connsiteY28" fmla="*/ 90488 h 1730052"/>
              <a:gd name="connsiteX29" fmla="*/ 0 w 7943850"/>
              <a:gd name="connsiteY29" fmla="*/ 114300 h 1730052"/>
              <a:gd name="connsiteX30" fmla="*/ 19050 w 7943850"/>
              <a:gd name="connsiteY30" fmla="*/ 1062954 h 173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943850" h="1730052">
                <a:moveTo>
                  <a:pt x="19050" y="1062954"/>
                </a:moveTo>
                <a:lnTo>
                  <a:pt x="851484" y="1373002"/>
                </a:lnTo>
                <a:lnTo>
                  <a:pt x="2587541" y="1682818"/>
                </a:lnTo>
                <a:cubicBezTo>
                  <a:pt x="3506745" y="1740248"/>
                  <a:pt x="5132221" y="1770847"/>
                  <a:pt x="6085974" y="1620650"/>
                </a:cubicBezTo>
                <a:lnTo>
                  <a:pt x="6946482" y="1548271"/>
                </a:lnTo>
                <a:cubicBezTo>
                  <a:pt x="7185693" y="1487394"/>
                  <a:pt x="7557127" y="1438997"/>
                  <a:pt x="7721767" y="1361133"/>
                </a:cubicBezTo>
                <a:lnTo>
                  <a:pt x="7934325" y="1186830"/>
                </a:lnTo>
                <a:lnTo>
                  <a:pt x="7943850" y="342900"/>
                </a:lnTo>
                <a:lnTo>
                  <a:pt x="7824787" y="433388"/>
                </a:lnTo>
                <a:lnTo>
                  <a:pt x="7705725" y="476250"/>
                </a:lnTo>
                <a:lnTo>
                  <a:pt x="7577137" y="504825"/>
                </a:lnTo>
                <a:lnTo>
                  <a:pt x="7477125" y="461963"/>
                </a:lnTo>
                <a:lnTo>
                  <a:pt x="7434262" y="404813"/>
                </a:lnTo>
                <a:lnTo>
                  <a:pt x="7386637" y="352425"/>
                </a:lnTo>
                <a:lnTo>
                  <a:pt x="7339012" y="385763"/>
                </a:lnTo>
                <a:lnTo>
                  <a:pt x="7262812" y="438150"/>
                </a:lnTo>
                <a:lnTo>
                  <a:pt x="6481762" y="476250"/>
                </a:lnTo>
                <a:lnTo>
                  <a:pt x="4300537" y="614363"/>
                </a:lnTo>
                <a:lnTo>
                  <a:pt x="2319337" y="457200"/>
                </a:lnTo>
                <a:lnTo>
                  <a:pt x="1252537" y="233363"/>
                </a:lnTo>
                <a:lnTo>
                  <a:pt x="1076325" y="266700"/>
                </a:lnTo>
                <a:lnTo>
                  <a:pt x="790575" y="185738"/>
                </a:lnTo>
                <a:lnTo>
                  <a:pt x="476250" y="90488"/>
                </a:lnTo>
                <a:lnTo>
                  <a:pt x="404812" y="47625"/>
                </a:lnTo>
                <a:lnTo>
                  <a:pt x="357187" y="28575"/>
                </a:lnTo>
                <a:lnTo>
                  <a:pt x="285750" y="19050"/>
                </a:lnTo>
                <a:lnTo>
                  <a:pt x="176212" y="0"/>
                </a:lnTo>
                <a:lnTo>
                  <a:pt x="114300" y="57150"/>
                </a:lnTo>
                <a:lnTo>
                  <a:pt x="47625" y="90488"/>
                </a:lnTo>
                <a:lnTo>
                  <a:pt x="0" y="114300"/>
                </a:lnTo>
                <a:cubicBezTo>
                  <a:pt x="1587" y="511175"/>
                  <a:pt x="3175" y="661316"/>
                  <a:pt x="19050" y="1062954"/>
                </a:cubicBezTo>
                <a:close/>
              </a:path>
            </a:pathLst>
          </a:custGeom>
          <a:solidFill>
            <a:srgbClr val="D7B7B9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3D4974-388F-4B98-BD98-F0B3440048BF}"/>
              </a:ext>
            </a:extLst>
          </p:cNvPr>
          <p:cNvSpPr/>
          <p:nvPr/>
        </p:nvSpPr>
        <p:spPr>
          <a:xfrm>
            <a:off x="1000126" y="4799510"/>
            <a:ext cx="6738937" cy="689277"/>
          </a:xfrm>
          <a:custGeom>
            <a:avLst/>
            <a:gdLst>
              <a:gd name="connsiteX0" fmla="*/ 6738937 w 6738937"/>
              <a:gd name="connsiteY0" fmla="*/ 419100 h 876300"/>
              <a:gd name="connsiteX1" fmla="*/ 6291262 w 6738937"/>
              <a:gd name="connsiteY1" fmla="*/ 585788 h 876300"/>
              <a:gd name="connsiteX2" fmla="*/ 5429250 w 6738937"/>
              <a:gd name="connsiteY2" fmla="*/ 747713 h 876300"/>
              <a:gd name="connsiteX3" fmla="*/ 4471987 w 6738937"/>
              <a:gd name="connsiteY3" fmla="*/ 828675 h 876300"/>
              <a:gd name="connsiteX4" fmla="*/ 3324225 w 6738937"/>
              <a:gd name="connsiteY4" fmla="*/ 876300 h 876300"/>
              <a:gd name="connsiteX5" fmla="*/ 2147887 w 6738937"/>
              <a:gd name="connsiteY5" fmla="*/ 790575 h 876300"/>
              <a:gd name="connsiteX6" fmla="*/ 1247775 w 6738937"/>
              <a:gd name="connsiteY6" fmla="*/ 528638 h 876300"/>
              <a:gd name="connsiteX7" fmla="*/ 742950 w 6738937"/>
              <a:gd name="connsiteY7" fmla="*/ 385763 h 876300"/>
              <a:gd name="connsiteX8" fmla="*/ 142875 w 6738937"/>
              <a:gd name="connsiteY8" fmla="*/ 176213 h 876300"/>
              <a:gd name="connsiteX9" fmla="*/ 0 w 6738937"/>
              <a:gd name="connsiteY9" fmla="*/ 104775 h 876300"/>
              <a:gd name="connsiteX10" fmla="*/ 38100 w 6738937"/>
              <a:gd name="connsiteY10" fmla="*/ 57150 h 876300"/>
              <a:gd name="connsiteX11" fmla="*/ 100012 w 6738937"/>
              <a:gd name="connsiteY11" fmla="*/ 100013 h 876300"/>
              <a:gd name="connsiteX12" fmla="*/ 142875 w 6738937"/>
              <a:gd name="connsiteY12" fmla="*/ 90488 h 876300"/>
              <a:gd name="connsiteX13" fmla="*/ 157162 w 6738937"/>
              <a:gd name="connsiteY13" fmla="*/ 85725 h 876300"/>
              <a:gd name="connsiteX14" fmla="*/ 219075 w 6738937"/>
              <a:gd name="connsiteY14" fmla="*/ 0 h 876300"/>
              <a:gd name="connsiteX15" fmla="*/ 333375 w 6738937"/>
              <a:gd name="connsiteY15" fmla="*/ 85725 h 876300"/>
              <a:gd name="connsiteX16" fmla="*/ 376237 w 6738937"/>
              <a:gd name="connsiteY16" fmla="*/ 80963 h 876300"/>
              <a:gd name="connsiteX17" fmla="*/ 423862 w 6738937"/>
              <a:gd name="connsiteY17" fmla="*/ 28575 h 876300"/>
              <a:gd name="connsiteX18" fmla="*/ 547687 w 6738937"/>
              <a:gd name="connsiteY18" fmla="*/ 133350 h 876300"/>
              <a:gd name="connsiteX19" fmla="*/ 590550 w 6738937"/>
              <a:gd name="connsiteY19" fmla="*/ 209550 h 876300"/>
              <a:gd name="connsiteX20" fmla="*/ 638175 w 6738937"/>
              <a:gd name="connsiteY20" fmla="*/ 190500 h 876300"/>
              <a:gd name="connsiteX21" fmla="*/ 681037 w 6738937"/>
              <a:gd name="connsiteY21" fmla="*/ 128588 h 876300"/>
              <a:gd name="connsiteX22" fmla="*/ 733425 w 6738937"/>
              <a:gd name="connsiteY22" fmla="*/ 42863 h 876300"/>
              <a:gd name="connsiteX23" fmla="*/ 762000 w 6738937"/>
              <a:gd name="connsiteY23" fmla="*/ 80963 h 876300"/>
              <a:gd name="connsiteX24" fmla="*/ 790575 w 6738937"/>
              <a:gd name="connsiteY24" fmla="*/ 119063 h 876300"/>
              <a:gd name="connsiteX25" fmla="*/ 876300 w 6738937"/>
              <a:gd name="connsiteY25" fmla="*/ 71438 h 876300"/>
              <a:gd name="connsiteX26" fmla="*/ 1000125 w 6738937"/>
              <a:gd name="connsiteY26" fmla="*/ 128588 h 876300"/>
              <a:gd name="connsiteX27" fmla="*/ 1004887 w 6738937"/>
              <a:gd name="connsiteY27" fmla="*/ 180975 h 876300"/>
              <a:gd name="connsiteX28" fmla="*/ 1204912 w 6738937"/>
              <a:gd name="connsiteY28" fmla="*/ 128588 h 876300"/>
              <a:gd name="connsiteX29" fmla="*/ 1362075 w 6738937"/>
              <a:gd name="connsiteY29" fmla="*/ 223838 h 876300"/>
              <a:gd name="connsiteX30" fmla="*/ 1690687 w 6738937"/>
              <a:gd name="connsiteY30" fmla="*/ 247650 h 876300"/>
              <a:gd name="connsiteX31" fmla="*/ 2047875 w 6738937"/>
              <a:gd name="connsiteY31" fmla="*/ 314325 h 876300"/>
              <a:gd name="connsiteX32" fmla="*/ 2600325 w 6738937"/>
              <a:gd name="connsiteY32" fmla="*/ 309563 h 876300"/>
              <a:gd name="connsiteX33" fmla="*/ 3005137 w 6738937"/>
              <a:gd name="connsiteY33" fmla="*/ 361950 h 876300"/>
              <a:gd name="connsiteX34" fmla="*/ 3648075 w 6738937"/>
              <a:gd name="connsiteY34" fmla="*/ 361950 h 876300"/>
              <a:gd name="connsiteX35" fmla="*/ 4214812 w 6738937"/>
              <a:gd name="connsiteY35" fmla="*/ 323850 h 876300"/>
              <a:gd name="connsiteX36" fmla="*/ 4672012 w 6738937"/>
              <a:gd name="connsiteY36" fmla="*/ 361950 h 876300"/>
              <a:gd name="connsiteX37" fmla="*/ 4867275 w 6738937"/>
              <a:gd name="connsiteY37" fmla="*/ 328613 h 876300"/>
              <a:gd name="connsiteX38" fmla="*/ 5267325 w 6738937"/>
              <a:gd name="connsiteY38" fmla="*/ 381000 h 876300"/>
              <a:gd name="connsiteX39" fmla="*/ 5681662 w 6738937"/>
              <a:gd name="connsiteY39" fmla="*/ 309563 h 876300"/>
              <a:gd name="connsiteX40" fmla="*/ 5962650 w 6738937"/>
              <a:gd name="connsiteY40" fmla="*/ 223838 h 876300"/>
              <a:gd name="connsiteX41" fmla="*/ 6072187 w 6738937"/>
              <a:gd name="connsiteY41" fmla="*/ 200025 h 876300"/>
              <a:gd name="connsiteX42" fmla="*/ 6186487 w 6738937"/>
              <a:gd name="connsiteY42" fmla="*/ 271463 h 876300"/>
              <a:gd name="connsiteX43" fmla="*/ 6229350 w 6738937"/>
              <a:gd name="connsiteY43" fmla="*/ 314325 h 876300"/>
              <a:gd name="connsiteX44" fmla="*/ 6329362 w 6738937"/>
              <a:gd name="connsiteY44" fmla="*/ 261938 h 876300"/>
              <a:gd name="connsiteX45" fmla="*/ 6376987 w 6738937"/>
              <a:gd name="connsiteY45" fmla="*/ 328613 h 876300"/>
              <a:gd name="connsiteX46" fmla="*/ 6396037 w 6738937"/>
              <a:gd name="connsiteY46" fmla="*/ 385763 h 876300"/>
              <a:gd name="connsiteX47" fmla="*/ 6467475 w 6738937"/>
              <a:gd name="connsiteY47" fmla="*/ 409575 h 876300"/>
              <a:gd name="connsiteX48" fmla="*/ 6543675 w 6738937"/>
              <a:gd name="connsiteY48" fmla="*/ 428625 h 876300"/>
              <a:gd name="connsiteX49" fmla="*/ 6615112 w 6738937"/>
              <a:gd name="connsiteY49" fmla="*/ 390525 h 876300"/>
              <a:gd name="connsiteX50" fmla="*/ 6643687 w 6738937"/>
              <a:gd name="connsiteY50" fmla="*/ 438150 h 876300"/>
              <a:gd name="connsiteX51" fmla="*/ 6738937 w 6738937"/>
              <a:gd name="connsiteY51" fmla="*/ 419100 h 876300"/>
              <a:gd name="connsiteX0" fmla="*/ 6738937 w 6738937"/>
              <a:gd name="connsiteY0" fmla="*/ 419100 h 876300"/>
              <a:gd name="connsiteX1" fmla="*/ 6291262 w 6738937"/>
              <a:gd name="connsiteY1" fmla="*/ 585788 h 876300"/>
              <a:gd name="connsiteX2" fmla="*/ 5429250 w 6738937"/>
              <a:gd name="connsiteY2" fmla="*/ 747713 h 876300"/>
              <a:gd name="connsiteX3" fmla="*/ 4471987 w 6738937"/>
              <a:gd name="connsiteY3" fmla="*/ 828675 h 876300"/>
              <a:gd name="connsiteX4" fmla="*/ 3324225 w 6738937"/>
              <a:gd name="connsiteY4" fmla="*/ 876300 h 876300"/>
              <a:gd name="connsiteX5" fmla="*/ 2147887 w 6738937"/>
              <a:gd name="connsiteY5" fmla="*/ 790575 h 876300"/>
              <a:gd name="connsiteX6" fmla="*/ 1247775 w 6738937"/>
              <a:gd name="connsiteY6" fmla="*/ 528638 h 876300"/>
              <a:gd name="connsiteX7" fmla="*/ 742950 w 6738937"/>
              <a:gd name="connsiteY7" fmla="*/ 385763 h 876300"/>
              <a:gd name="connsiteX8" fmla="*/ 142875 w 6738937"/>
              <a:gd name="connsiteY8" fmla="*/ 176213 h 876300"/>
              <a:gd name="connsiteX9" fmla="*/ 0 w 6738937"/>
              <a:gd name="connsiteY9" fmla="*/ 104775 h 876300"/>
              <a:gd name="connsiteX10" fmla="*/ 38100 w 6738937"/>
              <a:gd name="connsiteY10" fmla="*/ 57150 h 876300"/>
              <a:gd name="connsiteX11" fmla="*/ 100012 w 6738937"/>
              <a:gd name="connsiteY11" fmla="*/ 100013 h 876300"/>
              <a:gd name="connsiteX12" fmla="*/ 142875 w 6738937"/>
              <a:gd name="connsiteY12" fmla="*/ 90488 h 876300"/>
              <a:gd name="connsiteX13" fmla="*/ 157162 w 6738937"/>
              <a:gd name="connsiteY13" fmla="*/ 85725 h 876300"/>
              <a:gd name="connsiteX14" fmla="*/ 219075 w 6738937"/>
              <a:gd name="connsiteY14" fmla="*/ 0 h 876300"/>
              <a:gd name="connsiteX15" fmla="*/ 333375 w 6738937"/>
              <a:gd name="connsiteY15" fmla="*/ 85725 h 876300"/>
              <a:gd name="connsiteX16" fmla="*/ 376237 w 6738937"/>
              <a:gd name="connsiteY16" fmla="*/ 80963 h 876300"/>
              <a:gd name="connsiteX17" fmla="*/ 423862 w 6738937"/>
              <a:gd name="connsiteY17" fmla="*/ 28575 h 876300"/>
              <a:gd name="connsiteX18" fmla="*/ 547687 w 6738937"/>
              <a:gd name="connsiteY18" fmla="*/ 133350 h 876300"/>
              <a:gd name="connsiteX19" fmla="*/ 590550 w 6738937"/>
              <a:gd name="connsiteY19" fmla="*/ 209550 h 876300"/>
              <a:gd name="connsiteX20" fmla="*/ 638175 w 6738937"/>
              <a:gd name="connsiteY20" fmla="*/ 190500 h 876300"/>
              <a:gd name="connsiteX21" fmla="*/ 681037 w 6738937"/>
              <a:gd name="connsiteY21" fmla="*/ 128588 h 876300"/>
              <a:gd name="connsiteX22" fmla="*/ 733425 w 6738937"/>
              <a:gd name="connsiteY22" fmla="*/ 42863 h 876300"/>
              <a:gd name="connsiteX23" fmla="*/ 762000 w 6738937"/>
              <a:gd name="connsiteY23" fmla="*/ 80963 h 876300"/>
              <a:gd name="connsiteX24" fmla="*/ 790575 w 6738937"/>
              <a:gd name="connsiteY24" fmla="*/ 119063 h 876300"/>
              <a:gd name="connsiteX25" fmla="*/ 876300 w 6738937"/>
              <a:gd name="connsiteY25" fmla="*/ 71438 h 876300"/>
              <a:gd name="connsiteX26" fmla="*/ 1000125 w 6738937"/>
              <a:gd name="connsiteY26" fmla="*/ 128588 h 876300"/>
              <a:gd name="connsiteX27" fmla="*/ 1004887 w 6738937"/>
              <a:gd name="connsiteY27" fmla="*/ 180975 h 876300"/>
              <a:gd name="connsiteX28" fmla="*/ 1204912 w 6738937"/>
              <a:gd name="connsiteY28" fmla="*/ 128588 h 876300"/>
              <a:gd name="connsiteX29" fmla="*/ 1362075 w 6738937"/>
              <a:gd name="connsiteY29" fmla="*/ 223838 h 876300"/>
              <a:gd name="connsiteX30" fmla="*/ 1690687 w 6738937"/>
              <a:gd name="connsiteY30" fmla="*/ 247650 h 876300"/>
              <a:gd name="connsiteX31" fmla="*/ 2047875 w 6738937"/>
              <a:gd name="connsiteY31" fmla="*/ 314325 h 876300"/>
              <a:gd name="connsiteX32" fmla="*/ 2600325 w 6738937"/>
              <a:gd name="connsiteY32" fmla="*/ 309563 h 876300"/>
              <a:gd name="connsiteX33" fmla="*/ 3005137 w 6738937"/>
              <a:gd name="connsiteY33" fmla="*/ 361950 h 876300"/>
              <a:gd name="connsiteX34" fmla="*/ 3648075 w 6738937"/>
              <a:gd name="connsiteY34" fmla="*/ 361950 h 876300"/>
              <a:gd name="connsiteX35" fmla="*/ 4214812 w 6738937"/>
              <a:gd name="connsiteY35" fmla="*/ 323850 h 876300"/>
              <a:gd name="connsiteX36" fmla="*/ 4672012 w 6738937"/>
              <a:gd name="connsiteY36" fmla="*/ 361950 h 876300"/>
              <a:gd name="connsiteX37" fmla="*/ 4867275 w 6738937"/>
              <a:gd name="connsiteY37" fmla="*/ 328613 h 876300"/>
              <a:gd name="connsiteX38" fmla="*/ 5267325 w 6738937"/>
              <a:gd name="connsiteY38" fmla="*/ 381000 h 876300"/>
              <a:gd name="connsiteX39" fmla="*/ 5681662 w 6738937"/>
              <a:gd name="connsiteY39" fmla="*/ 309563 h 876300"/>
              <a:gd name="connsiteX40" fmla="*/ 5962650 w 6738937"/>
              <a:gd name="connsiteY40" fmla="*/ 223838 h 876300"/>
              <a:gd name="connsiteX41" fmla="*/ 6072187 w 6738937"/>
              <a:gd name="connsiteY41" fmla="*/ 200025 h 876300"/>
              <a:gd name="connsiteX42" fmla="*/ 6186487 w 6738937"/>
              <a:gd name="connsiteY42" fmla="*/ 271463 h 876300"/>
              <a:gd name="connsiteX43" fmla="*/ 6229350 w 6738937"/>
              <a:gd name="connsiteY43" fmla="*/ 314325 h 876300"/>
              <a:gd name="connsiteX44" fmla="*/ 6329362 w 6738937"/>
              <a:gd name="connsiteY44" fmla="*/ 261938 h 876300"/>
              <a:gd name="connsiteX45" fmla="*/ 6376987 w 6738937"/>
              <a:gd name="connsiteY45" fmla="*/ 328613 h 876300"/>
              <a:gd name="connsiteX46" fmla="*/ 6396037 w 6738937"/>
              <a:gd name="connsiteY46" fmla="*/ 385763 h 876300"/>
              <a:gd name="connsiteX47" fmla="*/ 6467475 w 6738937"/>
              <a:gd name="connsiteY47" fmla="*/ 409575 h 876300"/>
              <a:gd name="connsiteX48" fmla="*/ 6543675 w 6738937"/>
              <a:gd name="connsiteY48" fmla="*/ 428625 h 876300"/>
              <a:gd name="connsiteX49" fmla="*/ 6615112 w 6738937"/>
              <a:gd name="connsiteY49" fmla="*/ 390525 h 876300"/>
              <a:gd name="connsiteX50" fmla="*/ 6643687 w 6738937"/>
              <a:gd name="connsiteY50" fmla="*/ 438150 h 876300"/>
              <a:gd name="connsiteX51" fmla="*/ 6738937 w 6738937"/>
              <a:gd name="connsiteY51" fmla="*/ 419100 h 876300"/>
              <a:gd name="connsiteX0" fmla="*/ 6738937 w 6738937"/>
              <a:gd name="connsiteY0" fmla="*/ 419100 h 876300"/>
              <a:gd name="connsiteX1" fmla="*/ 6291262 w 6738937"/>
              <a:gd name="connsiteY1" fmla="*/ 585788 h 876300"/>
              <a:gd name="connsiteX2" fmla="*/ 5429250 w 6738937"/>
              <a:gd name="connsiteY2" fmla="*/ 747713 h 876300"/>
              <a:gd name="connsiteX3" fmla="*/ 4471987 w 6738937"/>
              <a:gd name="connsiteY3" fmla="*/ 828675 h 876300"/>
              <a:gd name="connsiteX4" fmla="*/ 3324225 w 6738937"/>
              <a:gd name="connsiteY4" fmla="*/ 876300 h 876300"/>
              <a:gd name="connsiteX5" fmla="*/ 2147887 w 6738937"/>
              <a:gd name="connsiteY5" fmla="*/ 790575 h 876300"/>
              <a:gd name="connsiteX6" fmla="*/ 1247775 w 6738937"/>
              <a:gd name="connsiteY6" fmla="*/ 528638 h 876300"/>
              <a:gd name="connsiteX7" fmla="*/ 742950 w 6738937"/>
              <a:gd name="connsiteY7" fmla="*/ 385763 h 876300"/>
              <a:gd name="connsiteX8" fmla="*/ 142875 w 6738937"/>
              <a:gd name="connsiteY8" fmla="*/ 176213 h 876300"/>
              <a:gd name="connsiteX9" fmla="*/ 0 w 6738937"/>
              <a:gd name="connsiteY9" fmla="*/ 104775 h 876300"/>
              <a:gd name="connsiteX10" fmla="*/ 38100 w 6738937"/>
              <a:gd name="connsiteY10" fmla="*/ 57150 h 876300"/>
              <a:gd name="connsiteX11" fmla="*/ 100012 w 6738937"/>
              <a:gd name="connsiteY11" fmla="*/ 100013 h 876300"/>
              <a:gd name="connsiteX12" fmla="*/ 142875 w 6738937"/>
              <a:gd name="connsiteY12" fmla="*/ 90488 h 876300"/>
              <a:gd name="connsiteX13" fmla="*/ 157162 w 6738937"/>
              <a:gd name="connsiteY13" fmla="*/ 85725 h 876300"/>
              <a:gd name="connsiteX14" fmla="*/ 219075 w 6738937"/>
              <a:gd name="connsiteY14" fmla="*/ 0 h 876300"/>
              <a:gd name="connsiteX15" fmla="*/ 333375 w 6738937"/>
              <a:gd name="connsiteY15" fmla="*/ 85725 h 876300"/>
              <a:gd name="connsiteX16" fmla="*/ 376237 w 6738937"/>
              <a:gd name="connsiteY16" fmla="*/ 80963 h 876300"/>
              <a:gd name="connsiteX17" fmla="*/ 423862 w 6738937"/>
              <a:gd name="connsiteY17" fmla="*/ 28575 h 876300"/>
              <a:gd name="connsiteX18" fmla="*/ 547687 w 6738937"/>
              <a:gd name="connsiteY18" fmla="*/ 133350 h 876300"/>
              <a:gd name="connsiteX19" fmla="*/ 590550 w 6738937"/>
              <a:gd name="connsiteY19" fmla="*/ 209550 h 876300"/>
              <a:gd name="connsiteX20" fmla="*/ 638175 w 6738937"/>
              <a:gd name="connsiteY20" fmla="*/ 190500 h 876300"/>
              <a:gd name="connsiteX21" fmla="*/ 681037 w 6738937"/>
              <a:gd name="connsiteY21" fmla="*/ 128588 h 876300"/>
              <a:gd name="connsiteX22" fmla="*/ 733425 w 6738937"/>
              <a:gd name="connsiteY22" fmla="*/ 42863 h 876300"/>
              <a:gd name="connsiteX23" fmla="*/ 762000 w 6738937"/>
              <a:gd name="connsiteY23" fmla="*/ 80963 h 876300"/>
              <a:gd name="connsiteX24" fmla="*/ 790575 w 6738937"/>
              <a:gd name="connsiteY24" fmla="*/ 119063 h 876300"/>
              <a:gd name="connsiteX25" fmla="*/ 876300 w 6738937"/>
              <a:gd name="connsiteY25" fmla="*/ 71438 h 876300"/>
              <a:gd name="connsiteX26" fmla="*/ 1000125 w 6738937"/>
              <a:gd name="connsiteY26" fmla="*/ 128588 h 876300"/>
              <a:gd name="connsiteX27" fmla="*/ 1004887 w 6738937"/>
              <a:gd name="connsiteY27" fmla="*/ 180975 h 876300"/>
              <a:gd name="connsiteX28" fmla="*/ 1204912 w 6738937"/>
              <a:gd name="connsiteY28" fmla="*/ 128588 h 876300"/>
              <a:gd name="connsiteX29" fmla="*/ 1362075 w 6738937"/>
              <a:gd name="connsiteY29" fmla="*/ 223838 h 876300"/>
              <a:gd name="connsiteX30" fmla="*/ 1690687 w 6738937"/>
              <a:gd name="connsiteY30" fmla="*/ 247650 h 876300"/>
              <a:gd name="connsiteX31" fmla="*/ 2047875 w 6738937"/>
              <a:gd name="connsiteY31" fmla="*/ 314325 h 876300"/>
              <a:gd name="connsiteX32" fmla="*/ 2600325 w 6738937"/>
              <a:gd name="connsiteY32" fmla="*/ 309563 h 876300"/>
              <a:gd name="connsiteX33" fmla="*/ 3005137 w 6738937"/>
              <a:gd name="connsiteY33" fmla="*/ 361950 h 876300"/>
              <a:gd name="connsiteX34" fmla="*/ 3648075 w 6738937"/>
              <a:gd name="connsiteY34" fmla="*/ 361950 h 876300"/>
              <a:gd name="connsiteX35" fmla="*/ 4214812 w 6738937"/>
              <a:gd name="connsiteY35" fmla="*/ 323850 h 876300"/>
              <a:gd name="connsiteX36" fmla="*/ 4672012 w 6738937"/>
              <a:gd name="connsiteY36" fmla="*/ 361950 h 876300"/>
              <a:gd name="connsiteX37" fmla="*/ 4867275 w 6738937"/>
              <a:gd name="connsiteY37" fmla="*/ 328613 h 876300"/>
              <a:gd name="connsiteX38" fmla="*/ 5267325 w 6738937"/>
              <a:gd name="connsiteY38" fmla="*/ 381000 h 876300"/>
              <a:gd name="connsiteX39" fmla="*/ 5681662 w 6738937"/>
              <a:gd name="connsiteY39" fmla="*/ 309563 h 876300"/>
              <a:gd name="connsiteX40" fmla="*/ 5962650 w 6738937"/>
              <a:gd name="connsiteY40" fmla="*/ 223838 h 876300"/>
              <a:gd name="connsiteX41" fmla="*/ 6072187 w 6738937"/>
              <a:gd name="connsiteY41" fmla="*/ 200025 h 876300"/>
              <a:gd name="connsiteX42" fmla="*/ 6186487 w 6738937"/>
              <a:gd name="connsiteY42" fmla="*/ 271463 h 876300"/>
              <a:gd name="connsiteX43" fmla="*/ 6229350 w 6738937"/>
              <a:gd name="connsiteY43" fmla="*/ 314325 h 876300"/>
              <a:gd name="connsiteX44" fmla="*/ 6329362 w 6738937"/>
              <a:gd name="connsiteY44" fmla="*/ 261938 h 876300"/>
              <a:gd name="connsiteX45" fmla="*/ 6376987 w 6738937"/>
              <a:gd name="connsiteY45" fmla="*/ 328613 h 876300"/>
              <a:gd name="connsiteX46" fmla="*/ 6396037 w 6738937"/>
              <a:gd name="connsiteY46" fmla="*/ 385763 h 876300"/>
              <a:gd name="connsiteX47" fmla="*/ 6467475 w 6738937"/>
              <a:gd name="connsiteY47" fmla="*/ 409575 h 876300"/>
              <a:gd name="connsiteX48" fmla="*/ 6543675 w 6738937"/>
              <a:gd name="connsiteY48" fmla="*/ 428625 h 876300"/>
              <a:gd name="connsiteX49" fmla="*/ 6615112 w 6738937"/>
              <a:gd name="connsiteY49" fmla="*/ 390525 h 876300"/>
              <a:gd name="connsiteX50" fmla="*/ 6643687 w 6738937"/>
              <a:gd name="connsiteY50" fmla="*/ 438150 h 876300"/>
              <a:gd name="connsiteX51" fmla="*/ 6738937 w 6738937"/>
              <a:gd name="connsiteY51" fmla="*/ 419100 h 876300"/>
              <a:gd name="connsiteX0" fmla="*/ 6738937 w 6738937"/>
              <a:gd name="connsiteY0" fmla="*/ 419100 h 877107"/>
              <a:gd name="connsiteX1" fmla="*/ 6291262 w 6738937"/>
              <a:gd name="connsiteY1" fmla="*/ 585788 h 877107"/>
              <a:gd name="connsiteX2" fmla="*/ 5429250 w 6738937"/>
              <a:gd name="connsiteY2" fmla="*/ 747713 h 877107"/>
              <a:gd name="connsiteX3" fmla="*/ 4471987 w 6738937"/>
              <a:gd name="connsiteY3" fmla="*/ 828675 h 877107"/>
              <a:gd name="connsiteX4" fmla="*/ 3324225 w 6738937"/>
              <a:gd name="connsiteY4" fmla="*/ 876300 h 877107"/>
              <a:gd name="connsiteX5" fmla="*/ 2147887 w 6738937"/>
              <a:gd name="connsiteY5" fmla="*/ 790575 h 877107"/>
              <a:gd name="connsiteX6" fmla="*/ 1247775 w 6738937"/>
              <a:gd name="connsiteY6" fmla="*/ 528638 h 877107"/>
              <a:gd name="connsiteX7" fmla="*/ 742950 w 6738937"/>
              <a:gd name="connsiteY7" fmla="*/ 385763 h 877107"/>
              <a:gd name="connsiteX8" fmla="*/ 142875 w 6738937"/>
              <a:gd name="connsiteY8" fmla="*/ 176213 h 877107"/>
              <a:gd name="connsiteX9" fmla="*/ 0 w 6738937"/>
              <a:gd name="connsiteY9" fmla="*/ 104775 h 877107"/>
              <a:gd name="connsiteX10" fmla="*/ 38100 w 6738937"/>
              <a:gd name="connsiteY10" fmla="*/ 57150 h 877107"/>
              <a:gd name="connsiteX11" fmla="*/ 100012 w 6738937"/>
              <a:gd name="connsiteY11" fmla="*/ 100013 h 877107"/>
              <a:gd name="connsiteX12" fmla="*/ 142875 w 6738937"/>
              <a:gd name="connsiteY12" fmla="*/ 90488 h 877107"/>
              <a:gd name="connsiteX13" fmla="*/ 157162 w 6738937"/>
              <a:gd name="connsiteY13" fmla="*/ 85725 h 877107"/>
              <a:gd name="connsiteX14" fmla="*/ 219075 w 6738937"/>
              <a:gd name="connsiteY14" fmla="*/ 0 h 877107"/>
              <a:gd name="connsiteX15" fmla="*/ 333375 w 6738937"/>
              <a:gd name="connsiteY15" fmla="*/ 85725 h 877107"/>
              <a:gd name="connsiteX16" fmla="*/ 376237 w 6738937"/>
              <a:gd name="connsiteY16" fmla="*/ 80963 h 877107"/>
              <a:gd name="connsiteX17" fmla="*/ 423862 w 6738937"/>
              <a:gd name="connsiteY17" fmla="*/ 28575 h 877107"/>
              <a:gd name="connsiteX18" fmla="*/ 547687 w 6738937"/>
              <a:gd name="connsiteY18" fmla="*/ 133350 h 877107"/>
              <a:gd name="connsiteX19" fmla="*/ 590550 w 6738937"/>
              <a:gd name="connsiteY19" fmla="*/ 209550 h 877107"/>
              <a:gd name="connsiteX20" fmla="*/ 638175 w 6738937"/>
              <a:gd name="connsiteY20" fmla="*/ 190500 h 877107"/>
              <a:gd name="connsiteX21" fmla="*/ 681037 w 6738937"/>
              <a:gd name="connsiteY21" fmla="*/ 128588 h 877107"/>
              <a:gd name="connsiteX22" fmla="*/ 733425 w 6738937"/>
              <a:gd name="connsiteY22" fmla="*/ 42863 h 877107"/>
              <a:gd name="connsiteX23" fmla="*/ 762000 w 6738937"/>
              <a:gd name="connsiteY23" fmla="*/ 80963 h 877107"/>
              <a:gd name="connsiteX24" fmla="*/ 790575 w 6738937"/>
              <a:gd name="connsiteY24" fmla="*/ 119063 h 877107"/>
              <a:gd name="connsiteX25" fmla="*/ 876300 w 6738937"/>
              <a:gd name="connsiteY25" fmla="*/ 71438 h 877107"/>
              <a:gd name="connsiteX26" fmla="*/ 1000125 w 6738937"/>
              <a:gd name="connsiteY26" fmla="*/ 128588 h 877107"/>
              <a:gd name="connsiteX27" fmla="*/ 1004887 w 6738937"/>
              <a:gd name="connsiteY27" fmla="*/ 180975 h 877107"/>
              <a:gd name="connsiteX28" fmla="*/ 1204912 w 6738937"/>
              <a:gd name="connsiteY28" fmla="*/ 128588 h 877107"/>
              <a:gd name="connsiteX29" fmla="*/ 1362075 w 6738937"/>
              <a:gd name="connsiteY29" fmla="*/ 223838 h 877107"/>
              <a:gd name="connsiteX30" fmla="*/ 1690687 w 6738937"/>
              <a:gd name="connsiteY30" fmla="*/ 247650 h 877107"/>
              <a:gd name="connsiteX31" fmla="*/ 2047875 w 6738937"/>
              <a:gd name="connsiteY31" fmla="*/ 314325 h 877107"/>
              <a:gd name="connsiteX32" fmla="*/ 2600325 w 6738937"/>
              <a:gd name="connsiteY32" fmla="*/ 309563 h 877107"/>
              <a:gd name="connsiteX33" fmla="*/ 3005137 w 6738937"/>
              <a:gd name="connsiteY33" fmla="*/ 361950 h 877107"/>
              <a:gd name="connsiteX34" fmla="*/ 3648075 w 6738937"/>
              <a:gd name="connsiteY34" fmla="*/ 361950 h 877107"/>
              <a:gd name="connsiteX35" fmla="*/ 4214812 w 6738937"/>
              <a:gd name="connsiteY35" fmla="*/ 323850 h 877107"/>
              <a:gd name="connsiteX36" fmla="*/ 4672012 w 6738937"/>
              <a:gd name="connsiteY36" fmla="*/ 361950 h 877107"/>
              <a:gd name="connsiteX37" fmla="*/ 4867275 w 6738937"/>
              <a:gd name="connsiteY37" fmla="*/ 328613 h 877107"/>
              <a:gd name="connsiteX38" fmla="*/ 5267325 w 6738937"/>
              <a:gd name="connsiteY38" fmla="*/ 381000 h 877107"/>
              <a:gd name="connsiteX39" fmla="*/ 5681662 w 6738937"/>
              <a:gd name="connsiteY39" fmla="*/ 309563 h 877107"/>
              <a:gd name="connsiteX40" fmla="*/ 5962650 w 6738937"/>
              <a:gd name="connsiteY40" fmla="*/ 223838 h 877107"/>
              <a:gd name="connsiteX41" fmla="*/ 6072187 w 6738937"/>
              <a:gd name="connsiteY41" fmla="*/ 200025 h 877107"/>
              <a:gd name="connsiteX42" fmla="*/ 6186487 w 6738937"/>
              <a:gd name="connsiteY42" fmla="*/ 271463 h 877107"/>
              <a:gd name="connsiteX43" fmla="*/ 6229350 w 6738937"/>
              <a:gd name="connsiteY43" fmla="*/ 314325 h 877107"/>
              <a:gd name="connsiteX44" fmla="*/ 6329362 w 6738937"/>
              <a:gd name="connsiteY44" fmla="*/ 261938 h 877107"/>
              <a:gd name="connsiteX45" fmla="*/ 6376987 w 6738937"/>
              <a:gd name="connsiteY45" fmla="*/ 328613 h 877107"/>
              <a:gd name="connsiteX46" fmla="*/ 6396037 w 6738937"/>
              <a:gd name="connsiteY46" fmla="*/ 385763 h 877107"/>
              <a:gd name="connsiteX47" fmla="*/ 6467475 w 6738937"/>
              <a:gd name="connsiteY47" fmla="*/ 409575 h 877107"/>
              <a:gd name="connsiteX48" fmla="*/ 6543675 w 6738937"/>
              <a:gd name="connsiteY48" fmla="*/ 428625 h 877107"/>
              <a:gd name="connsiteX49" fmla="*/ 6615112 w 6738937"/>
              <a:gd name="connsiteY49" fmla="*/ 390525 h 877107"/>
              <a:gd name="connsiteX50" fmla="*/ 6643687 w 6738937"/>
              <a:gd name="connsiteY50" fmla="*/ 438150 h 877107"/>
              <a:gd name="connsiteX51" fmla="*/ 6738937 w 6738937"/>
              <a:gd name="connsiteY51" fmla="*/ 419100 h 877107"/>
              <a:gd name="connsiteX0" fmla="*/ 6738937 w 6738937"/>
              <a:gd name="connsiteY0" fmla="*/ 419100 h 877107"/>
              <a:gd name="connsiteX1" fmla="*/ 6291262 w 6738937"/>
              <a:gd name="connsiteY1" fmla="*/ 585788 h 877107"/>
              <a:gd name="connsiteX2" fmla="*/ 5429250 w 6738937"/>
              <a:gd name="connsiteY2" fmla="*/ 747713 h 877107"/>
              <a:gd name="connsiteX3" fmla="*/ 4471987 w 6738937"/>
              <a:gd name="connsiteY3" fmla="*/ 828675 h 877107"/>
              <a:gd name="connsiteX4" fmla="*/ 3324225 w 6738937"/>
              <a:gd name="connsiteY4" fmla="*/ 876300 h 877107"/>
              <a:gd name="connsiteX5" fmla="*/ 2147887 w 6738937"/>
              <a:gd name="connsiteY5" fmla="*/ 790575 h 877107"/>
              <a:gd name="connsiteX6" fmla="*/ 1247775 w 6738937"/>
              <a:gd name="connsiteY6" fmla="*/ 528638 h 877107"/>
              <a:gd name="connsiteX7" fmla="*/ 742950 w 6738937"/>
              <a:gd name="connsiteY7" fmla="*/ 385763 h 877107"/>
              <a:gd name="connsiteX8" fmla="*/ 142875 w 6738937"/>
              <a:gd name="connsiteY8" fmla="*/ 176213 h 877107"/>
              <a:gd name="connsiteX9" fmla="*/ 0 w 6738937"/>
              <a:gd name="connsiteY9" fmla="*/ 104775 h 877107"/>
              <a:gd name="connsiteX10" fmla="*/ 38100 w 6738937"/>
              <a:gd name="connsiteY10" fmla="*/ 57150 h 877107"/>
              <a:gd name="connsiteX11" fmla="*/ 100012 w 6738937"/>
              <a:gd name="connsiteY11" fmla="*/ 100013 h 877107"/>
              <a:gd name="connsiteX12" fmla="*/ 142875 w 6738937"/>
              <a:gd name="connsiteY12" fmla="*/ 90488 h 877107"/>
              <a:gd name="connsiteX13" fmla="*/ 157162 w 6738937"/>
              <a:gd name="connsiteY13" fmla="*/ 85725 h 877107"/>
              <a:gd name="connsiteX14" fmla="*/ 219075 w 6738937"/>
              <a:gd name="connsiteY14" fmla="*/ 0 h 877107"/>
              <a:gd name="connsiteX15" fmla="*/ 333375 w 6738937"/>
              <a:gd name="connsiteY15" fmla="*/ 85725 h 877107"/>
              <a:gd name="connsiteX16" fmla="*/ 376237 w 6738937"/>
              <a:gd name="connsiteY16" fmla="*/ 80963 h 877107"/>
              <a:gd name="connsiteX17" fmla="*/ 423862 w 6738937"/>
              <a:gd name="connsiteY17" fmla="*/ 28575 h 877107"/>
              <a:gd name="connsiteX18" fmla="*/ 547687 w 6738937"/>
              <a:gd name="connsiteY18" fmla="*/ 133350 h 877107"/>
              <a:gd name="connsiteX19" fmla="*/ 590550 w 6738937"/>
              <a:gd name="connsiteY19" fmla="*/ 209550 h 877107"/>
              <a:gd name="connsiteX20" fmla="*/ 638175 w 6738937"/>
              <a:gd name="connsiteY20" fmla="*/ 190500 h 877107"/>
              <a:gd name="connsiteX21" fmla="*/ 681037 w 6738937"/>
              <a:gd name="connsiteY21" fmla="*/ 128588 h 877107"/>
              <a:gd name="connsiteX22" fmla="*/ 733425 w 6738937"/>
              <a:gd name="connsiteY22" fmla="*/ 42863 h 877107"/>
              <a:gd name="connsiteX23" fmla="*/ 762000 w 6738937"/>
              <a:gd name="connsiteY23" fmla="*/ 80963 h 877107"/>
              <a:gd name="connsiteX24" fmla="*/ 790575 w 6738937"/>
              <a:gd name="connsiteY24" fmla="*/ 119063 h 877107"/>
              <a:gd name="connsiteX25" fmla="*/ 876300 w 6738937"/>
              <a:gd name="connsiteY25" fmla="*/ 71438 h 877107"/>
              <a:gd name="connsiteX26" fmla="*/ 1000125 w 6738937"/>
              <a:gd name="connsiteY26" fmla="*/ 128588 h 877107"/>
              <a:gd name="connsiteX27" fmla="*/ 1004887 w 6738937"/>
              <a:gd name="connsiteY27" fmla="*/ 180975 h 877107"/>
              <a:gd name="connsiteX28" fmla="*/ 1204912 w 6738937"/>
              <a:gd name="connsiteY28" fmla="*/ 128588 h 877107"/>
              <a:gd name="connsiteX29" fmla="*/ 1362075 w 6738937"/>
              <a:gd name="connsiteY29" fmla="*/ 223838 h 877107"/>
              <a:gd name="connsiteX30" fmla="*/ 1690687 w 6738937"/>
              <a:gd name="connsiteY30" fmla="*/ 247650 h 877107"/>
              <a:gd name="connsiteX31" fmla="*/ 2047875 w 6738937"/>
              <a:gd name="connsiteY31" fmla="*/ 314325 h 877107"/>
              <a:gd name="connsiteX32" fmla="*/ 2600325 w 6738937"/>
              <a:gd name="connsiteY32" fmla="*/ 309563 h 877107"/>
              <a:gd name="connsiteX33" fmla="*/ 3005137 w 6738937"/>
              <a:gd name="connsiteY33" fmla="*/ 361950 h 877107"/>
              <a:gd name="connsiteX34" fmla="*/ 3648075 w 6738937"/>
              <a:gd name="connsiteY34" fmla="*/ 361950 h 877107"/>
              <a:gd name="connsiteX35" fmla="*/ 4214812 w 6738937"/>
              <a:gd name="connsiteY35" fmla="*/ 323850 h 877107"/>
              <a:gd name="connsiteX36" fmla="*/ 4672012 w 6738937"/>
              <a:gd name="connsiteY36" fmla="*/ 361950 h 877107"/>
              <a:gd name="connsiteX37" fmla="*/ 4867275 w 6738937"/>
              <a:gd name="connsiteY37" fmla="*/ 328613 h 877107"/>
              <a:gd name="connsiteX38" fmla="*/ 5267325 w 6738937"/>
              <a:gd name="connsiteY38" fmla="*/ 381000 h 877107"/>
              <a:gd name="connsiteX39" fmla="*/ 5681662 w 6738937"/>
              <a:gd name="connsiteY39" fmla="*/ 309563 h 877107"/>
              <a:gd name="connsiteX40" fmla="*/ 5962650 w 6738937"/>
              <a:gd name="connsiteY40" fmla="*/ 223838 h 877107"/>
              <a:gd name="connsiteX41" fmla="*/ 6072187 w 6738937"/>
              <a:gd name="connsiteY41" fmla="*/ 200025 h 877107"/>
              <a:gd name="connsiteX42" fmla="*/ 6186487 w 6738937"/>
              <a:gd name="connsiteY42" fmla="*/ 271463 h 877107"/>
              <a:gd name="connsiteX43" fmla="*/ 6229350 w 6738937"/>
              <a:gd name="connsiteY43" fmla="*/ 314325 h 877107"/>
              <a:gd name="connsiteX44" fmla="*/ 6329362 w 6738937"/>
              <a:gd name="connsiteY44" fmla="*/ 261938 h 877107"/>
              <a:gd name="connsiteX45" fmla="*/ 6376987 w 6738937"/>
              <a:gd name="connsiteY45" fmla="*/ 328613 h 877107"/>
              <a:gd name="connsiteX46" fmla="*/ 6396037 w 6738937"/>
              <a:gd name="connsiteY46" fmla="*/ 385763 h 877107"/>
              <a:gd name="connsiteX47" fmla="*/ 6467475 w 6738937"/>
              <a:gd name="connsiteY47" fmla="*/ 409575 h 877107"/>
              <a:gd name="connsiteX48" fmla="*/ 6543675 w 6738937"/>
              <a:gd name="connsiteY48" fmla="*/ 428625 h 877107"/>
              <a:gd name="connsiteX49" fmla="*/ 6615112 w 6738937"/>
              <a:gd name="connsiteY49" fmla="*/ 390525 h 877107"/>
              <a:gd name="connsiteX50" fmla="*/ 6643687 w 6738937"/>
              <a:gd name="connsiteY50" fmla="*/ 438150 h 877107"/>
              <a:gd name="connsiteX51" fmla="*/ 6738937 w 6738937"/>
              <a:gd name="connsiteY51" fmla="*/ 419100 h 877107"/>
              <a:gd name="connsiteX0" fmla="*/ 6738937 w 6738937"/>
              <a:gd name="connsiteY0" fmla="*/ 419100 h 877107"/>
              <a:gd name="connsiteX1" fmla="*/ 6291262 w 6738937"/>
              <a:gd name="connsiteY1" fmla="*/ 585788 h 877107"/>
              <a:gd name="connsiteX2" fmla="*/ 5429250 w 6738937"/>
              <a:gd name="connsiteY2" fmla="*/ 747713 h 877107"/>
              <a:gd name="connsiteX3" fmla="*/ 4471987 w 6738937"/>
              <a:gd name="connsiteY3" fmla="*/ 828675 h 877107"/>
              <a:gd name="connsiteX4" fmla="*/ 3324225 w 6738937"/>
              <a:gd name="connsiteY4" fmla="*/ 876300 h 877107"/>
              <a:gd name="connsiteX5" fmla="*/ 2147887 w 6738937"/>
              <a:gd name="connsiteY5" fmla="*/ 790575 h 877107"/>
              <a:gd name="connsiteX6" fmla="*/ 1247775 w 6738937"/>
              <a:gd name="connsiteY6" fmla="*/ 528638 h 877107"/>
              <a:gd name="connsiteX7" fmla="*/ 742950 w 6738937"/>
              <a:gd name="connsiteY7" fmla="*/ 385763 h 877107"/>
              <a:gd name="connsiteX8" fmla="*/ 142875 w 6738937"/>
              <a:gd name="connsiteY8" fmla="*/ 176213 h 877107"/>
              <a:gd name="connsiteX9" fmla="*/ 0 w 6738937"/>
              <a:gd name="connsiteY9" fmla="*/ 104775 h 877107"/>
              <a:gd name="connsiteX10" fmla="*/ 38100 w 6738937"/>
              <a:gd name="connsiteY10" fmla="*/ 57150 h 877107"/>
              <a:gd name="connsiteX11" fmla="*/ 100012 w 6738937"/>
              <a:gd name="connsiteY11" fmla="*/ 100013 h 877107"/>
              <a:gd name="connsiteX12" fmla="*/ 142875 w 6738937"/>
              <a:gd name="connsiteY12" fmla="*/ 90488 h 877107"/>
              <a:gd name="connsiteX13" fmla="*/ 157162 w 6738937"/>
              <a:gd name="connsiteY13" fmla="*/ 85725 h 877107"/>
              <a:gd name="connsiteX14" fmla="*/ 219075 w 6738937"/>
              <a:gd name="connsiteY14" fmla="*/ 0 h 877107"/>
              <a:gd name="connsiteX15" fmla="*/ 333375 w 6738937"/>
              <a:gd name="connsiteY15" fmla="*/ 85725 h 877107"/>
              <a:gd name="connsiteX16" fmla="*/ 376237 w 6738937"/>
              <a:gd name="connsiteY16" fmla="*/ 80963 h 877107"/>
              <a:gd name="connsiteX17" fmla="*/ 423862 w 6738937"/>
              <a:gd name="connsiteY17" fmla="*/ 28575 h 877107"/>
              <a:gd name="connsiteX18" fmla="*/ 547687 w 6738937"/>
              <a:gd name="connsiteY18" fmla="*/ 133350 h 877107"/>
              <a:gd name="connsiteX19" fmla="*/ 590550 w 6738937"/>
              <a:gd name="connsiteY19" fmla="*/ 209550 h 877107"/>
              <a:gd name="connsiteX20" fmla="*/ 638175 w 6738937"/>
              <a:gd name="connsiteY20" fmla="*/ 190500 h 877107"/>
              <a:gd name="connsiteX21" fmla="*/ 681037 w 6738937"/>
              <a:gd name="connsiteY21" fmla="*/ 128588 h 877107"/>
              <a:gd name="connsiteX22" fmla="*/ 733425 w 6738937"/>
              <a:gd name="connsiteY22" fmla="*/ 42863 h 877107"/>
              <a:gd name="connsiteX23" fmla="*/ 762000 w 6738937"/>
              <a:gd name="connsiteY23" fmla="*/ 80963 h 877107"/>
              <a:gd name="connsiteX24" fmla="*/ 790575 w 6738937"/>
              <a:gd name="connsiteY24" fmla="*/ 119063 h 877107"/>
              <a:gd name="connsiteX25" fmla="*/ 876300 w 6738937"/>
              <a:gd name="connsiteY25" fmla="*/ 71438 h 877107"/>
              <a:gd name="connsiteX26" fmla="*/ 1000125 w 6738937"/>
              <a:gd name="connsiteY26" fmla="*/ 128588 h 877107"/>
              <a:gd name="connsiteX27" fmla="*/ 1004887 w 6738937"/>
              <a:gd name="connsiteY27" fmla="*/ 180975 h 877107"/>
              <a:gd name="connsiteX28" fmla="*/ 1204912 w 6738937"/>
              <a:gd name="connsiteY28" fmla="*/ 128588 h 877107"/>
              <a:gd name="connsiteX29" fmla="*/ 1362075 w 6738937"/>
              <a:gd name="connsiteY29" fmla="*/ 223838 h 877107"/>
              <a:gd name="connsiteX30" fmla="*/ 1690687 w 6738937"/>
              <a:gd name="connsiteY30" fmla="*/ 247650 h 877107"/>
              <a:gd name="connsiteX31" fmla="*/ 2047875 w 6738937"/>
              <a:gd name="connsiteY31" fmla="*/ 314325 h 877107"/>
              <a:gd name="connsiteX32" fmla="*/ 2600325 w 6738937"/>
              <a:gd name="connsiteY32" fmla="*/ 309563 h 877107"/>
              <a:gd name="connsiteX33" fmla="*/ 3005137 w 6738937"/>
              <a:gd name="connsiteY33" fmla="*/ 361950 h 877107"/>
              <a:gd name="connsiteX34" fmla="*/ 3648075 w 6738937"/>
              <a:gd name="connsiteY34" fmla="*/ 361950 h 877107"/>
              <a:gd name="connsiteX35" fmla="*/ 4214812 w 6738937"/>
              <a:gd name="connsiteY35" fmla="*/ 323850 h 877107"/>
              <a:gd name="connsiteX36" fmla="*/ 4672012 w 6738937"/>
              <a:gd name="connsiteY36" fmla="*/ 361950 h 877107"/>
              <a:gd name="connsiteX37" fmla="*/ 4867275 w 6738937"/>
              <a:gd name="connsiteY37" fmla="*/ 328613 h 877107"/>
              <a:gd name="connsiteX38" fmla="*/ 5267325 w 6738937"/>
              <a:gd name="connsiteY38" fmla="*/ 381000 h 877107"/>
              <a:gd name="connsiteX39" fmla="*/ 5681662 w 6738937"/>
              <a:gd name="connsiteY39" fmla="*/ 309563 h 877107"/>
              <a:gd name="connsiteX40" fmla="*/ 5962650 w 6738937"/>
              <a:gd name="connsiteY40" fmla="*/ 223838 h 877107"/>
              <a:gd name="connsiteX41" fmla="*/ 6072187 w 6738937"/>
              <a:gd name="connsiteY41" fmla="*/ 200025 h 877107"/>
              <a:gd name="connsiteX42" fmla="*/ 6186487 w 6738937"/>
              <a:gd name="connsiteY42" fmla="*/ 271463 h 877107"/>
              <a:gd name="connsiteX43" fmla="*/ 6229350 w 6738937"/>
              <a:gd name="connsiteY43" fmla="*/ 314325 h 877107"/>
              <a:gd name="connsiteX44" fmla="*/ 6329362 w 6738937"/>
              <a:gd name="connsiteY44" fmla="*/ 261938 h 877107"/>
              <a:gd name="connsiteX45" fmla="*/ 6376987 w 6738937"/>
              <a:gd name="connsiteY45" fmla="*/ 328613 h 877107"/>
              <a:gd name="connsiteX46" fmla="*/ 6396037 w 6738937"/>
              <a:gd name="connsiteY46" fmla="*/ 385763 h 877107"/>
              <a:gd name="connsiteX47" fmla="*/ 6467475 w 6738937"/>
              <a:gd name="connsiteY47" fmla="*/ 409575 h 877107"/>
              <a:gd name="connsiteX48" fmla="*/ 6543675 w 6738937"/>
              <a:gd name="connsiteY48" fmla="*/ 428625 h 877107"/>
              <a:gd name="connsiteX49" fmla="*/ 6615112 w 6738937"/>
              <a:gd name="connsiteY49" fmla="*/ 390525 h 877107"/>
              <a:gd name="connsiteX50" fmla="*/ 6643687 w 6738937"/>
              <a:gd name="connsiteY50" fmla="*/ 438150 h 877107"/>
              <a:gd name="connsiteX51" fmla="*/ 6738937 w 6738937"/>
              <a:gd name="connsiteY51" fmla="*/ 419100 h 877107"/>
              <a:gd name="connsiteX0" fmla="*/ 6738937 w 6738937"/>
              <a:gd name="connsiteY0" fmla="*/ 419100 h 877107"/>
              <a:gd name="connsiteX1" fmla="*/ 6300787 w 6738937"/>
              <a:gd name="connsiteY1" fmla="*/ 557213 h 877107"/>
              <a:gd name="connsiteX2" fmla="*/ 5429250 w 6738937"/>
              <a:gd name="connsiteY2" fmla="*/ 747713 h 877107"/>
              <a:gd name="connsiteX3" fmla="*/ 4471987 w 6738937"/>
              <a:gd name="connsiteY3" fmla="*/ 828675 h 877107"/>
              <a:gd name="connsiteX4" fmla="*/ 3324225 w 6738937"/>
              <a:gd name="connsiteY4" fmla="*/ 876300 h 877107"/>
              <a:gd name="connsiteX5" fmla="*/ 2147887 w 6738937"/>
              <a:gd name="connsiteY5" fmla="*/ 790575 h 877107"/>
              <a:gd name="connsiteX6" fmla="*/ 1247775 w 6738937"/>
              <a:gd name="connsiteY6" fmla="*/ 528638 h 877107"/>
              <a:gd name="connsiteX7" fmla="*/ 742950 w 6738937"/>
              <a:gd name="connsiteY7" fmla="*/ 385763 h 877107"/>
              <a:gd name="connsiteX8" fmla="*/ 142875 w 6738937"/>
              <a:gd name="connsiteY8" fmla="*/ 176213 h 877107"/>
              <a:gd name="connsiteX9" fmla="*/ 0 w 6738937"/>
              <a:gd name="connsiteY9" fmla="*/ 104775 h 877107"/>
              <a:gd name="connsiteX10" fmla="*/ 38100 w 6738937"/>
              <a:gd name="connsiteY10" fmla="*/ 57150 h 877107"/>
              <a:gd name="connsiteX11" fmla="*/ 100012 w 6738937"/>
              <a:gd name="connsiteY11" fmla="*/ 100013 h 877107"/>
              <a:gd name="connsiteX12" fmla="*/ 142875 w 6738937"/>
              <a:gd name="connsiteY12" fmla="*/ 90488 h 877107"/>
              <a:gd name="connsiteX13" fmla="*/ 157162 w 6738937"/>
              <a:gd name="connsiteY13" fmla="*/ 85725 h 877107"/>
              <a:gd name="connsiteX14" fmla="*/ 219075 w 6738937"/>
              <a:gd name="connsiteY14" fmla="*/ 0 h 877107"/>
              <a:gd name="connsiteX15" fmla="*/ 333375 w 6738937"/>
              <a:gd name="connsiteY15" fmla="*/ 85725 h 877107"/>
              <a:gd name="connsiteX16" fmla="*/ 376237 w 6738937"/>
              <a:gd name="connsiteY16" fmla="*/ 80963 h 877107"/>
              <a:gd name="connsiteX17" fmla="*/ 423862 w 6738937"/>
              <a:gd name="connsiteY17" fmla="*/ 28575 h 877107"/>
              <a:gd name="connsiteX18" fmla="*/ 547687 w 6738937"/>
              <a:gd name="connsiteY18" fmla="*/ 133350 h 877107"/>
              <a:gd name="connsiteX19" fmla="*/ 590550 w 6738937"/>
              <a:gd name="connsiteY19" fmla="*/ 209550 h 877107"/>
              <a:gd name="connsiteX20" fmla="*/ 638175 w 6738937"/>
              <a:gd name="connsiteY20" fmla="*/ 190500 h 877107"/>
              <a:gd name="connsiteX21" fmla="*/ 681037 w 6738937"/>
              <a:gd name="connsiteY21" fmla="*/ 128588 h 877107"/>
              <a:gd name="connsiteX22" fmla="*/ 733425 w 6738937"/>
              <a:gd name="connsiteY22" fmla="*/ 42863 h 877107"/>
              <a:gd name="connsiteX23" fmla="*/ 762000 w 6738937"/>
              <a:gd name="connsiteY23" fmla="*/ 80963 h 877107"/>
              <a:gd name="connsiteX24" fmla="*/ 790575 w 6738937"/>
              <a:gd name="connsiteY24" fmla="*/ 119063 h 877107"/>
              <a:gd name="connsiteX25" fmla="*/ 876300 w 6738937"/>
              <a:gd name="connsiteY25" fmla="*/ 71438 h 877107"/>
              <a:gd name="connsiteX26" fmla="*/ 1000125 w 6738937"/>
              <a:gd name="connsiteY26" fmla="*/ 128588 h 877107"/>
              <a:gd name="connsiteX27" fmla="*/ 1004887 w 6738937"/>
              <a:gd name="connsiteY27" fmla="*/ 180975 h 877107"/>
              <a:gd name="connsiteX28" fmla="*/ 1204912 w 6738937"/>
              <a:gd name="connsiteY28" fmla="*/ 128588 h 877107"/>
              <a:gd name="connsiteX29" fmla="*/ 1362075 w 6738937"/>
              <a:gd name="connsiteY29" fmla="*/ 223838 h 877107"/>
              <a:gd name="connsiteX30" fmla="*/ 1690687 w 6738937"/>
              <a:gd name="connsiteY30" fmla="*/ 247650 h 877107"/>
              <a:gd name="connsiteX31" fmla="*/ 2047875 w 6738937"/>
              <a:gd name="connsiteY31" fmla="*/ 314325 h 877107"/>
              <a:gd name="connsiteX32" fmla="*/ 2600325 w 6738937"/>
              <a:gd name="connsiteY32" fmla="*/ 309563 h 877107"/>
              <a:gd name="connsiteX33" fmla="*/ 3005137 w 6738937"/>
              <a:gd name="connsiteY33" fmla="*/ 361950 h 877107"/>
              <a:gd name="connsiteX34" fmla="*/ 3648075 w 6738937"/>
              <a:gd name="connsiteY34" fmla="*/ 361950 h 877107"/>
              <a:gd name="connsiteX35" fmla="*/ 4214812 w 6738937"/>
              <a:gd name="connsiteY35" fmla="*/ 323850 h 877107"/>
              <a:gd name="connsiteX36" fmla="*/ 4672012 w 6738937"/>
              <a:gd name="connsiteY36" fmla="*/ 361950 h 877107"/>
              <a:gd name="connsiteX37" fmla="*/ 4867275 w 6738937"/>
              <a:gd name="connsiteY37" fmla="*/ 328613 h 877107"/>
              <a:gd name="connsiteX38" fmla="*/ 5267325 w 6738937"/>
              <a:gd name="connsiteY38" fmla="*/ 381000 h 877107"/>
              <a:gd name="connsiteX39" fmla="*/ 5681662 w 6738937"/>
              <a:gd name="connsiteY39" fmla="*/ 309563 h 877107"/>
              <a:gd name="connsiteX40" fmla="*/ 5962650 w 6738937"/>
              <a:gd name="connsiteY40" fmla="*/ 223838 h 877107"/>
              <a:gd name="connsiteX41" fmla="*/ 6072187 w 6738937"/>
              <a:gd name="connsiteY41" fmla="*/ 200025 h 877107"/>
              <a:gd name="connsiteX42" fmla="*/ 6186487 w 6738937"/>
              <a:gd name="connsiteY42" fmla="*/ 271463 h 877107"/>
              <a:gd name="connsiteX43" fmla="*/ 6229350 w 6738937"/>
              <a:gd name="connsiteY43" fmla="*/ 314325 h 877107"/>
              <a:gd name="connsiteX44" fmla="*/ 6329362 w 6738937"/>
              <a:gd name="connsiteY44" fmla="*/ 261938 h 877107"/>
              <a:gd name="connsiteX45" fmla="*/ 6376987 w 6738937"/>
              <a:gd name="connsiteY45" fmla="*/ 328613 h 877107"/>
              <a:gd name="connsiteX46" fmla="*/ 6396037 w 6738937"/>
              <a:gd name="connsiteY46" fmla="*/ 385763 h 877107"/>
              <a:gd name="connsiteX47" fmla="*/ 6467475 w 6738937"/>
              <a:gd name="connsiteY47" fmla="*/ 409575 h 877107"/>
              <a:gd name="connsiteX48" fmla="*/ 6543675 w 6738937"/>
              <a:gd name="connsiteY48" fmla="*/ 428625 h 877107"/>
              <a:gd name="connsiteX49" fmla="*/ 6615112 w 6738937"/>
              <a:gd name="connsiteY49" fmla="*/ 390525 h 877107"/>
              <a:gd name="connsiteX50" fmla="*/ 6643687 w 6738937"/>
              <a:gd name="connsiteY50" fmla="*/ 438150 h 877107"/>
              <a:gd name="connsiteX51" fmla="*/ 6738937 w 6738937"/>
              <a:gd name="connsiteY51" fmla="*/ 419100 h 877107"/>
              <a:gd name="connsiteX0" fmla="*/ 6738937 w 6738937"/>
              <a:gd name="connsiteY0" fmla="*/ 419100 h 876307"/>
              <a:gd name="connsiteX1" fmla="*/ 6300787 w 6738937"/>
              <a:gd name="connsiteY1" fmla="*/ 557213 h 876307"/>
              <a:gd name="connsiteX2" fmla="*/ 5429250 w 6738937"/>
              <a:gd name="connsiteY2" fmla="*/ 747713 h 876307"/>
              <a:gd name="connsiteX3" fmla="*/ 4481512 w 6738937"/>
              <a:gd name="connsiteY3" fmla="*/ 795337 h 876307"/>
              <a:gd name="connsiteX4" fmla="*/ 3324225 w 6738937"/>
              <a:gd name="connsiteY4" fmla="*/ 876300 h 876307"/>
              <a:gd name="connsiteX5" fmla="*/ 2147887 w 6738937"/>
              <a:gd name="connsiteY5" fmla="*/ 790575 h 876307"/>
              <a:gd name="connsiteX6" fmla="*/ 1247775 w 6738937"/>
              <a:gd name="connsiteY6" fmla="*/ 528638 h 876307"/>
              <a:gd name="connsiteX7" fmla="*/ 742950 w 6738937"/>
              <a:gd name="connsiteY7" fmla="*/ 385763 h 876307"/>
              <a:gd name="connsiteX8" fmla="*/ 142875 w 6738937"/>
              <a:gd name="connsiteY8" fmla="*/ 176213 h 876307"/>
              <a:gd name="connsiteX9" fmla="*/ 0 w 6738937"/>
              <a:gd name="connsiteY9" fmla="*/ 104775 h 876307"/>
              <a:gd name="connsiteX10" fmla="*/ 38100 w 6738937"/>
              <a:gd name="connsiteY10" fmla="*/ 57150 h 876307"/>
              <a:gd name="connsiteX11" fmla="*/ 100012 w 6738937"/>
              <a:gd name="connsiteY11" fmla="*/ 100013 h 876307"/>
              <a:gd name="connsiteX12" fmla="*/ 142875 w 6738937"/>
              <a:gd name="connsiteY12" fmla="*/ 90488 h 876307"/>
              <a:gd name="connsiteX13" fmla="*/ 157162 w 6738937"/>
              <a:gd name="connsiteY13" fmla="*/ 85725 h 876307"/>
              <a:gd name="connsiteX14" fmla="*/ 219075 w 6738937"/>
              <a:gd name="connsiteY14" fmla="*/ 0 h 876307"/>
              <a:gd name="connsiteX15" fmla="*/ 333375 w 6738937"/>
              <a:gd name="connsiteY15" fmla="*/ 85725 h 876307"/>
              <a:gd name="connsiteX16" fmla="*/ 376237 w 6738937"/>
              <a:gd name="connsiteY16" fmla="*/ 80963 h 876307"/>
              <a:gd name="connsiteX17" fmla="*/ 423862 w 6738937"/>
              <a:gd name="connsiteY17" fmla="*/ 28575 h 876307"/>
              <a:gd name="connsiteX18" fmla="*/ 547687 w 6738937"/>
              <a:gd name="connsiteY18" fmla="*/ 133350 h 876307"/>
              <a:gd name="connsiteX19" fmla="*/ 590550 w 6738937"/>
              <a:gd name="connsiteY19" fmla="*/ 209550 h 876307"/>
              <a:gd name="connsiteX20" fmla="*/ 638175 w 6738937"/>
              <a:gd name="connsiteY20" fmla="*/ 190500 h 876307"/>
              <a:gd name="connsiteX21" fmla="*/ 681037 w 6738937"/>
              <a:gd name="connsiteY21" fmla="*/ 128588 h 876307"/>
              <a:gd name="connsiteX22" fmla="*/ 733425 w 6738937"/>
              <a:gd name="connsiteY22" fmla="*/ 42863 h 876307"/>
              <a:gd name="connsiteX23" fmla="*/ 762000 w 6738937"/>
              <a:gd name="connsiteY23" fmla="*/ 80963 h 876307"/>
              <a:gd name="connsiteX24" fmla="*/ 790575 w 6738937"/>
              <a:gd name="connsiteY24" fmla="*/ 119063 h 876307"/>
              <a:gd name="connsiteX25" fmla="*/ 876300 w 6738937"/>
              <a:gd name="connsiteY25" fmla="*/ 71438 h 876307"/>
              <a:gd name="connsiteX26" fmla="*/ 1000125 w 6738937"/>
              <a:gd name="connsiteY26" fmla="*/ 128588 h 876307"/>
              <a:gd name="connsiteX27" fmla="*/ 1004887 w 6738937"/>
              <a:gd name="connsiteY27" fmla="*/ 180975 h 876307"/>
              <a:gd name="connsiteX28" fmla="*/ 1204912 w 6738937"/>
              <a:gd name="connsiteY28" fmla="*/ 128588 h 876307"/>
              <a:gd name="connsiteX29" fmla="*/ 1362075 w 6738937"/>
              <a:gd name="connsiteY29" fmla="*/ 223838 h 876307"/>
              <a:gd name="connsiteX30" fmla="*/ 1690687 w 6738937"/>
              <a:gd name="connsiteY30" fmla="*/ 247650 h 876307"/>
              <a:gd name="connsiteX31" fmla="*/ 2047875 w 6738937"/>
              <a:gd name="connsiteY31" fmla="*/ 314325 h 876307"/>
              <a:gd name="connsiteX32" fmla="*/ 2600325 w 6738937"/>
              <a:gd name="connsiteY32" fmla="*/ 309563 h 876307"/>
              <a:gd name="connsiteX33" fmla="*/ 3005137 w 6738937"/>
              <a:gd name="connsiteY33" fmla="*/ 361950 h 876307"/>
              <a:gd name="connsiteX34" fmla="*/ 3648075 w 6738937"/>
              <a:gd name="connsiteY34" fmla="*/ 361950 h 876307"/>
              <a:gd name="connsiteX35" fmla="*/ 4214812 w 6738937"/>
              <a:gd name="connsiteY35" fmla="*/ 323850 h 876307"/>
              <a:gd name="connsiteX36" fmla="*/ 4672012 w 6738937"/>
              <a:gd name="connsiteY36" fmla="*/ 361950 h 876307"/>
              <a:gd name="connsiteX37" fmla="*/ 4867275 w 6738937"/>
              <a:gd name="connsiteY37" fmla="*/ 328613 h 876307"/>
              <a:gd name="connsiteX38" fmla="*/ 5267325 w 6738937"/>
              <a:gd name="connsiteY38" fmla="*/ 381000 h 876307"/>
              <a:gd name="connsiteX39" fmla="*/ 5681662 w 6738937"/>
              <a:gd name="connsiteY39" fmla="*/ 309563 h 876307"/>
              <a:gd name="connsiteX40" fmla="*/ 5962650 w 6738937"/>
              <a:gd name="connsiteY40" fmla="*/ 223838 h 876307"/>
              <a:gd name="connsiteX41" fmla="*/ 6072187 w 6738937"/>
              <a:gd name="connsiteY41" fmla="*/ 200025 h 876307"/>
              <a:gd name="connsiteX42" fmla="*/ 6186487 w 6738937"/>
              <a:gd name="connsiteY42" fmla="*/ 271463 h 876307"/>
              <a:gd name="connsiteX43" fmla="*/ 6229350 w 6738937"/>
              <a:gd name="connsiteY43" fmla="*/ 314325 h 876307"/>
              <a:gd name="connsiteX44" fmla="*/ 6329362 w 6738937"/>
              <a:gd name="connsiteY44" fmla="*/ 261938 h 876307"/>
              <a:gd name="connsiteX45" fmla="*/ 6376987 w 6738937"/>
              <a:gd name="connsiteY45" fmla="*/ 328613 h 876307"/>
              <a:gd name="connsiteX46" fmla="*/ 6396037 w 6738937"/>
              <a:gd name="connsiteY46" fmla="*/ 385763 h 876307"/>
              <a:gd name="connsiteX47" fmla="*/ 6467475 w 6738937"/>
              <a:gd name="connsiteY47" fmla="*/ 409575 h 876307"/>
              <a:gd name="connsiteX48" fmla="*/ 6543675 w 6738937"/>
              <a:gd name="connsiteY48" fmla="*/ 428625 h 876307"/>
              <a:gd name="connsiteX49" fmla="*/ 6615112 w 6738937"/>
              <a:gd name="connsiteY49" fmla="*/ 390525 h 876307"/>
              <a:gd name="connsiteX50" fmla="*/ 6643687 w 6738937"/>
              <a:gd name="connsiteY50" fmla="*/ 438150 h 876307"/>
              <a:gd name="connsiteX51" fmla="*/ 6738937 w 6738937"/>
              <a:gd name="connsiteY51" fmla="*/ 419100 h 876307"/>
              <a:gd name="connsiteX0" fmla="*/ 6738937 w 6738937"/>
              <a:gd name="connsiteY0" fmla="*/ 419100 h 809802"/>
              <a:gd name="connsiteX1" fmla="*/ 6300787 w 6738937"/>
              <a:gd name="connsiteY1" fmla="*/ 557213 h 809802"/>
              <a:gd name="connsiteX2" fmla="*/ 5429250 w 6738937"/>
              <a:gd name="connsiteY2" fmla="*/ 747713 h 809802"/>
              <a:gd name="connsiteX3" fmla="*/ 4481512 w 6738937"/>
              <a:gd name="connsiteY3" fmla="*/ 795337 h 809802"/>
              <a:gd name="connsiteX4" fmla="*/ 3343275 w 6738937"/>
              <a:gd name="connsiteY4" fmla="*/ 790575 h 809802"/>
              <a:gd name="connsiteX5" fmla="*/ 2147887 w 6738937"/>
              <a:gd name="connsiteY5" fmla="*/ 790575 h 809802"/>
              <a:gd name="connsiteX6" fmla="*/ 1247775 w 6738937"/>
              <a:gd name="connsiteY6" fmla="*/ 528638 h 809802"/>
              <a:gd name="connsiteX7" fmla="*/ 742950 w 6738937"/>
              <a:gd name="connsiteY7" fmla="*/ 385763 h 809802"/>
              <a:gd name="connsiteX8" fmla="*/ 142875 w 6738937"/>
              <a:gd name="connsiteY8" fmla="*/ 176213 h 809802"/>
              <a:gd name="connsiteX9" fmla="*/ 0 w 6738937"/>
              <a:gd name="connsiteY9" fmla="*/ 104775 h 809802"/>
              <a:gd name="connsiteX10" fmla="*/ 38100 w 6738937"/>
              <a:gd name="connsiteY10" fmla="*/ 57150 h 809802"/>
              <a:gd name="connsiteX11" fmla="*/ 100012 w 6738937"/>
              <a:gd name="connsiteY11" fmla="*/ 100013 h 809802"/>
              <a:gd name="connsiteX12" fmla="*/ 142875 w 6738937"/>
              <a:gd name="connsiteY12" fmla="*/ 90488 h 809802"/>
              <a:gd name="connsiteX13" fmla="*/ 157162 w 6738937"/>
              <a:gd name="connsiteY13" fmla="*/ 85725 h 809802"/>
              <a:gd name="connsiteX14" fmla="*/ 219075 w 6738937"/>
              <a:gd name="connsiteY14" fmla="*/ 0 h 809802"/>
              <a:gd name="connsiteX15" fmla="*/ 333375 w 6738937"/>
              <a:gd name="connsiteY15" fmla="*/ 85725 h 809802"/>
              <a:gd name="connsiteX16" fmla="*/ 376237 w 6738937"/>
              <a:gd name="connsiteY16" fmla="*/ 80963 h 809802"/>
              <a:gd name="connsiteX17" fmla="*/ 423862 w 6738937"/>
              <a:gd name="connsiteY17" fmla="*/ 28575 h 809802"/>
              <a:gd name="connsiteX18" fmla="*/ 547687 w 6738937"/>
              <a:gd name="connsiteY18" fmla="*/ 133350 h 809802"/>
              <a:gd name="connsiteX19" fmla="*/ 590550 w 6738937"/>
              <a:gd name="connsiteY19" fmla="*/ 209550 h 809802"/>
              <a:gd name="connsiteX20" fmla="*/ 638175 w 6738937"/>
              <a:gd name="connsiteY20" fmla="*/ 190500 h 809802"/>
              <a:gd name="connsiteX21" fmla="*/ 681037 w 6738937"/>
              <a:gd name="connsiteY21" fmla="*/ 128588 h 809802"/>
              <a:gd name="connsiteX22" fmla="*/ 733425 w 6738937"/>
              <a:gd name="connsiteY22" fmla="*/ 42863 h 809802"/>
              <a:gd name="connsiteX23" fmla="*/ 762000 w 6738937"/>
              <a:gd name="connsiteY23" fmla="*/ 80963 h 809802"/>
              <a:gd name="connsiteX24" fmla="*/ 790575 w 6738937"/>
              <a:gd name="connsiteY24" fmla="*/ 119063 h 809802"/>
              <a:gd name="connsiteX25" fmla="*/ 876300 w 6738937"/>
              <a:gd name="connsiteY25" fmla="*/ 71438 h 809802"/>
              <a:gd name="connsiteX26" fmla="*/ 1000125 w 6738937"/>
              <a:gd name="connsiteY26" fmla="*/ 128588 h 809802"/>
              <a:gd name="connsiteX27" fmla="*/ 1004887 w 6738937"/>
              <a:gd name="connsiteY27" fmla="*/ 180975 h 809802"/>
              <a:gd name="connsiteX28" fmla="*/ 1204912 w 6738937"/>
              <a:gd name="connsiteY28" fmla="*/ 128588 h 809802"/>
              <a:gd name="connsiteX29" fmla="*/ 1362075 w 6738937"/>
              <a:gd name="connsiteY29" fmla="*/ 223838 h 809802"/>
              <a:gd name="connsiteX30" fmla="*/ 1690687 w 6738937"/>
              <a:gd name="connsiteY30" fmla="*/ 247650 h 809802"/>
              <a:gd name="connsiteX31" fmla="*/ 2047875 w 6738937"/>
              <a:gd name="connsiteY31" fmla="*/ 314325 h 809802"/>
              <a:gd name="connsiteX32" fmla="*/ 2600325 w 6738937"/>
              <a:gd name="connsiteY32" fmla="*/ 309563 h 809802"/>
              <a:gd name="connsiteX33" fmla="*/ 3005137 w 6738937"/>
              <a:gd name="connsiteY33" fmla="*/ 361950 h 809802"/>
              <a:gd name="connsiteX34" fmla="*/ 3648075 w 6738937"/>
              <a:gd name="connsiteY34" fmla="*/ 361950 h 809802"/>
              <a:gd name="connsiteX35" fmla="*/ 4214812 w 6738937"/>
              <a:gd name="connsiteY35" fmla="*/ 323850 h 809802"/>
              <a:gd name="connsiteX36" fmla="*/ 4672012 w 6738937"/>
              <a:gd name="connsiteY36" fmla="*/ 361950 h 809802"/>
              <a:gd name="connsiteX37" fmla="*/ 4867275 w 6738937"/>
              <a:gd name="connsiteY37" fmla="*/ 328613 h 809802"/>
              <a:gd name="connsiteX38" fmla="*/ 5267325 w 6738937"/>
              <a:gd name="connsiteY38" fmla="*/ 381000 h 809802"/>
              <a:gd name="connsiteX39" fmla="*/ 5681662 w 6738937"/>
              <a:gd name="connsiteY39" fmla="*/ 309563 h 809802"/>
              <a:gd name="connsiteX40" fmla="*/ 5962650 w 6738937"/>
              <a:gd name="connsiteY40" fmla="*/ 223838 h 809802"/>
              <a:gd name="connsiteX41" fmla="*/ 6072187 w 6738937"/>
              <a:gd name="connsiteY41" fmla="*/ 200025 h 809802"/>
              <a:gd name="connsiteX42" fmla="*/ 6186487 w 6738937"/>
              <a:gd name="connsiteY42" fmla="*/ 271463 h 809802"/>
              <a:gd name="connsiteX43" fmla="*/ 6229350 w 6738937"/>
              <a:gd name="connsiteY43" fmla="*/ 314325 h 809802"/>
              <a:gd name="connsiteX44" fmla="*/ 6329362 w 6738937"/>
              <a:gd name="connsiteY44" fmla="*/ 261938 h 809802"/>
              <a:gd name="connsiteX45" fmla="*/ 6376987 w 6738937"/>
              <a:gd name="connsiteY45" fmla="*/ 328613 h 809802"/>
              <a:gd name="connsiteX46" fmla="*/ 6396037 w 6738937"/>
              <a:gd name="connsiteY46" fmla="*/ 385763 h 809802"/>
              <a:gd name="connsiteX47" fmla="*/ 6467475 w 6738937"/>
              <a:gd name="connsiteY47" fmla="*/ 409575 h 809802"/>
              <a:gd name="connsiteX48" fmla="*/ 6543675 w 6738937"/>
              <a:gd name="connsiteY48" fmla="*/ 428625 h 809802"/>
              <a:gd name="connsiteX49" fmla="*/ 6615112 w 6738937"/>
              <a:gd name="connsiteY49" fmla="*/ 390525 h 809802"/>
              <a:gd name="connsiteX50" fmla="*/ 6643687 w 6738937"/>
              <a:gd name="connsiteY50" fmla="*/ 438150 h 809802"/>
              <a:gd name="connsiteX51" fmla="*/ 6738937 w 6738937"/>
              <a:gd name="connsiteY51" fmla="*/ 419100 h 809802"/>
              <a:gd name="connsiteX0" fmla="*/ 6738937 w 6738937"/>
              <a:gd name="connsiteY0" fmla="*/ 419100 h 800472"/>
              <a:gd name="connsiteX1" fmla="*/ 6300787 w 6738937"/>
              <a:gd name="connsiteY1" fmla="*/ 557213 h 800472"/>
              <a:gd name="connsiteX2" fmla="*/ 5429250 w 6738937"/>
              <a:gd name="connsiteY2" fmla="*/ 747713 h 800472"/>
              <a:gd name="connsiteX3" fmla="*/ 4481512 w 6738937"/>
              <a:gd name="connsiteY3" fmla="*/ 795337 h 800472"/>
              <a:gd name="connsiteX4" fmla="*/ 3343275 w 6738937"/>
              <a:gd name="connsiteY4" fmla="*/ 790575 h 800472"/>
              <a:gd name="connsiteX5" fmla="*/ 2176462 w 6738937"/>
              <a:gd name="connsiteY5" fmla="*/ 719137 h 800472"/>
              <a:gd name="connsiteX6" fmla="*/ 1247775 w 6738937"/>
              <a:gd name="connsiteY6" fmla="*/ 528638 h 800472"/>
              <a:gd name="connsiteX7" fmla="*/ 742950 w 6738937"/>
              <a:gd name="connsiteY7" fmla="*/ 385763 h 800472"/>
              <a:gd name="connsiteX8" fmla="*/ 142875 w 6738937"/>
              <a:gd name="connsiteY8" fmla="*/ 176213 h 800472"/>
              <a:gd name="connsiteX9" fmla="*/ 0 w 6738937"/>
              <a:gd name="connsiteY9" fmla="*/ 104775 h 800472"/>
              <a:gd name="connsiteX10" fmla="*/ 38100 w 6738937"/>
              <a:gd name="connsiteY10" fmla="*/ 57150 h 800472"/>
              <a:gd name="connsiteX11" fmla="*/ 100012 w 6738937"/>
              <a:gd name="connsiteY11" fmla="*/ 100013 h 800472"/>
              <a:gd name="connsiteX12" fmla="*/ 142875 w 6738937"/>
              <a:gd name="connsiteY12" fmla="*/ 90488 h 800472"/>
              <a:gd name="connsiteX13" fmla="*/ 157162 w 6738937"/>
              <a:gd name="connsiteY13" fmla="*/ 85725 h 800472"/>
              <a:gd name="connsiteX14" fmla="*/ 219075 w 6738937"/>
              <a:gd name="connsiteY14" fmla="*/ 0 h 800472"/>
              <a:gd name="connsiteX15" fmla="*/ 333375 w 6738937"/>
              <a:gd name="connsiteY15" fmla="*/ 85725 h 800472"/>
              <a:gd name="connsiteX16" fmla="*/ 376237 w 6738937"/>
              <a:gd name="connsiteY16" fmla="*/ 80963 h 800472"/>
              <a:gd name="connsiteX17" fmla="*/ 423862 w 6738937"/>
              <a:gd name="connsiteY17" fmla="*/ 28575 h 800472"/>
              <a:gd name="connsiteX18" fmla="*/ 547687 w 6738937"/>
              <a:gd name="connsiteY18" fmla="*/ 133350 h 800472"/>
              <a:gd name="connsiteX19" fmla="*/ 590550 w 6738937"/>
              <a:gd name="connsiteY19" fmla="*/ 209550 h 800472"/>
              <a:gd name="connsiteX20" fmla="*/ 638175 w 6738937"/>
              <a:gd name="connsiteY20" fmla="*/ 190500 h 800472"/>
              <a:gd name="connsiteX21" fmla="*/ 681037 w 6738937"/>
              <a:gd name="connsiteY21" fmla="*/ 128588 h 800472"/>
              <a:gd name="connsiteX22" fmla="*/ 733425 w 6738937"/>
              <a:gd name="connsiteY22" fmla="*/ 42863 h 800472"/>
              <a:gd name="connsiteX23" fmla="*/ 762000 w 6738937"/>
              <a:gd name="connsiteY23" fmla="*/ 80963 h 800472"/>
              <a:gd name="connsiteX24" fmla="*/ 790575 w 6738937"/>
              <a:gd name="connsiteY24" fmla="*/ 119063 h 800472"/>
              <a:gd name="connsiteX25" fmla="*/ 876300 w 6738937"/>
              <a:gd name="connsiteY25" fmla="*/ 71438 h 800472"/>
              <a:gd name="connsiteX26" fmla="*/ 1000125 w 6738937"/>
              <a:gd name="connsiteY26" fmla="*/ 128588 h 800472"/>
              <a:gd name="connsiteX27" fmla="*/ 1004887 w 6738937"/>
              <a:gd name="connsiteY27" fmla="*/ 180975 h 800472"/>
              <a:gd name="connsiteX28" fmla="*/ 1204912 w 6738937"/>
              <a:gd name="connsiteY28" fmla="*/ 128588 h 800472"/>
              <a:gd name="connsiteX29" fmla="*/ 1362075 w 6738937"/>
              <a:gd name="connsiteY29" fmla="*/ 223838 h 800472"/>
              <a:gd name="connsiteX30" fmla="*/ 1690687 w 6738937"/>
              <a:gd name="connsiteY30" fmla="*/ 247650 h 800472"/>
              <a:gd name="connsiteX31" fmla="*/ 2047875 w 6738937"/>
              <a:gd name="connsiteY31" fmla="*/ 314325 h 800472"/>
              <a:gd name="connsiteX32" fmla="*/ 2600325 w 6738937"/>
              <a:gd name="connsiteY32" fmla="*/ 309563 h 800472"/>
              <a:gd name="connsiteX33" fmla="*/ 3005137 w 6738937"/>
              <a:gd name="connsiteY33" fmla="*/ 361950 h 800472"/>
              <a:gd name="connsiteX34" fmla="*/ 3648075 w 6738937"/>
              <a:gd name="connsiteY34" fmla="*/ 361950 h 800472"/>
              <a:gd name="connsiteX35" fmla="*/ 4214812 w 6738937"/>
              <a:gd name="connsiteY35" fmla="*/ 323850 h 800472"/>
              <a:gd name="connsiteX36" fmla="*/ 4672012 w 6738937"/>
              <a:gd name="connsiteY36" fmla="*/ 361950 h 800472"/>
              <a:gd name="connsiteX37" fmla="*/ 4867275 w 6738937"/>
              <a:gd name="connsiteY37" fmla="*/ 328613 h 800472"/>
              <a:gd name="connsiteX38" fmla="*/ 5267325 w 6738937"/>
              <a:gd name="connsiteY38" fmla="*/ 381000 h 800472"/>
              <a:gd name="connsiteX39" fmla="*/ 5681662 w 6738937"/>
              <a:gd name="connsiteY39" fmla="*/ 309563 h 800472"/>
              <a:gd name="connsiteX40" fmla="*/ 5962650 w 6738937"/>
              <a:gd name="connsiteY40" fmla="*/ 223838 h 800472"/>
              <a:gd name="connsiteX41" fmla="*/ 6072187 w 6738937"/>
              <a:gd name="connsiteY41" fmla="*/ 200025 h 800472"/>
              <a:gd name="connsiteX42" fmla="*/ 6186487 w 6738937"/>
              <a:gd name="connsiteY42" fmla="*/ 271463 h 800472"/>
              <a:gd name="connsiteX43" fmla="*/ 6229350 w 6738937"/>
              <a:gd name="connsiteY43" fmla="*/ 314325 h 800472"/>
              <a:gd name="connsiteX44" fmla="*/ 6329362 w 6738937"/>
              <a:gd name="connsiteY44" fmla="*/ 261938 h 800472"/>
              <a:gd name="connsiteX45" fmla="*/ 6376987 w 6738937"/>
              <a:gd name="connsiteY45" fmla="*/ 328613 h 800472"/>
              <a:gd name="connsiteX46" fmla="*/ 6396037 w 6738937"/>
              <a:gd name="connsiteY46" fmla="*/ 385763 h 800472"/>
              <a:gd name="connsiteX47" fmla="*/ 6467475 w 6738937"/>
              <a:gd name="connsiteY47" fmla="*/ 409575 h 800472"/>
              <a:gd name="connsiteX48" fmla="*/ 6543675 w 6738937"/>
              <a:gd name="connsiteY48" fmla="*/ 428625 h 800472"/>
              <a:gd name="connsiteX49" fmla="*/ 6615112 w 6738937"/>
              <a:gd name="connsiteY49" fmla="*/ 390525 h 800472"/>
              <a:gd name="connsiteX50" fmla="*/ 6643687 w 6738937"/>
              <a:gd name="connsiteY50" fmla="*/ 438150 h 800472"/>
              <a:gd name="connsiteX51" fmla="*/ 6738937 w 6738937"/>
              <a:gd name="connsiteY51" fmla="*/ 419100 h 800472"/>
              <a:gd name="connsiteX0" fmla="*/ 6738937 w 6738937"/>
              <a:gd name="connsiteY0" fmla="*/ 419100 h 802808"/>
              <a:gd name="connsiteX1" fmla="*/ 6300787 w 6738937"/>
              <a:gd name="connsiteY1" fmla="*/ 557213 h 802808"/>
              <a:gd name="connsiteX2" fmla="*/ 5405438 w 6738937"/>
              <a:gd name="connsiteY2" fmla="*/ 714376 h 802808"/>
              <a:gd name="connsiteX3" fmla="*/ 4481512 w 6738937"/>
              <a:gd name="connsiteY3" fmla="*/ 795337 h 802808"/>
              <a:gd name="connsiteX4" fmla="*/ 3343275 w 6738937"/>
              <a:gd name="connsiteY4" fmla="*/ 790575 h 802808"/>
              <a:gd name="connsiteX5" fmla="*/ 2176462 w 6738937"/>
              <a:gd name="connsiteY5" fmla="*/ 719137 h 802808"/>
              <a:gd name="connsiteX6" fmla="*/ 1247775 w 6738937"/>
              <a:gd name="connsiteY6" fmla="*/ 528638 h 802808"/>
              <a:gd name="connsiteX7" fmla="*/ 742950 w 6738937"/>
              <a:gd name="connsiteY7" fmla="*/ 385763 h 802808"/>
              <a:gd name="connsiteX8" fmla="*/ 142875 w 6738937"/>
              <a:gd name="connsiteY8" fmla="*/ 176213 h 802808"/>
              <a:gd name="connsiteX9" fmla="*/ 0 w 6738937"/>
              <a:gd name="connsiteY9" fmla="*/ 104775 h 802808"/>
              <a:gd name="connsiteX10" fmla="*/ 38100 w 6738937"/>
              <a:gd name="connsiteY10" fmla="*/ 57150 h 802808"/>
              <a:gd name="connsiteX11" fmla="*/ 100012 w 6738937"/>
              <a:gd name="connsiteY11" fmla="*/ 100013 h 802808"/>
              <a:gd name="connsiteX12" fmla="*/ 142875 w 6738937"/>
              <a:gd name="connsiteY12" fmla="*/ 90488 h 802808"/>
              <a:gd name="connsiteX13" fmla="*/ 157162 w 6738937"/>
              <a:gd name="connsiteY13" fmla="*/ 85725 h 802808"/>
              <a:gd name="connsiteX14" fmla="*/ 219075 w 6738937"/>
              <a:gd name="connsiteY14" fmla="*/ 0 h 802808"/>
              <a:gd name="connsiteX15" fmla="*/ 333375 w 6738937"/>
              <a:gd name="connsiteY15" fmla="*/ 85725 h 802808"/>
              <a:gd name="connsiteX16" fmla="*/ 376237 w 6738937"/>
              <a:gd name="connsiteY16" fmla="*/ 80963 h 802808"/>
              <a:gd name="connsiteX17" fmla="*/ 423862 w 6738937"/>
              <a:gd name="connsiteY17" fmla="*/ 28575 h 802808"/>
              <a:gd name="connsiteX18" fmla="*/ 547687 w 6738937"/>
              <a:gd name="connsiteY18" fmla="*/ 133350 h 802808"/>
              <a:gd name="connsiteX19" fmla="*/ 590550 w 6738937"/>
              <a:gd name="connsiteY19" fmla="*/ 209550 h 802808"/>
              <a:gd name="connsiteX20" fmla="*/ 638175 w 6738937"/>
              <a:gd name="connsiteY20" fmla="*/ 190500 h 802808"/>
              <a:gd name="connsiteX21" fmla="*/ 681037 w 6738937"/>
              <a:gd name="connsiteY21" fmla="*/ 128588 h 802808"/>
              <a:gd name="connsiteX22" fmla="*/ 733425 w 6738937"/>
              <a:gd name="connsiteY22" fmla="*/ 42863 h 802808"/>
              <a:gd name="connsiteX23" fmla="*/ 762000 w 6738937"/>
              <a:gd name="connsiteY23" fmla="*/ 80963 h 802808"/>
              <a:gd name="connsiteX24" fmla="*/ 790575 w 6738937"/>
              <a:gd name="connsiteY24" fmla="*/ 119063 h 802808"/>
              <a:gd name="connsiteX25" fmla="*/ 876300 w 6738937"/>
              <a:gd name="connsiteY25" fmla="*/ 71438 h 802808"/>
              <a:gd name="connsiteX26" fmla="*/ 1000125 w 6738937"/>
              <a:gd name="connsiteY26" fmla="*/ 128588 h 802808"/>
              <a:gd name="connsiteX27" fmla="*/ 1004887 w 6738937"/>
              <a:gd name="connsiteY27" fmla="*/ 180975 h 802808"/>
              <a:gd name="connsiteX28" fmla="*/ 1204912 w 6738937"/>
              <a:gd name="connsiteY28" fmla="*/ 128588 h 802808"/>
              <a:gd name="connsiteX29" fmla="*/ 1362075 w 6738937"/>
              <a:gd name="connsiteY29" fmla="*/ 223838 h 802808"/>
              <a:gd name="connsiteX30" fmla="*/ 1690687 w 6738937"/>
              <a:gd name="connsiteY30" fmla="*/ 247650 h 802808"/>
              <a:gd name="connsiteX31" fmla="*/ 2047875 w 6738937"/>
              <a:gd name="connsiteY31" fmla="*/ 314325 h 802808"/>
              <a:gd name="connsiteX32" fmla="*/ 2600325 w 6738937"/>
              <a:gd name="connsiteY32" fmla="*/ 309563 h 802808"/>
              <a:gd name="connsiteX33" fmla="*/ 3005137 w 6738937"/>
              <a:gd name="connsiteY33" fmla="*/ 361950 h 802808"/>
              <a:gd name="connsiteX34" fmla="*/ 3648075 w 6738937"/>
              <a:gd name="connsiteY34" fmla="*/ 361950 h 802808"/>
              <a:gd name="connsiteX35" fmla="*/ 4214812 w 6738937"/>
              <a:gd name="connsiteY35" fmla="*/ 323850 h 802808"/>
              <a:gd name="connsiteX36" fmla="*/ 4672012 w 6738937"/>
              <a:gd name="connsiteY36" fmla="*/ 361950 h 802808"/>
              <a:gd name="connsiteX37" fmla="*/ 4867275 w 6738937"/>
              <a:gd name="connsiteY37" fmla="*/ 328613 h 802808"/>
              <a:gd name="connsiteX38" fmla="*/ 5267325 w 6738937"/>
              <a:gd name="connsiteY38" fmla="*/ 381000 h 802808"/>
              <a:gd name="connsiteX39" fmla="*/ 5681662 w 6738937"/>
              <a:gd name="connsiteY39" fmla="*/ 309563 h 802808"/>
              <a:gd name="connsiteX40" fmla="*/ 5962650 w 6738937"/>
              <a:gd name="connsiteY40" fmla="*/ 223838 h 802808"/>
              <a:gd name="connsiteX41" fmla="*/ 6072187 w 6738937"/>
              <a:gd name="connsiteY41" fmla="*/ 200025 h 802808"/>
              <a:gd name="connsiteX42" fmla="*/ 6186487 w 6738937"/>
              <a:gd name="connsiteY42" fmla="*/ 271463 h 802808"/>
              <a:gd name="connsiteX43" fmla="*/ 6229350 w 6738937"/>
              <a:gd name="connsiteY43" fmla="*/ 314325 h 802808"/>
              <a:gd name="connsiteX44" fmla="*/ 6329362 w 6738937"/>
              <a:gd name="connsiteY44" fmla="*/ 261938 h 802808"/>
              <a:gd name="connsiteX45" fmla="*/ 6376987 w 6738937"/>
              <a:gd name="connsiteY45" fmla="*/ 328613 h 802808"/>
              <a:gd name="connsiteX46" fmla="*/ 6396037 w 6738937"/>
              <a:gd name="connsiteY46" fmla="*/ 385763 h 802808"/>
              <a:gd name="connsiteX47" fmla="*/ 6467475 w 6738937"/>
              <a:gd name="connsiteY47" fmla="*/ 409575 h 802808"/>
              <a:gd name="connsiteX48" fmla="*/ 6543675 w 6738937"/>
              <a:gd name="connsiteY48" fmla="*/ 428625 h 802808"/>
              <a:gd name="connsiteX49" fmla="*/ 6615112 w 6738937"/>
              <a:gd name="connsiteY49" fmla="*/ 390525 h 802808"/>
              <a:gd name="connsiteX50" fmla="*/ 6643687 w 6738937"/>
              <a:gd name="connsiteY50" fmla="*/ 438150 h 802808"/>
              <a:gd name="connsiteX51" fmla="*/ 6738937 w 6738937"/>
              <a:gd name="connsiteY51" fmla="*/ 419100 h 802808"/>
              <a:gd name="connsiteX0" fmla="*/ 6738937 w 6738937"/>
              <a:gd name="connsiteY0" fmla="*/ 419100 h 791528"/>
              <a:gd name="connsiteX1" fmla="*/ 6300787 w 6738937"/>
              <a:gd name="connsiteY1" fmla="*/ 557213 h 791528"/>
              <a:gd name="connsiteX2" fmla="*/ 5405438 w 6738937"/>
              <a:gd name="connsiteY2" fmla="*/ 714376 h 791528"/>
              <a:gd name="connsiteX3" fmla="*/ 4495799 w 6738937"/>
              <a:gd name="connsiteY3" fmla="*/ 757237 h 791528"/>
              <a:gd name="connsiteX4" fmla="*/ 3343275 w 6738937"/>
              <a:gd name="connsiteY4" fmla="*/ 790575 h 791528"/>
              <a:gd name="connsiteX5" fmla="*/ 2176462 w 6738937"/>
              <a:gd name="connsiteY5" fmla="*/ 719137 h 791528"/>
              <a:gd name="connsiteX6" fmla="*/ 1247775 w 6738937"/>
              <a:gd name="connsiteY6" fmla="*/ 528638 h 791528"/>
              <a:gd name="connsiteX7" fmla="*/ 742950 w 6738937"/>
              <a:gd name="connsiteY7" fmla="*/ 385763 h 791528"/>
              <a:gd name="connsiteX8" fmla="*/ 142875 w 6738937"/>
              <a:gd name="connsiteY8" fmla="*/ 176213 h 791528"/>
              <a:gd name="connsiteX9" fmla="*/ 0 w 6738937"/>
              <a:gd name="connsiteY9" fmla="*/ 104775 h 791528"/>
              <a:gd name="connsiteX10" fmla="*/ 38100 w 6738937"/>
              <a:gd name="connsiteY10" fmla="*/ 57150 h 791528"/>
              <a:gd name="connsiteX11" fmla="*/ 100012 w 6738937"/>
              <a:gd name="connsiteY11" fmla="*/ 100013 h 791528"/>
              <a:gd name="connsiteX12" fmla="*/ 142875 w 6738937"/>
              <a:gd name="connsiteY12" fmla="*/ 90488 h 791528"/>
              <a:gd name="connsiteX13" fmla="*/ 157162 w 6738937"/>
              <a:gd name="connsiteY13" fmla="*/ 85725 h 791528"/>
              <a:gd name="connsiteX14" fmla="*/ 219075 w 6738937"/>
              <a:gd name="connsiteY14" fmla="*/ 0 h 791528"/>
              <a:gd name="connsiteX15" fmla="*/ 333375 w 6738937"/>
              <a:gd name="connsiteY15" fmla="*/ 85725 h 791528"/>
              <a:gd name="connsiteX16" fmla="*/ 376237 w 6738937"/>
              <a:gd name="connsiteY16" fmla="*/ 80963 h 791528"/>
              <a:gd name="connsiteX17" fmla="*/ 423862 w 6738937"/>
              <a:gd name="connsiteY17" fmla="*/ 28575 h 791528"/>
              <a:gd name="connsiteX18" fmla="*/ 547687 w 6738937"/>
              <a:gd name="connsiteY18" fmla="*/ 133350 h 791528"/>
              <a:gd name="connsiteX19" fmla="*/ 590550 w 6738937"/>
              <a:gd name="connsiteY19" fmla="*/ 209550 h 791528"/>
              <a:gd name="connsiteX20" fmla="*/ 638175 w 6738937"/>
              <a:gd name="connsiteY20" fmla="*/ 190500 h 791528"/>
              <a:gd name="connsiteX21" fmla="*/ 681037 w 6738937"/>
              <a:gd name="connsiteY21" fmla="*/ 128588 h 791528"/>
              <a:gd name="connsiteX22" fmla="*/ 733425 w 6738937"/>
              <a:gd name="connsiteY22" fmla="*/ 42863 h 791528"/>
              <a:gd name="connsiteX23" fmla="*/ 762000 w 6738937"/>
              <a:gd name="connsiteY23" fmla="*/ 80963 h 791528"/>
              <a:gd name="connsiteX24" fmla="*/ 790575 w 6738937"/>
              <a:gd name="connsiteY24" fmla="*/ 119063 h 791528"/>
              <a:gd name="connsiteX25" fmla="*/ 876300 w 6738937"/>
              <a:gd name="connsiteY25" fmla="*/ 71438 h 791528"/>
              <a:gd name="connsiteX26" fmla="*/ 1000125 w 6738937"/>
              <a:gd name="connsiteY26" fmla="*/ 128588 h 791528"/>
              <a:gd name="connsiteX27" fmla="*/ 1004887 w 6738937"/>
              <a:gd name="connsiteY27" fmla="*/ 180975 h 791528"/>
              <a:gd name="connsiteX28" fmla="*/ 1204912 w 6738937"/>
              <a:gd name="connsiteY28" fmla="*/ 128588 h 791528"/>
              <a:gd name="connsiteX29" fmla="*/ 1362075 w 6738937"/>
              <a:gd name="connsiteY29" fmla="*/ 223838 h 791528"/>
              <a:gd name="connsiteX30" fmla="*/ 1690687 w 6738937"/>
              <a:gd name="connsiteY30" fmla="*/ 247650 h 791528"/>
              <a:gd name="connsiteX31" fmla="*/ 2047875 w 6738937"/>
              <a:gd name="connsiteY31" fmla="*/ 314325 h 791528"/>
              <a:gd name="connsiteX32" fmla="*/ 2600325 w 6738937"/>
              <a:gd name="connsiteY32" fmla="*/ 309563 h 791528"/>
              <a:gd name="connsiteX33" fmla="*/ 3005137 w 6738937"/>
              <a:gd name="connsiteY33" fmla="*/ 361950 h 791528"/>
              <a:gd name="connsiteX34" fmla="*/ 3648075 w 6738937"/>
              <a:gd name="connsiteY34" fmla="*/ 361950 h 791528"/>
              <a:gd name="connsiteX35" fmla="*/ 4214812 w 6738937"/>
              <a:gd name="connsiteY35" fmla="*/ 323850 h 791528"/>
              <a:gd name="connsiteX36" fmla="*/ 4672012 w 6738937"/>
              <a:gd name="connsiteY36" fmla="*/ 361950 h 791528"/>
              <a:gd name="connsiteX37" fmla="*/ 4867275 w 6738937"/>
              <a:gd name="connsiteY37" fmla="*/ 328613 h 791528"/>
              <a:gd name="connsiteX38" fmla="*/ 5267325 w 6738937"/>
              <a:gd name="connsiteY38" fmla="*/ 381000 h 791528"/>
              <a:gd name="connsiteX39" fmla="*/ 5681662 w 6738937"/>
              <a:gd name="connsiteY39" fmla="*/ 309563 h 791528"/>
              <a:gd name="connsiteX40" fmla="*/ 5962650 w 6738937"/>
              <a:gd name="connsiteY40" fmla="*/ 223838 h 791528"/>
              <a:gd name="connsiteX41" fmla="*/ 6072187 w 6738937"/>
              <a:gd name="connsiteY41" fmla="*/ 200025 h 791528"/>
              <a:gd name="connsiteX42" fmla="*/ 6186487 w 6738937"/>
              <a:gd name="connsiteY42" fmla="*/ 271463 h 791528"/>
              <a:gd name="connsiteX43" fmla="*/ 6229350 w 6738937"/>
              <a:gd name="connsiteY43" fmla="*/ 314325 h 791528"/>
              <a:gd name="connsiteX44" fmla="*/ 6329362 w 6738937"/>
              <a:gd name="connsiteY44" fmla="*/ 261938 h 791528"/>
              <a:gd name="connsiteX45" fmla="*/ 6376987 w 6738937"/>
              <a:gd name="connsiteY45" fmla="*/ 328613 h 791528"/>
              <a:gd name="connsiteX46" fmla="*/ 6396037 w 6738937"/>
              <a:gd name="connsiteY46" fmla="*/ 385763 h 791528"/>
              <a:gd name="connsiteX47" fmla="*/ 6467475 w 6738937"/>
              <a:gd name="connsiteY47" fmla="*/ 409575 h 791528"/>
              <a:gd name="connsiteX48" fmla="*/ 6543675 w 6738937"/>
              <a:gd name="connsiteY48" fmla="*/ 428625 h 791528"/>
              <a:gd name="connsiteX49" fmla="*/ 6615112 w 6738937"/>
              <a:gd name="connsiteY49" fmla="*/ 390525 h 791528"/>
              <a:gd name="connsiteX50" fmla="*/ 6643687 w 6738937"/>
              <a:gd name="connsiteY50" fmla="*/ 438150 h 791528"/>
              <a:gd name="connsiteX51" fmla="*/ 6738937 w 6738937"/>
              <a:gd name="connsiteY51" fmla="*/ 419100 h 791528"/>
              <a:gd name="connsiteX0" fmla="*/ 6738937 w 6738937"/>
              <a:gd name="connsiteY0" fmla="*/ 419100 h 757237"/>
              <a:gd name="connsiteX1" fmla="*/ 6300787 w 6738937"/>
              <a:gd name="connsiteY1" fmla="*/ 557213 h 757237"/>
              <a:gd name="connsiteX2" fmla="*/ 5405438 w 6738937"/>
              <a:gd name="connsiteY2" fmla="*/ 714376 h 757237"/>
              <a:gd name="connsiteX3" fmla="*/ 4495799 w 6738937"/>
              <a:gd name="connsiteY3" fmla="*/ 757237 h 757237"/>
              <a:gd name="connsiteX4" fmla="*/ 3319463 w 6738937"/>
              <a:gd name="connsiteY4" fmla="*/ 747713 h 757237"/>
              <a:gd name="connsiteX5" fmla="*/ 2176462 w 6738937"/>
              <a:gd name="connsiteY5" fmla="*/ 719137 h 757237"/>
              <a:gd name="connsiteX6" fmla="*/ 1247775 w 6738937"/>
              <a:gd name="connsiteY6" fmla="*/ 528638 h 757237"/>
              <a:gd name="connsiteX7" fmla="*/ 742950 w 6738937"/>
              <a:gd name="connsiteY7" fmla="*/ 385763 h 757237"/>
              <a:gd name="connsiteX8" fmla="*/ 142875 w 6738937"/>
              <a:gd name="connsiteY8" fmla="*/ 176213 h 757237"/>
              <a:gd name="connsiteX9" fmla="*/ 0 w 6738937"/>
              <a:gd name="connsiteY9" fmla="*/ 104775 h 757237"/>
              <a:gd name="connsiteX10" fmla="*/ 38100 w 6738937"/>
              <a:gd name="connsiteY10" fmla="*/ 57150 h 757237"/>
              <a:gd name="connsiteX11" fmla="*/ 100012 w 6738937"/>
              <a:gd name="connsiteY11" fmla="*/ 100013 h 757237"/>
              <a:gd name="connsiteX12" fmla="*/ 142875 w 6738937"/>
              <a:gd name="connsiteY12" fmla="*/ 90488 h 757237"/>
              <a:gd name="connsiteX13" fmla="*/ 157162 w 6738937"/>
              <a:gd name="connsiteY13" fmla="*/ 85725 h 757237"/>
              <a:gd name="connsiteX14" fmla="*/ 219075 w 6738937"/>
              <a:gd name="connsiteY14" fmla="*/ 0 h 757237"/>
              <a:gd name="connsiteX15" fmla="*/ 333375 w 6738937"/>
              <a:gd name="connsiteY15" fmla="*/ 85725 h 757237"/>
              <a:gd name="connsiteX16" fmla="*/ 376237 w 6738937"/>
              <a:gd name="connsiteY16" fmla="*/ 80963 h 757237"/>
              <a:gd name="connsiteX17" fmla="*/ 423862 w 6738937"/>
              <a:gd name="connsiteY17" fmla="*/ 28575 h 757237"/>
              <a:gd name="connsiteX18" fmla="*/ 547687 w 6738937"/>
              <a:gd name="connsiteY18" fmla="*/ 133350 h 757237"/>
              <a:gd name="connsiteX19" fmla="*/ 590550 w 6738937"/>
              <a:gd name="connsiteY19" fmla="*/ 209550 h 757237"/>
              <a:gd name="connsiteX20" fmla="*/ 638175 w 6738937"/>
              <a:gd name="connsiteY20" fmla="*/ 190500 h 757237"/>
              <a:gd name="connsiteX21" fmla="*/ 681037 w 6738937"/>
              <a:gd name="connsiteY21" fmla="*/ 128588 h 757237"/>
              <a:gd name="connsiteX22" fmla="*/ 733425 w 6738937"/>
              <a:gd name="connsiteY22" fmla="*/ 42863 h 757237"/>
              <a:gd name="connsiteX23" fmla="*/ 762000 w 6738937"/>
              <a:gd name="connsiteY23" fmla="*/ 80963 h 757237"/>
              <a:gd name="connsiteX24" fmla="*/ 790575 w 6738937"/>
              <a:gd name="connsiteY24" fmla="*/ 119063 h 757237"/>
              <a:gd name="connsiteX25" fmla="*/ 876300 w 6738937"/>
              <a:gd name="connsiteY25" fmla="*/ 71438 h 757237"/>
              <a:gd name="connsiteX26" fmla="*/ 1000125 w 6738937"/>
              <a:gd name="connsiteY26" fmla="*/ 128588 h 757237"/>
              <a:gd name="connsiteX27" fmla="*/ 1004887 w 6738937"/>
              <a:gd name="connsiteY27" fmla="*/ 180975 h 757237"/>
              <a:gd name="connsiteX28" fmla="*/ 1204912 w 6738937"/>
              <a:gd name="connsiteY28" fmla="*/ 128588 h 757237"/>
              <a:gd name="connsiteX29" fmla="*/ 1362075 w 6738937"/>
              <a:gd name="connsiteY29" fmla="*/ 223838 h 757237"/>
              <a:gd name="connsiteX30" fmla="*/ 1690687 w 6738937"/>
              <a:gd name="connsiteY30" fmla="*/ 247650 h 757237"/>
              <a:gd name="connsiteX31" fmla="*/ 2047875 w 6738937"/>
              <a:gd name="connsiteY31" fmla="*/ 314325 h 757237"/>
              <a:gd name="connsiteX32" fmla="*/ 2600325 w 6738937"/>
              <a:gd name="connsiteY32" fmla="*/ 309563 h 757237"/>
              <a:gd name="connsiteX33" fmla="*/ 3005137 w 6738937"/>
              <a:gd name="connsiteY33" fmla="*/ 361950 h 757237"/>
              <a:gd name="connsiteX34" fmla="*/ 3648075 w 6738937"/>
              <a:gd name="connsiteY34" fmla="*/ 361950 h 757237"/>
              <a:gd name="connsiteX35" fmla="*/ 4214812 w 6738937"/>
              <a:gd name="connsiteY35" fmla="*/ 323850 h 757237"/>
              <a:gd name="connsiteX36" fmla="*/ 4672012 w 6738937"/>
              <a:gd name="connsiteY36" fmla="*/ 361950 h 757237"/>
              <a:gd name="connsiteX37" fmla="*/ 4867275 w 6738937"/>
              <a:gd name="connsiteY37" fmla="*/ 328613 h 757237"/>
              <a:gd name="connsiteX38" fmla="*/ 5267325 w 6738937"/>
              <a:gd name="connsiteY38" fmla="*/ 381000 h 757237"/>
              <a:gd name="connsiteX39" fmla="*/ 5681662 w 6738937"/>
              <a:gd name="connsiteY39" fmla="*/ 309563 h 757237"/>
              <a:gd name="connsiteX40" fmla="*/ 5962650 w 6738937"/>
              <a:gd name="connsiteY40" fmla="*/ 223838 h 757237"/>
              <a:gd name="connsiteX41" fmla="*/ 6072187 w 6738937"/>
              <a:gd name="connsiteY41" fmla="*/ 200025 h 757237"/>
              <a:gd name="connsiteX42" fmla="*/ 6186487 w 6738937"/>
              <a:gd name="connsiteY42" fmla="*/ 271463 h 757237"/>
              <a:gd name="connsiteX43" fmla="*/ 6229350 w 6738937"/>
              <a:gd name="connsiteY43" fmla="*/ 314325 h 757237"/>
              <a:gd name="connsiteX44" fmla="*/ 6329362 w 6738937"/>
              <a:gd name="connsiteY44" fmla="*/ 261938 h 757237"/>
              <a:gd name="connsiteX45" fmla="*/ 6376987 w 6738937"/>
              <a:gd name="connsiteY45" fmla="*/ 328613 h 757237"/>
              <a:gd name="connsiteX46" fmla="*/ 6396037 w 6738937"/>
              <a:gd name="connsiteY46" fmla="*/ 385763 h 757237"/>
              <a:gd name="connsiteX47" fmla="*/ 6467475 w 6738937"/>
              <a:gd name="connsiteY47" fmla="*/ 409575 h 757237"/>
              <a:gd name="connsiteX48" fmla="*/ 6543675 w 6738937"/>
              <a:gd name="connsiteY48" fmla="*/ 428625 h 757237"/>
              <a:gd name="connsiteX49" fmla="*/ 6615112 w 6738937"/>
              <a:gd name="connsiteY49" fmla="*/ 390525 h 757237"/>
              <a:gd name="connsiteX50" fmla="*/ 6643687 w 6738937"/>
              <a:gd name="connsiteY50" fmla="*/ 438150 h 757237"/>
              <a:gd name="connsiteX51" fmla="*/ 6738937 w 6738937"/>
              <a:gd name="connsiteY51" fmla="*/ 419100 h 757237"/>
              <a:gd name="connsiteX0" fmla="*/ 6738937 w 6738937"/>
              <a:gd name="connsiteY0" fmla="*/ 419100 h 757237"/>
              <a:gd name="connsiteX1" fmla="*/ 6300787 w 6738937"/>
              <a:gd name="connsiteY1" fmla="*/ 557213 h 757237"/>
              <a:gd name="connsiteX2" fmla="*/ 5405438 w 6738937"/>
              <a:gd name="connsiteY2" fmla="*/ 714376 h 757237"/>
              <a:gd name="connsiteX3" fmla="*/ 4495799 w 6738937"/>
              <a:gd name="connsiteY3" fmla="*/ 757237 h 757237"/>
              <a:gd name="connsiteX4" fmla="*/ 3319463 w 6738937"/>
              <a:gd name="connsiteY4" fmla="*/ 747713 h 757237"/>
              <a:gd name="connsiteX5" fmla="*/ 2205037 w 6738937"/>
              <a:gd name="connsiteY5" fmla="*/ 681037 h 757237"/>
              <a:gd name="connsiteX6" fmla="*/ 1247775 w 6738937"/>
              <a:gd name="connsiteY6" fmla="*/ 528638 h 757237"/>
              <a:gd name="connsiteX7" fmla="*/ 742950 w 6738937"/>
              <a:gd name="connsiteY7" fmla="*/ 385763 h 757237"/>
              <a:gd name="connsiteX8" fmla="*/ 142875 w 6738937"/>
              <a:gd name="connsiteY8" fmla="*/ 176213 h 757237"/>
              <a:gd name="connsiteX9" fmla="*/ 0 w 6738937"/>
              <a:gd name="connsiteY9" fmla="*/ 104775 h 757237"/>
              <a:gd name="connsiteX10" fmla="*/ 38100 w 6738937"/>
              <a:gd name="connsiteY10" fmla="*/ 57150 h 757237"/>
              <a:gd name="connsiteX11" fmla="*/ 100012 w 6738937"/>
              <a:gd name="connsiteY11" fmla="*/ 100013 h 757237"/>
              <a:gd name="connsiteX12" fmla="*/ 142875 w 6738937"/>
              <a:gd name="connsiteY12" fmla="*/ 90488 h 757237"/>
              <a:gd name="connsiteX13" fmla="*/ 157162 w 6738937"/>
              <a:gd name="connsiteY13" fmla="*/ 85725 h 757237"/>
              <a:gd name="connsiteX14" fmla="*/ 219075 w 6738937"/>
              <a:gd name="connsiteY14" fmla="*/ 0 h 757237"/>
              <a:gd name="connsiteX15" fmla="*/ 333375 w 6738937"/>
              <a:gd name="connsiteY15" fmla="*/ 85725 h 757237"/>
              <a:gd name="connsiteX16" fmla="*/ 376237 w 6738937"/>
              <a:gd name="connsiteY16" fmla="*/ 80963 h 757237"/>
              <a:gd name="connsiteX17" fmla="*/ 423862 w 6738937"/>
              <a:gd name="connsiteY17" fmla="*/ 28575 h 757237"/>
              <a:gd name="connsiteX18" fmla="*/ 547687 w 6738937"/>
              <a:gd name="connsiteY18" fmla="*/ 133350 h 757237"/>
              <a:gd name="connsiteX19" fmla="*/ 590550 w 6738937"/>
              <a:gd name="connsiteY19" fmla="*/ 209550 h 757237"/>
              <a:gd name="connsiteX20" fmla="*/ 638175 w 6738937"/>
              <a:gd name="connsiteY20" fmla="*/ 190500 h 757237"/>
              <a:gd name="connsiteX21" fmla="*/ 681037 w 6738937"/>
              <a:gd name="connsiteY21" fmla="*/ 128588 h 757237"/>
              <a:gd name="connsiteX22" fmla="*/ 733425 w 6738937"/>
              <a:gd name="connsiteY22" fmla="*/ 42863 h 757237"/>
              <a:gd name="connsiteX23" fmla="*/ 762000 w 6738937"/>
              <a:gd name="connsiteY23" fmla="*/ 80963 h 757237"/>
              <a:gd name="connsiteX24" fmla="*/ 790575 w 6738937"/>
              <a:gd name="connsiteY24" fmla="*/ 119063 h 757237"/>
              <a:gd name="connsiteX25" fmla="*/ 876300 w 6738937"/>
              <a:gd name="connsiteY25" fmla="*/ 71438 h 757237"/>
              <a:gd name="connsiteX26" fmla="*/ 1000125 w 6738937"/>
              <a:gd name="connsiteY26" fmla="*/ 128588 h 757237"/>
              <a:gd name="connsiteX27" fmla="*/ 1004887 w 6738937"/>
              <a:gd name="connsiteY27" fmla="*/ 180975 h 757237"/>
              <a:gd name="connsiteX28" fmla="*/ 1204912 w 6738937"/>
              <a:gd name="connsiteY28" fmla="*/ 128588 h 757237"/>
              <a:gd name="connsiteX29" fmla="*/ 1362075 w 6738937"/>
              <a:gd name="connsiteY29" fmla="*/ 223838 h 757237"/>
              <a:gd name="connsiteX30" fmla="*/ 1690687 w 6738937"/>
              <a:gd name="connsiteY30" fmla="*/ 247650 h 757237"/>
              <a:gd name="connsiteX31" fmla="*/ 2047875 w 6738937"/>
              <a:gd name="connsiteY31" fmla="*/ 314325 h 757237"/>
              <a:gd name="connsiteX32" fmla="*/ 2600325 w 6738937"/>
              <a:gd name="connsiteY32" fmla="*/ 309563 h 757237"/>
              <a:gd name="connsiteX33" fmla="*/ 3005137 w 6738937"/>
              <a:gd name="connsiteY33" fmla="*/ 361950 h 757237"/>
              <a:gd name="connsiteX34" fmla="*/ 3648075 w 6738937"/>
              <a:gd name="connsiteY34" fmla="*/ 361950 h 757237"/>
              <a:gd name="connsiteX35" fmla="*/ 4214812 w 6738937"/>
              <a:gd name="connsiteY35" fmla="*/ 323850 h 757237"/>
              <a:gd name="connsiteX36" fmla="*/ 4672012 w 6738937"/>
              <a:gd name="connsiteY36" fmla="*/ 361950 h 757237"/>
              <a:gd name="connsiteX37" fmla="*/ 4867275 w 6738937"/>
              <a:gd name="connsiteY37" fmla="*/ 328613 h 757237"/>
              <a:gd name="connsiteX38" fmla="*/ 5267325 w 6738937"/>
              <a:gd name="connsiteY38" fmla="*/ 381000 h 757237"/>
              <a:gd name="connsiteX39" fmla="*/ 5681662 w 6738937"/>
              <a:gd name="connsiteY39" fmla="*/ 309563 h 757237"/>
              <a:gd name="connsiteX40" fmla="*/ 5962650 w 6738937"/>
              <a:gd name="connsiteY40" fmla="*/ 223838 h 757237"/>
              <a:gd name="connsiteX41" fmla="*/ 6072187 w 6738937"/>
              <a:gd name="connsiteY41" fmla="*/ 200025 h 757237"/>
              <a:gd name="connsiteX42" fmla="*/ 6186487 w 6738937"/>
              <a:gd name="connsiteY42" fmla="*/ 271463 h 757237"/>
              <a:gd name="connsiteX43" fmla="*/ 6229350 w 6738937"/>
              <a:gd name="connsiteY43" fmla="*/ 314325 h 757237"/>
              <a:gd name="connsiteX44" fmla="*/ 6329362 w 6738937"/>
              <a:gd name="connsiteY44" fmla="*/ 261938 h 757237"/>
              <a:gd name="connsiteX45" fmla="*/ 6376987 w 6738937"/>
              <a:gd name="connsiteY45" fmla="*/ 328613 h 757237"/>
              <a:gd name="connsiteX46" fmla="*/ 6396037 w 6738937"/>
              <a:gd name="connsiteY46" fmla="*/ 385763 h 757237"/>
              <a:gd name="connsiteX47" fmla="*/ 6467475 w 6738937"/>
              <a:gd name="connsiteY47" fmla="*/ 409575 h 757237"/>
              <a:gd name="connsiteX48" fmla="*/ 6543675 w 6738937"/>
              <a:gd name="connsiteY48" fmla="*/ 428625 h 757237"/>
              <a:gd name="connsiteX49" fmla="*/ 6615112 w 6738937"/>
              <a:gd name="connsiteY49" fmla="*/ 390525 h 757237"/>
              <a:gd name="connsiteX50" fmla="*/ 6643687 w 6738937"/>
              <a:gd name="connsiteY50" fmla="*/ 438150 h 757237"/>
              <a:gd name="connsiteX51" fmla="*/ 6738937 w 6738937"/>
              <a:gd name="connsiteY51" fmla="*/ 419100 h 757237"/>
              <a:gd name="connsiteX0" fmla="*/ 6738937 w 6738937"/>
              <a:gd name="connsiteY0" fmla="*/ 419100 h 757237"/>
              <a:gd name="connsiteX1" fmla="*/ 6300787 w 6738937"/>
              <a:gd name="connsiteY1" fmla="*/ 557213 h 757237"/>
              <a:gd name="connsiteX2" fmla="*/ 5405438 w 6738937"/>
              <a:gd name="connsiteY2" fmla="*/ 714376 h 757237"/>
              <a:gd name="connsiteX3" fmla="*/ 4495799 w 6738937"/>
              <a:gd name="connsiteY3" fmla="*/ 757237 h 757237"/>
              <a:gd name="connsiteX4" fmla="*/ 3319463 w 6738937"/>
              <a:gd name="connsiteY4" fmla="*/ 747713 h 757237"/>
              <a:gd name="connsiteX5" fmla="*/ 2205037 w 6738937"/>
              <a:gd name="connsiteY5" fmla="*/ 681037 h 757237"/>
              <a:gd name="connsiteX6" fmla="*/ 1247775 w 6738937"/>
              <a:gd name="connsiteY6" fmla="*/ 528638 h 757237"/>
              <a:gd name="connsiteX7" fmla="*/ 742950 w 6738937"/>
              <a:gd name="connsiteY7" fmla="*/ 385763 h 757237"/>
              <a:gd name="connsiteX8" fmla="*/ 142875 w 6738937"/>
              <a:gd name="connsiteY8" fmla="*/ 176213 h 757237"/>
              <a:gd name="connsiteX9" fmla="*/ 0 w 6738937"/>
              <a:gd name="connsiteY9" fmla="*/ 104775 h 757237"/>
              <a:gd name="connsiteX10" fmla="*/ 38100 w 6738937"/>
              <a:gd name="connsiteY10" fmla="*/ 57150 h 757237"/>
              <a:gd name="connsiteX11" fmla="*/ 100012 w 6738937"/>
              <a:gd name="connsiteY11" fmla="*/ 100013 h 757237"/>
              <a:gd name="connsiteX12" fmla="*/ 142875 w 6738937"/>
              <a:gd name="connsiteY12" fmla="*/ 90488 h 757237"/>
              <a:gd name="connsiteX13" fmla="*/ 157162 w 6738937"/>
              <a:gd name="connsiteY13" fmla="*/ 85725 h 757237"/>
              <a:gd name="connsiteX14" fmla="*/ 219075 w 6738937"/>
              <a:gd name="connsiteY14" fmla="*/ 0 h 757237"/>
              <a:gd name="connsiteX15" fmla="*/ 333375 w 6738937"/>
              <a:gd name="connsiteY15" fmla="*/ 85725 h 757237"/>
              <a:gd name="connsiteX16" fmla="*/ 376237 w 6738937"/>
              <a:gd name="connsiteY16" fmla="*/ 80963 h 757237"/>
              <a:gd name="connsiteX17" fmla="*/ 423862 w 6738937"/>
              <a:gd name="connsiteY17" fmla="*/ 28575 h 757237"/>
              <a:gd name="connsiteX18" fmla="*/ 547687 w 6738937"/>
              <a:gd name="connsiteY18" fmla="*/ 133350 h 757237"/>
              <a:gd name="connsiteX19" fmla="*/ 590550 w 6738937"/>
              <a:gd name="connsiteY19" fmla="*/ 209550 h 757237"/>
              <a:gd name="connsiteX20" fmla="*/ 638175 w 6738937"/>
              <a:gd name="connsiteY20" fmla="*/ 190500 h 757237"/>
              <a:gd name="connsiteX21" fmla="*/ 681037 w 6738937"/>
              <a:gd name="connsiteY21" fmla="*/ 128588 h 757237"/>
              <a:gd name="connsiteX22" fmla="*/ 733425 w 6738937"/>
              <a:gd name="connsiteY22" fmla="*/ 42863 h 757237"/>
              <a:gd name="connsiteX23" fmla="*/ 762000 w 6738937"/>
              <a:gd name="connsiteY23" fmla="*/ 80963 h 757237"/>
              <a:gd name="connsiteX24" fmla="*/ 790575 w 6738937"/>
              <a:gd name="connsiteY24" fmla="*/ 119063 h 757237"/>
              <a:gd name="connsiteX25" fmla="*/ 876300 w 6738937"/>
              <a:gd name="connsiteY25" fmla="*/ 71438 h 757237"/>
              <a:gd name="connsiteX26" fmla="*/ 1000125 w 6738937"/>
              <a:gd name="connsiteY26" fmla="*/ 128588 h 757237"/>
              <a:gd name="connsiteX27" fmla="*/ 1004887 w 6738937"/>
              <a:gd name="connsiteY27" fmla="*/ 180975 h 757237"/>
              <a:gd name="connsiteX28" fmla="*/ 1204912 w 6738937"/>
              <a:gd name="connsiteY28" fmla="*/ 128588 h 757237"/>
              <a:gd name="connsiteX29" fmla="*/ 1362075 w 6738937"/>
              <a:gd name="connsiteY29" fmla="*/ 223838 h 757237"/>
              <a:gd name="connsiteX30" fmla="*/ 1690687 w 6738937"/>
              <a:gd name="connsiteY30" fmla="*/ 247650 h 757237"/>
              <a:gd name="connsiteX31" fmla="*/ 2047875 w 6738937"/>
              <a:gd name="connsiteY31" fmla="*/ 314325 h 757237"/>
              <a:gd name="connsiteX32" fmla="*/ 2600325 w 6738937"/>
              <a:gd name="connsiteY32" fmla="*/ 309563 h 757237"/>
              <a:gd name="connsiteX33" fmla="*/ 3005137 w 6738937"/>
              <a:gd name="connsiteY33" fmla="*/ 361950 h 757237"/>
              <a:gd name="connsiteX34" fmla="*/ 3648075 w 6738937"/>
              <a:gd name="connsiteY34" fmla="*/ 361950 h 757237"/>
              <a:gd name="connsiteX35" fmla="*/ 4214812 w 6738937"/>
              <a:gd name="connsiteY35" fmla="*/ 323850 h 757237"/>
              <a:gd name="connsiteX36" fmla="*/ 4672012 w 6738937"/>
              <a:gd name="connsiteY36" fmla="*/ 361950 h 757237"/>
              <a:gd name="connsiteX37" fmla="*/ 4867275 w 6738937"/>
              <a:gd name="connsiteY37" fmla="*/ 328613 h 757237"/>
              <a:gd name="connsiteX38" fmla="*/ 5310188 w 6738937"/>
              <a:gd name="connsiteY38" fmla="*/ 347663 h 757237"/>
              <a:gd name="connsiteX39" fmla="*/ 5681662 w 6738937"/>
              <a:gd name="connsiteY39" fmla="*/ 309563 h 757237"/>
              <a:gd name="connsiteX40" fmla="*/ 5962650 w 6738937"/>
              <a:gd name="connsiteY40" fmla="*/ 223838 h 757237"/>
              <a:gd name="connsiteX41" fmla="*/ 6072187 w 6738937"/>
              <a:gd name="connsiteY41" fmla="*/ 200025 h 757237"/>
              <a:gd name="connsiteX42" fmla="*/ 6186487 w 6738937"/>
              <a:gd name="connsiteY42" fmla="*/ 271463 h 757237"/>
              <a:gd name="connsiteX43" fmla="*/ 6229350 w 6738937"/>
              <a:gd name="connsiteY43" fmla="*/ 314325 h 757237"/>
              <a:gd name="connsiteX44" fmla="*/ 6329362 w 6738937"/>
              <a:gd name="connsiteY44" fmla="*/ 261938 h 757237"/>
              <a:gd name="connsiteX45" fmla="*/ 6376987 w 6738937"/>
              <a:gd name="connsiteY45" fmla="*/ 328613 h 757237"/>
              <a:gd name="connsiteX46" fmla="*/ 6396037 w 6738937"/>
              <a:gd name="connsiteY46" fmla="*/ 385763 h 757237"/>
              <a:gd name="connsiteX47" fmla="*/ 6467475 w 6738937"/>
              <a:gd name="connsiteY47" fmla="*/ 409575 h 757237"/>
              <a:gd name="connsiteX48" fmla="*/ 6543675 w 6738937"/>
              <a:gd name="connsiteY48" fmla="*/ 428625 h 757237"/>
              <a:gd name="connsiteX49" fmla="*/ 6615112 w 6738937"/>
              <a:gd name="connsiteY49" fmla="*/ 390525 h 757237"/>
              <a:gd name="connsiteX50" fmla="*/ 6643687 w 6738937"/>
              <a:gd name="connsiteY50" fmla="*/ 438150 h 757237"/>
              <a:gd name="connsiteX51" fmla="*/ 6738937 w 6738937"/>
              <a:gd name="connsiteY51" fmla="*/ 419100 h 757237"/>
              <a:gd name="connsiteX0" fmla="*/ 6738937 w 6738937"/>
              <a:gd name="connsiteY0" fmla="*/ 419100 h 757237"/>
              <a:gd name="connsiteX1" fmla="*/ 6300787 w 6738937"/>
              <a:gd name="connsiteY1" fmla="*/ 557213 h 757237"/>
              <a:gd name="connsiteX2" fmla="*/ 5405438 w 6738937"/>
              <a:gd name="connsiteY2" fmla="*/ 714376 h 757237"/>
              <a:gd name="connsiteX3" fmla="*/ 4495799 w 6738937"/>
              <a:gd name="connsiteY3" fmla="*/ 757237 h 757237"/>
              <a:gd name="connsiteX4" fmla="*/ 3319463 w 6738937"/>
              <a:gd name="connsiteY4" fmla="*/ 747713 h 757237"/>
              <a:gd name="connsiteX5" fmla="*/ 2205037 w 6738937"/>
              <a:gd name="connsiteY5" fmla="*/ 681037 h 757237"/>
              <a:gd name="connsiteX6" fmla="*/ 1247775 w 6738937"/>
              <a:gd name="connsiteY6" fmla="*/ 528638 h 757237"/>
              <a:gd name="connsiteX7" fmla="*/ 742950 w 6738937"/>
              <a:gd name="connsiteY7" fmla="*/ 385763 h 757237"/>
              <a:gd name="connsiteX8" fmla="*/ 142875 w 6738937"/>
              <a:gd name="connsiteY8" fmla="*/ 176213 h 757237"/>
              <a:gd name="connsiteX9" fmla="*/ 0 w 6738937"/>
              <a:gd name="connsiteY9" fmla="*/ 104775 h 757237"/>
              <a:gd name="connsiteX10" fmla="*/ 38100 w 6738937"/>
              <a:gd name="connsiteY10" fmla="*/ 57150 h 757237"/>
              <a:gd name="connsiteX11" fmla="*/ 100012 w 6738937"/>
              <a:gd name="connsiteY11" fmla="*/ 100013 h 757237"/>
              <a:gd name="connsiteX12" fmla="*/ 142875 w 6738937"/>
              <a:gd name="connsiteY12" fmla="*/ 90488 h 757237"/>
              <a:gd name="connsiteX13" fmla="*/ 157162 w 6738937"/>
              <a:gd name="connsiteY13" fmla="*/ 85725 h 757237"/>
              <a:gd name="connsiteX14" fmla="*/ 219075 w 6738937"/>
              <a:gd name="connsiteY14" fmla="*/ 0 h 757237"/>
              <a:gd name="connsiteX15" fmla="*/ 333375 w 6738937"/>
              <a:gd name="connsiteY15" fmla="*/ 85725 h 757237"/>
              <a:gd name="connsiteX16" fmla="*/ 376237 w 6738937"/>
              <a:gd name="connsiteY16" fmla="*/ 80963 h 757237"/>
              <a:gd name="connsiteX17" fmla="*/ 423862 w 6738937"/>
              <a:gd name="connsiteY17" fmla="*/ 28575 h 757237"/>
              <a:gd name="connsiteX18" fmla="*/ 547687 w 6738937"/>
              <a:gd name="connsiteY18" fmla="*/ 133350 h 757237"/>
              <a:gd name="connsiteX19" fmla="*/ 590550 w 6738937"/>
              <a:gd name="connsiteY19" fmla="*/ 209550 h 757237"/>
              <a:gd name="connsiteX20" fmla="*/ 638175 w 6738937"/>
              <a:gd name="connsiteY20" fmla="*/ 190500 h 757237"/>
              <a:gd name="connsiteX21" fmla="*/ 681037 w 6738937"/>
              <a:gd name="connsiteY21" fmla="*/ 128588 h 757237"/>
              <a:gd name="connsiteX22" fmla="*/ 733425 w 6738937"/>
              <a:gd name="connsiteY22" fmla="*/ 42863 h 757237"/>
              <a:gd name="connsiteX23" fmla="*/ 762000 w 6738937"/>
              <a:gd name="connsiteY23" fmla="*/ 80963 h 757237"/>
              <a:gd name="connsiteX24" fmla="*/ 790575 w 6738937"/>
              <a:gd name="connsiteY24" fmla="*/ 119063 h 757237"/>
              <a:gd name="connsiteX25" fmla="*/ 876300 w 6738937"/>
              <a:gd name="connsiteY25" fmla="*/ 71438 h 757237"/>
              <a:gd name="connsiteX26" fmla="*/ 1000125 w 6738937"/>
              <a:gd name="connsiteY26" fmla="*/ 128588 h 757237"/>
              <a:gd name="connsiteX27" fmla="*/ 1004887 w 6738937"/>
              <a:gd name="connsiteY27" fmla="*/ 180975 h 757237"/>
              <a:gd name="connsiteX28" fmla="*/ 1204912 w 6738937"/>
              <a:gd name="connsiteY28" fmla="*/ 128588 h 757237"/>
              <a:gd name="connsiteX29" fmla="*/ 1362075 w 6738937"/>
              <a:gd name="connsiteY29" fmla="*/ 223838 h 757237"/>
              <a:gd name="connsiteX30" fmla="*/ 1690687 w 6738937"/>
              <a:gd name="connsiteY30" fmla="*/ 247650 h 757237"/>
              <a:gd name="connsiteX31" fmla="*/ 2047875 w 6738937"/>
              <a:gd name="connsiteY31" fmla="*/ 314325 h 757237"/>
              <a:gd name="connsiteX32" fmla="*/ 2600325 w 6738937"/>
              <a:gd name="connsiteY32" fmla="*/ 309563 h 757237"/>
              <a:gd name="connsiteX33" fmla="*/ 3005137 w 6738937"/>
              <a:gd name="connsiteY33" fmla="*/ 361950 h 757237"/>
              <a:gd name="connsiteX34" fmla="*/ 3648075 w 6738937"/>
              <a:gd name="connsiteY34" fmla="*/ 361950 h 757237"/>
              <a:gd name="connsiteX35" fmla="*/ 4214812 w 6738937"/>
              <a:gd name="connsiteY35" fmla="*/ 323850 h 757237"/>
              <a:gd name="connsiteX36" fmla="*/ 4672012 w 6738937"/>
              <a:gd name="connsiteY36" fmla="*/ 361950 h 757237"/>
              <a:gd name="connsiteX37" fmla="*/ 4867275 w 6738937"/>
              <a:gd name="connsiteY37" fmla="*/ 328613 h 757237"/>
              <a:gd name="connsiteX38" fmla="*/ 5310188 w 6738937"/>
              <a:gd name="connsiteY38" fmla="*/ 347663 h 757237"/>
              <a:gd name="connsiteX39" fmla="*/ 5653087 w 6738937"/>
              <a:gd name="connsiteY39" fmla="*/ 290513 h 757237"/>
              <a:gd name="connsiteX40" fmla="*/ 5962650 w 6738937"/>
              <a:gd name="connsiteY40" fmla="*/ 223838 h 757237"/>
              <a:gd name="connsiteX41" fmla="*/ 6072187 w 6738937"/>
              <a:gd name="connsiteY41" fmla="*/ 200025 h 757237"/>
              <a:gd name="connsiteX42" fmla="*/ 6186487 w 6738937"/>
              <a:gd name="connsiteY42" fmla="*/ 271463 h 757237"/>
              <a:gd name="connsiteX43" fmla="*/ 6229350 w 6738937"/>
              <a:gd name="connsiteY43" fmla="*/ 314325 h 757237"/>
              <a:gd name="connsiteX44" fmla="*/ 6329362 w 6738937"/>
              <a:gd name="connsiteY44" fmla="*/ 261938 h 757237"/>
              <a:gd name="connsiteX45" fmla="*/ 6376987 w 6738937"/>
              <a:gd name="connsiteY45" fmla="*/ 328613 h 757237"/>
              <a:gd name="connsiteX46" fmla="*/ 6396037 w 6738937"/>
              <a:gd name="connsiteY46" fmla="*/ 385763 h 757237"/>
              <a:gd name="connsiteX47" fmla="*/ 6467475 w 6738937"/>
              <a:gd name="connsiteY47" fmla="*/ 409575 h 757237"/>
              <a:gd name="connsiteX48" fmla="*/ 6543675 w 6738937"/>
              <a:gd name="connsiteY48" fmla="*/ 428625 h 757237"/>
              <a:gd name="connsiteX49" fmla="*/ 6615112 w 6738937"/>
              <a:gd name="connsiteY49" fmla="*/ 390525 h 757237"/>
              <a:gd name="connsiteX50" fmla="*/ 6643687 w 6738937"/>
              <a:gd name="connsiteY50" fmla="*/ 438150 h 757237"/>
              <a:gd name="connsiteX51" fmla="*/ 6738937 w 6738937"/>
              <a:gd name="connsiteY51" fmla="*/ 419100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738937" h="757237">
                <a:moveTo>
                  <a:pt x="6738937" y="419100"/>
                </a:moveTo>
                <a:lnTo>
                  <a:pt x="6300787" y="557213"/>
                </a:lnTo>
                <a:cubicBezTo>
                  <a:pt x="6082506" y="611982"/>
                  <a:pt x="5706269" y="681039"/>
                  <a:pt x="5405438" y="714376"/>
                </a:cubicBezTo>
                <a:cubicBezTo>
                  <a:pt x="5104607" y="747713"/>
                  <a:pt x="4843461" y="751681"/>
                  <a:pt x="4495799" y="757237"/>
                </a:cubicBezTo>
                <a:lnTo>
                  <a:pt x="3319463" y="747713"/>
                </a:lnTo>
                <a:cubicBezTo>
                  <a:pt x="2937669" y="735013"/>
                  <a:pt x="2550318" y="717549"/>
                  <a:pt x="2205037" y="681037"/>
                </a:cubicBezTo>
                <a:cubicBezTo>
                  <a:pt x="1859756" y="644525"/>
                  <a:pt x="1491456" y="577850"/>
                  <a:pt x="1247775" y="528638"/>
                </a:cubicBezTo>
                <a:cubicBezTo>
                  <a:pt x="1004094" y="479426"/>
                  <a:pt x="927100" y="444501"/>
                  <a:pt x="742950" y="385763"/>
                </a:cubicBezTo>
                <a:lnTo>
                  <a:pt x="142875" y="176213"/>
                </a:lnTo>
                <a:lnTo>
                  <a:pt x="0" y="104775"/>
                </a:lnTo>
                <a:lnTo>
                  <a:pt x="38100" y="57150"/>
                </a:lnTo>
                <a:lnTo>
                  <a:pt x="100012" y="100013"/>
                </a:lnTo>
                <a:cubicBezTo>
                  <a:pt x="114300" y="96838"/>
                  <a:pt x="128676" y="94038"/>
                  <a:pt x="142875" y="90488"/>
                </a:cubicBezTo>
                <a:cubicBezTo>
                  <a:pt x="147745" y="89270"/>
                  <a:pt x="157162" y="85725"/>
                  <a:pt x="157162" y="85725"/>
                </a:cubicBezTo>
                <a:lnTo>
                  <a:pt x="219075" y="0"/>
                </a:lnTo>
                <a:lnTo>
                  <a:pt x="333375" y="85725"/>
                </a:lnTo>
                <a:lnTo>
                  <a:pt x="376237" y="80963"/>
                </a:lnTo>
                <a:lnTo>
                  <a:pt x="423862" y="28575"/>
                </a:lnTo>
                <a:lnTo>
                  <a:pt x="547687" y="133350"/>
                </a:lnTo>
                <a:lnTo>
                  <a:pt x="590550" y="209550"/>
                </a:lnTo>
                <a:lnTo>
                  <a:pt x="638175" y="190500"/>
                </a:lnTo>
                <a:lnTo>
                  <a:pt x="681037" y="128588"/>
                </a:lnTo>
                <a:lnTo>
                  <a:pt x="733425" y="42863"/>
                </a:lnTo>
                <a:lnTo>
                  <a:pt x="762000" y="80963"/>
                </a:lnTo>
                <a:lnTo>
                  <a:pt x="790575" y="119063"/>
                </a:lnTo>
                <a:lnTo>
                  <a:pt x="876300" y="71438"/>
                </a:lnTo>
                <a:lnTo>
                  <a:pt x="1000125" y="128588"/>
                </a:lnTo>
                <a:lnTo>
                  <a:pt x="1004887" y="180975"/>
                </a:lnTo>
                <a:lnTo>
                  <a:pt x="1204912" y="128588"/>
                </a:lnTo>
                <a:lnTo>
                  <a:pt x="1362075" y="223838"/>
                </a:lnTo>
                <a:lnTo>
                  <a:pt x="1690687" y="247650"/>
                </a:lnTo>
                <a:lnTo>
                  <a:pt x="2047875" y="314325"/>
                </a:lnTo>
                <a:lnTo>
                  <a:pt x="2600325" y="309563"/>
                </a:lnTo>
                <a:lnTo>
                  <a:pt x="3005137" y="361950"/>
                </a:lnTo>
                <a:lnTo>
                  <a:pt x="3648075" y="361950"/>
                </a:lnTo>
                <a:lnTo>
                  <a:pt x="4214812" y="323850"/>
                </a:lnTo>
                <a:lnTo>
                  <a:pt x="4672012" y="361950"/>
                </a:lnTo>
                <a:lnTo>
                  <a:pt x="4867275" y="328613"/>
                </a:lnTo>
                <a:lnTo>
                  <a:pt x="5310188" y="347663"/>
                </a:lnTo>
                <a:lnTo>
                  <a:pt x="5653087" y="290513"/>
                </a:lnTo>
                <a:lnTo>
                  <a:pt x="5962650" y="223838"/>
                </a:lnTo>
                <a:lnTo>
                  <a:pt x="6072187" y="200025"/>
                </a:lnTo>
                <a:lnTo>
                  <a:pt x="6186487" y="271463"/>
                </a:lnTo>
                <a:lnTo>
                  <a:pt x="6229350" y="314325"/>
                </a:lnTo>
                <a:lnTo>
                  <a:pt x="6329362" y="261938"/>
                </a:lnTo>
                <a:lnTo>
                  <a:pt x="6376987" y="328613"/>
                </a:lnTo>
                <a:lnTo>
                  <a:pt x="6396037" y="385763"/>
                </a:lnTo>
                <a:lnTo>
                  <a:pt x="6467475" y="409575"/>
                </a:lnTo>
                <a:lnTo>
                  <a:pt x="6543675" y="428625"/>
                </a:lnTo>
                <a:lnTo>
                  <a:pt x="6615112" y="390525"/>
                </a:lnTo>
                <a:lnTo>
                  <a:pt x="6643687" y="438150"/>
                </a:lnTo>
                <a:lnTo>
                  <a:pt x="6738937" y="419100"/>
                </a:lnTo>
                <a:close/>
              </a:path>
            </a:pathLst>
          </a:custGeom>
          <a:solidFill>
            <a:srgbClr val="D9ABA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F244C4-22F3-40B0-9CEF-14FDB3AE2ABC}"/>
              </a:ext>
            </a:extLst>
          </p:cNvPr>
          <p:cNvSpPr/>
          <p:nvPr/>
        </p:nvSpPr>
        <p:spPr>
          <a:xfrm>
            <a:off x="2062162" y="4872593"/>
            <a:ext cx="5019675" cy="312126"/>
          </a:xfrm>
          <a:custGeom>
            <a:avLst/>
            <a:gdLst>
              <a:gd name="connsiteX0" fmla="*/ 0 w 5019675"/>
              <a:gd name="connsiteY0" fmla="*/ 76200 h 342900"/>
              <a:gd name="connsiteX1" fmla="*/ 666750 w 5019675"/>
              <a:gd name="connsiteY1" fmla="*/ 228600 h 342900"/>
              <a:gd name="connsiteX2" fmla="*/ 1514475 w 5019675"/>
              <a:gd name="connsiteY2" fmla="*/ 309562 h 342900"/>
              <a:gd name="connsiteX3" fmla="*/ 2471737 w 5019675"/>
              <a:gd name="connsiteY3" fmla="*/ 342900 h 342900"/>
              <a:gd name="connsiteX4" fmla="*/ 3457575 w 5019675"/>
              <a:gd name="connsiteY4" fmla="*/ 328612 h 342900"/>
              <a:gd name="connsiteX5" fmla="*/ 4014787 w 5019675"/>
              <a:gd name="connsiteY5" fmla="*/ 300037 h 342900"/>
              <a:gd name="connsiteX6" fmla="*/ 4448175 w 5019675"/>
              <a:gd name="connsiteY6" fmla="*/ 261937 h 342900"/>
              <a:gd name="connsiteX7" fmla="*/ 4814887 w 5019675"/>
              <a:gd name="connsiteY7" fmla="*/ 185737 h 342900"/>
              <a:gd name="connsiteX8" fmla="*/ 5019675 w 5019675"/>
              <a:gd name="connsiteY8" fmla="*/ 123825 h 342900"/>
              <a:gd name="connsiteX9" fmla="*/ 4895850 w 5019675"/>
              <a:gd name="connsiteY9" fmla="*/ 104775 h 342900"/>
              <a:gd name="connsiteX10" fmla="*/ 4838700 w 5019675"/>
              <a:gd name="connsiteY10" fmla="*/ 119062 h 342900"/>
              <a:gd name="connsiteX11" fmla="*/ 4776787 w 5019675"/>
              <a:gd name="connsiteY11" fmla="*/ 152400 h 342900"/>
              <a:gd name="connsiteX12" fmla="*/ 4743450 w 5019675"/>
              <a:gd name="connsiteY12" fmla="*/ 176212 h 342900"/>
              <a:gd name="connsiteX13" fmla="*/ 4691062 w 5019675"/>
              <a:gd name="connsiteY13" fmla="*/ 133350 h 342900"/>
              <a:gd name="connsiteX14" fmla="*/ 4610100 w 5019675"/>
              <a:gd name="connsiteY14" fmla="*/ 114300 h 342900"/>
              <a:gd name="connsiteX15" fmla="*/ 4567237 w 5019675"/>
              <a:gd name="connsiteY15" fmla="*/ 114300 h 342900"/>
              <a:gd name="connsiteX16" fmla="*/ 4533900 w 5019675"/>
              <a:gd name="connsiteY16" fmla="*/ 114300 h 342900"/>
              <a:gd name="connsiteX17" fmla="*/ 4448175 w 5019675"/>
              <a:gd name="connsiteY17" fmla="*/ 119062 h 342900"/>
              <a:gd name="connsiteX18" fmla="*/ 4405312 w 5019675"/>
              <a:gd name="connsiteY18" fmla="*/ 152400 h 342900"/>
              <a:gd name="connsiteX19" fmla="*/ 4376737 w 5019675"/>
              <a:gd name="connsiteY19" fmla="*/ 180975 h 342900"/>
              <a:gd name="connsiteX20" fmla="*/ 4276725 w 5019675"/>
              <a:gd name="connsiteY20" fmla="*/ 142875 h 342900"/>
              <a:gd name="connsiteX21" fmla="*/ 4205287 w 5019675"/>
              <a:gd name="connsiteY21" fmla="*/ 233362 h 342900"/>
              <a:gd name="connsiteX22" fmla="*/ 4205287 w 5019675"/>
              <a:gd name="connsiteY22" fmla="*/ 280987 h 342900"/>
              <a:gd name="connsiteX23" fmla="*/ 4143375 w 5019675"/>
              <a:gd name="connsiteY23" fmla="*/ 228600 h 342900"/>
              <a:gd name="connsiteX24" fmla="*/ 4071937 w 5019675"/>
              <a:gd name="connsiteY24" fmla="*/ 133350 h 342900"/>
              <a:gd name="connsiteX25" fmla="*/ 3976687 w 5019675"/>
              <a:gd name="connsiteY25" fmla="*/ 133350 h 342900"/>
              <a:gd name="connsiteX26" fmla="*/ 3786187 w 5019675"/>
              <a:gd name="connsiteY26" fmla="*/ 104775 h 342900"/>
              <a:gd name="connsiteX27" fmla="*/ 3733800 w 5019675"/>
              <a:gd name="connsiteY27" fmla="*/ 147637 h 342900"/>
              <a:gd name="connsiteX28" fmla="*/ 3695700 w 5019675"/>
              <a:gd name="connsiteY28" fmla="*/ 195262 h 342900"/>
              <a:gd name="connsiteX29" fmla="*/ 3657600 w 5019675"/>
              <a:gd name="connsiteY29" fmla="*/ 233362 h 342900"/>
              <a:gd name="connsiteX30" fmla="*/ 3609975 w 5019675"/>
              <a:gd name="connsiteY30" fmla="*/ 176212 h 342900"/>
              <a:gd name="connsiteX31" fmla="*/ 3576637 w 5019675"/>
              <a:gd name="connsiteY31" fmla="*/ 142875 h 342900"/>
              <a:gd name="connsiteX32" fmla="*/ 3529012 w 5019675"/>
              <a:gd name="connsiteY32" fmla="*/ 204787 h 342900"/>
              <a:gd name="connsiteX33" fmla="*/ 3490912 w 5019675"/>
              <a:gd name="connsiteY33" fmla="*/ 257175 h 342900"/>
              <a:gd name="connsiteX34" fmla="*/ 3419475 w 5019675"/>
              <a:gd name="connsiteY34" fmla="*/ 176212 h 342900"/>
              <a:gd name="connsiteX35" fmla="*/ 3376612 w 5019675"/>
              <a:gd name="connsiteY35" fmla="*/ 109537 h 342900"/>
              <a:gd name="connsiteX36" fmla="*/ 3200400 w 5019675"/>
              <a:gd name="connsiteY36" fmla="*/ 61912 h 342900"/>
              <a:gd name="connsiteX37" fmla="*/ 3119437 w 5019675"/>
              <a:gd name="connsiteY37" fmla="*/ 85725 h 342900"/>
              <a:gd name="connsiteX38" fmla="*/ 3028950 w 5019675"/>
              <a:gd name="connsiteY38" fmla="*/ 47625 h 342900"/>
              <a:gd name="connsiteX39" fmla="*/ 2924175 w 5019675"/>
              <a:gd name="connsiteY39" fmla="*/ 71437 h 342900"/>
              <a:gd name="connsiteX40" fmla="*/ 2886075 w 5019675"/>
              <a:gd name="connsiteY40" fmla="*/ 119062 h 342900"/>
              <a:gd name="connsiteX41" fmla="*/ 2871787 w 5019675"/>
              <a:gd name="connsiteY41" fmla="*/ 147637 h 342900"/>
              <a:gd name="connsiteX42" fmla="*/ 2805112 w 5019675"/>
              <a:gd name="connsiteY42" fmla="*/ 142875 h 342900"/>
              <a:gd name="connsiteX43" fmla="*/ 2738437 w 5019675"/>
              <a:gd name="connsiteY43" fmla="*/ 85725 h 342900"/>
              <a:gd name="connsiteX44" fmla="*/ 2695575 w 5019675"/>
              <a:gd name="connsiteY44" fmla="*/ 109537 h 342900"/>
              <a:gd name="connsiteX45" fmla="*/ 2652712 w 5019675"/>
              <a:gd name="connsiteY45" fmla="*/ 142875 h 342900"/>
              <a:gd name="connsiteX46" fmla="*/ 2595562 w 5019675"/>
              <a:gd name="connsiteY46" fmla="*/ 80962 h 342900"/>
              <a:gd name="connsiteX47" fmla="*/ 2505075 w 5019675"/>
              <a:gd name="connsiteY47" fmla="*/ 80962 h 342900"/>
              <a:gd name="connsiteX48" fmla="*/ 2390775 w 5019675"/>
              <a:gd name="connsiteY48" fmla="*/ 61912 h 342900"/>
              <a:gd name="connsiteX49" fmla="*/ 2343150 w 5019675"/>
              <a:gd name="connsiteY49" fmla="*/ 114300 h 342900"/>
              <a:gd name="connsiteX50" fmla="*/ 2286000 w 5019675"/>
              <a:gd name="connsiteY50" fmla="*/ 161925 h 342900"/>
              <a:gd name="connsiteX51" fmla="*/ 2214562 w 5019675"/>
              <a:gd name="connsiteY51" fmla="*/ 180975 h 342900"/>
              <a:gd name="connsiteX52" fmla="*/ 2181225 w 5019675"/>
              <a:gd name="connsiteY52" fmla="*/ 204787 h 342900"/>
              <a:gd name="connsiteX53" fmla="*/ 2133600 w 5019675"/>
              <a:gd name="connsiteY53" fmla="*/ 200025 h 342900"/>
              <a:gd name="connsiteX54" fmla="*/ 1976437 w 5019675"/>
              <a:gd name="connsiteY54" fmla="*/ 71437 h 342900"/>
              <a:gd name="connsiteX55" fmla="*/ 1890712 w 5019675"/>
              <a:gd name="connsiteY55" fmla="*/ 90487 h 342900"/>
              <a:gd name="connsiteX56" fmla="*/ 1847850 w 5019675"/>
              <a:gd name="connsiteY56" fmla="*/ 119062 h 342900"/>
              <a:gd name="connsiteX57" fmla="*/ 1824037 w 5019675"/>
              <a:gd name="connsiteY57" fmla="*/ 176212 h 342900"/>
              <a:gd name="connsiteX58" fmla="*/ 1743075 w 5019675"/>
              <a:gd name="connsiteY58" fmla="*/ 71437 h 342900"/>
              <a:gd name="connsiteX59" fmla="*/ 1604962 w 5019675"/>
              <a:gd name="connsiteY59" fmla="*/ 28575 h 342900"/>
              <a:gd name="connsiteX60" fmla="*/ 1509712 w 5019675"/>
              <a:gd name="connsiteY60" fmla="*/ 38100 h 342900"/>
              <a:gd name="connsiteX61" fmla="*/ 1428750 w 5019675"/>
              <a:gd name="connsiteY61" fmla="*/ 38100 h 342900"/>
              <a:gd name="connsiteX62" fmla="*/ 1404937 w 5019675"/>
              <a:gd name="connsiteY62" fmla="*/ 61912 h 342900"/>
              <a:gd name="connsiteX63" fmla="*/ 1319212 w 5019675"/>
              <a:gd name="connsiteY63" fmla="*/ 23812 h 342900"/>
              <a:gd name="connsiteX64" fmla="*/ 1223962 w 5019675"/>
              <a:gd name="connsiteY64" fmla="*/ 23812 h 342900"/>
              <a:gd name="connsiteX65" fmla="*/ 1104900 w 5019675"/>
              <a:gd name="connsiteY65" fmla="*/ 80962 h 342900"/>
              <a:gd name="connsiteX66" fmla="*/ 1071562 w 5019675"/>
              <a:gd name="connsiteY66" fmla="*/ 147637 h 342900"/>
              <a:gd name="connsiteX67" fmla="*/ 1019175 w 5019675"/>
              <a:gd name="connsiteY67" fmla="*/ 133350 h 342900"/>
              <a:gd name="connsiteX68" fmla="*/ 966787 w 5019675"/>
              <a:gd name="connsiteY68" fmla="*/ 100012 h 342900"/>
              <a:gd name="connsiteX69" fmla="*/ 904875 w 5019675"/>
              <a:gd name="connsiteY69" fmla="*/ 157162 h 342900"/>
              <a:gd name="connsiteX70" fmla="*/ 847725 w 5019675"/>
              <a:gd name="connsiteY70" fmla="*/ 128587 h 342900"/>
              <a:gd name="connsiteX71" fmla="*/ 809625 w 5019675"/>
              <a:gd name="connsiteY71" fmla="*/ 176212 h 342900"/>
              <a:gd name="connsiteX72" fmla="*/ 661987 w 5019675"/>
              <a:gd name="connsiteY72" fmla="*/ 76200 h 342900"/>
              <a:gd name="connsiteX73" fmla="*/ 561975 w 5019675"/>
              <a:gd name="connsiteY73" fmla="*/ 14287 h 342900"/>
              <a:gd name="connsiteX74" fmla="*/ 461962 w 5019675"/>
              <a:gd name="connsiteY74" fmla="*/ 4762 h 342900"/>
              <a:gd name="connsiteX75" fmla="*/ 361950 w 5019675"/>
              <a:gd name="connsiteY75" fmla="*/ 57150 h 342900"/>
              <a:gd name="connsiteX76" fmla="*/ 323850 w 5019675"/>
              <a:gd name="connsiteY76" fmla="*/ 100012 h 342900"/>
              <a:gd name="connsiteX77" fmla="*/ 266700 w 5019675"/>
              <a:gd name="connsiteY77" fmla="*/ 100012 h 342900"/>
              <a:gd name="connsiteX78" fmla="*/ 214312 w 5019675"/>
              <a:gd name="connsiteY78" fmla="*/ 38100 h 342900"/>
              <a:gd name="connsiteX79" fmla="*/ 119062 w 5019675"/>
              <a:gd name="connsiteY79" fmla="*/ 0 h 342900"/>
              <a:gd name="connsiteX80" fmla="*/ 61912 w 5019675"/>
              <a:gd name="connsiteY80" fmla="*/ 4762 h 342900"/>
              <a:gd name="connsiteX81" fmla="*/ 23812 w 5019675"/>
              <a:gd name="connsiteY81" fmla="*/ 19050 h 342900"/>
              <a:gd name="connsiteX82" fmla="*/ 0 w 5019675"/>
              <a:gd name="connsiteY82" fmla="*/ 762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019675" h="342900">
                <a:moveTo>
                  <a:pt x="0" y="76200"/>
                </a:moveTo>
                <a:lnTo>
                  <a:pt x="666750" y="228600"/>
                </a:lnTo>
                <a:lnTo>
                  <a:pt x="1514475" y="309562"/>
                </a:lnTo>
                <a:lnTo>
                  <a:pt x="2471737" y="342900"/>
                </a:lnTo>
                <a:lnTo>
                  <a:pt x="3457575" y="328612"/>
                </a:lnTo>
                <a:lnTo>
                  <a:pt x="4014787" y="300037"/>
                </a:lnTo>
                <a:lnTo>
                  <a:pt x="4448175" y="261937"/>
                </a:lnTo>
                <a:lnTo>
                  <a:pt x="4814887" y="185737"/>
                </a:lnTo>
                <a:lnTo>
                  <a:pt x="5019675" y="123825"/>
                </a:lnTo>
                <a:lnTo>
                  <a:pt x="4895850" y="104775"/>
                </a:lnTo>
                <a:lnTo>
                  <a:pt x="4838700" y="119062"/>
                </a:lnTo>
                <a:lnTo>
                  <a:pt x="4776787" y="152400"/>
                </a:lnTo>
                <a:lnTo>
                  <a:pt x="4743450" y="176212"/>
                </a:lnTo>
                <a:lnTo>
                  <a:pt x="4691062" y="133350"/>
                </a:lnTo>
                <a:lnTo>
                  <a:pt x="4610100" y="114300"/>
                </a:lnTo>
                <a:lnTo>
                  <a:pt x="4567237" y="114300"/>
                </a:lnTo>
                <a:lnTo>
                  <a:pt x="4533900" y="114300"/>
                </a:lnTo>
                <a:lnTo>
                  <a:pt x="4448175" y="119062"/>
                </a:lnTo>
                <a:lnTo>
                  <a:pt x="4405312" y="152400"/>
                </a:lnTo>
                <a:lnTo>
                  <a:pt x="4376737" y="180975"/>
                </a:lnTo>
                <a:lnTo>
                  <a:pt x="4276725" y="142875"/>
                </a:lnTo>
                <a:lnTo>
                  <a:pt x="4205287" y="233362"/>
                </a:lnTo>
                <a:lnTo>
                  <a:pt x="4205287" y="280987"/>
                </a:lnTo>
                <a:lnTo>
                  <a:pt x="4143375" y="228600"/>
                </a:lnTo>
                <a:lnTo>
                  <a:pt x="4071937" y="133350"/>
                </a:lnTo>
                <a:lnTo>
                  <a:pt x="3976687" y="133350"/>
                </a:lnTo>
                <a:lnTo>
                  <a:pt x="3786187" y="104775"/>
                </a:lnTo>
                <a:lnTo>
                  <a:pt x="3733800" y="147637"/>
                </a:lnTo>
                <a:lnTo>
                  <a:pt x="3695700" y="195262"/>
                </a:lnTo>
                <a:lnTo>
                  <a:pt x="3657600" y="233362"/>
                </a:lnTo>
                <a:lnTo>
                  <a:pt x="3609975" y="176212"/>
                </a:lnTo>
                <a:lnTo>
                  <a:pt x="3576637" y="142875"/>
                </a:lnTo>
                <a:lnTo>
                  <a:pt x="3529012" y="204787"/>
                </a:lnTo>
                <a:lnTo>
                  <a:pt x="3490912" y="257175"/>
                </a:lnTo>
                <a:lnTo>
                  <a:pt x="3419475" y="176212"/>
                </a:lnTo>
                <a:lnTo>
                  <a:pt x="3376612" y="109537"/>
                </a:lnTo>
                <a:lnTo>
                  <a:pt x="3200400" y="61912"/>
                </a:lnTo>
                <a:lnTo>
                  <a:pt x="3119437" y="85725"/>
                </a:lnTo>
                <a:lnTo>
                  <a:pt x="3028950" y="47625"/>
                </a:lnTo>
                <a:lnTo>
                  <a:pt x="2924175" y="71437"/>
                </a:lnTo>
                <a:lnTo>
                  <a:pt x="2886075" y="119062"/>
                </a:lnTo>
                <a:lnTo>
                  <a:pt x="2871787" y="147637"/>
                </a:lnTo>
                <a:lnTo>
                  <a:pt x="2805112" y="142875"/>
                </a:lnTo>
                <a:lnTo>
                  <a:pt x="2738437" y="85725"/>
                </a:lnTo>
                <a:lnTo>
                  <a:pt x="2695575" y="109537"/>
                </a:lnTo>
                <a:lnTo>
                  <a:pt x="2652712" y="142875"/>
                </a:lnTo>
                <a:lnTo>
                  <a:pt x="2595562" y="80962"/>
                </a:lnTo>
                <a:lnTo>
                  <a:pt x="2505075" y="80962"/>
                </a:lnTo>
                <a:lnTo>
                  <a:pt x="2390775" y="61912"/>
                </a:lnTo>
                <a:lnTo>
                  <a:pt x="2343150" y="114300"/>
                </a:lnTo>
                <a:lnTo>
                  <a:pt x="2286000" y="161925"/>
                </a:lnTo>
                <a:lnTo>
                  <a:pt x="2214562" y="180975"/>
                </a:lnTo>
                <a:lnTo>
                  <a:pt x="2181225" y="204787"/>
                </a:lnTo>
                <a:lnTo>
                  <a:pt x="2133600" y="200025"/>
                </a:lnTo>
                <a:lnTo>
                  <a:pt x="1976437" y="71437"/>
                </a:lnTo>
                <a:lnTo>
                  <a:pt x="1890712" y="90487"/>
                </a:lnTo>
                <a:lnTo>
                  <a:pt x="1847850" y="119062"/>
                </a:lnTo>
                <a:lnTo>
                  <a:pt x="1824037" y="176212"/>
                </a:lnTo>
                <a:lnTo>
                  <a:pt x="1743075" y="71437"/>
                </a:lnTo>
                <a:lnTo>
                  <a:pt x="1604962" y="28575"/>
                </a:lnTo>
                <a:lnTo>
                  <a:pt x="1509712" y="38100"/>
                </a:lnTo>
                <a:lnTo>
                  <a:pt x="1428750" y="38100"/>
                </a:lnTo>
                <a:lnTo>
                  <a:pt x="1404937" y="61912"/>
                </a:lnTo>
                <a:lnTo>
                  <a:pt x="1319212" y="23812"/>
                </a:lnTo>
                <a:lnTo>
                  <a:pt x="1223962" y="23812"/>
                </a:lnTo>
                <a:lnTo>
                  <a:pt x="1104900" y="80962"/>
                </a:lnTo>
                <a:lnTo>
                  <a:pt x="1071562" y="147637"/>
                </a:lnTo>
                <a:lnTo>
                  <a:pt x="1019175" y="133350"/>
                </a:lnTo>
                <a:lnTo>
                  <a:pt x="966787" y="100012"/>
                </a:lnTo>
                <a:lnTo>
                  <a:pt x="904875" y="157162"/>
                </a:lnTo>
                <a:lnTo>
                  <a:pt x="847725" y="128587"/>
                </a:lnTo>
                <a:lnTo>
                  <a:pt x="809625" y="176212"/>
                </a:lnTo>
                <a:lnTo>
                  <a:pt x="661987" y="76200"/>
                </a:lnTo>
                <a:lnTo>
                  <a:pt x="561975" y="14287"/>
                </a:lnTo>
                <a:lnTo>
                  <a:pt x="461962" y="4762"/>
                </a:lnTo>
                <a:lnTo>
                  <a:pt x="361950" y="57150"/>
                </a:lnTo>
                <a:lnTo>
                  <a:pt x="323850" y="100012"/>
                </a:lnTo>
                <a:lnTo>
                  <a:pt x="266700" y="100012"/>
                </a:lnTo>
                <a:lnTo>
                  <a:pt x="214312" y="38100"/>
                </a:lnTo>
                <a:lnTo>
                  <a:pt x="119062" y="0"/>
                </a:lnTo>
                <a:lnTo>
                  <a:pt x="61912" y="4762"/>
                </a:lnTo>
                <a:lnTo>
                  <a:pt x="23812" y="19050"/>
                </a:lnTo>
                <a:lnTo>
                  <a:pt x="0" y="76200"/>
                </a:lnTo>
                <a:close/>
              </a:path>
            </a:pathLst>
          </a:custGeom>
          <a:solidFill>
            <a:srgbClr val="BDAAA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488BD2-20DD-4C49-AF8D-01F0B8B3B76A}"/>
              </a:ext>
            </a:extLst>
          </p:cNvPr>
          <p:cNvSpPr/>
          <p:nvPr/>
        </p:nvSpPr>
        <p:spPr>
          <a:xfrm>
            <a:off x="978568" y="4884821"/>
            <a:ext cx="6681537" cy="633663"/>
          </a:xfrm>
          <a:custGeom>
            <a:avLst/>
            <a:gdLst>
              <a:gd name="connsiteX0" fmla="*/ 0 w 6681537"/>
              <a:gd name="connsiteY0" fmla="*/ 0 h 617621"/>
              <a:gd name="connsiteX1" fmla="*/ 545432 w 6681537"/>
              <a:gd name="connsiteY1" fmla="*/ 200526 h 617621"/>
              <a:gd name="connsiteX2" fmla="*/ 1211179 w 6681537"/>
              <a:gd name="connsiteY2" fmla="*/ 385010 h 617621"/>
              <a:gd name="connsiteX3" fmla="*/ 2261937 w 6681537"/>
              <a:gd name="connsiteY3" fmla="*/ 537410 h 617621"/>
              <a:gd name="connsiteX4" fmla="*/ 3007895 w 6681537"/>
              <a:gd name="connsiteY4" fmla="*/ 617621 h 617621"/>
              <a:gd name="connsiteX5" fmla="*/ 3962400 w 6681537"/>
              <a:gd name="connsiteY5" fmla="*/ 585536 h 617621"/>
              <a:gd name="connsiteX6" fmla="*/ 4804611 w 6681537"/>
              <a:gd name="connsiteY6" fmla="*/ 593557 h 617621"/>
              <a:gd name="connsiteX7" fmla="*/ 5759116 w 6681537"/>
              <a:gd name="connsiteY7" fmla="*/ 513347 h 617621"/>
              <a:gd name="connsiteX8" fmla="*/ 6352674 w 6681537"/>
              <a:gd name="connsiteY8" fmla="*/ 401052 h 617621"/>
              <a:gd name="connsiteX9" fmla="*/ 6649453 w 6681537"/>
              <a:gd name="connsiteY9" fmla="*/ 312821 h 617621"/>
              <a:gd name="connsiteX10" fmla="*/ 6681537 w 6681537"/>
              <a:gd name="connsiteY10" fmla="*/ 304800 h 617621"/>
              <a:gd name="connsiteX11" fmla="*/ 6681537 w 6681537"/>
              <a:gd name="connsiteY11" fmla="*/ 304800 h 617621"/>
              <a:gd name="connsiteX0" fmla="*/ 0 w 6681537"/>
              <a:gd name="connsiteY0" fmla="*/ 0 h 617621"/>
              <a:gd name="connsiteX1" fmla="*/ 545432 w 6681537"/>
              <a:gd name="connsiteY1" fmla="*/ 200526 h 617621"/>
              <a:gd name="connsiteX2" fmla="*/ 1211179 w 6681537"/>
              <a:gd name="connsiteY2" fmla="*/ 385010 h 617621"/>
              <a:gd name="connsiteX3" fmla="*/ 2261937 w 6681537"/>
              <a:gd name="connsiteY3" fmla="*/ 537410 h 617621"/>
              <a:gd name="connsiteX4" fmla="*/ 3007895 w 6681537"/>
              <a:gd name="connsiteY4" fmla="*/ 617621 h 617621"/>
              <a:gd name="connsiteX5" fmla="*/ 3962400 w 6681537"/>
              <a:gd name="connsiteY5" fmla="*/ 585536 h 617621"/>
              <a:gd name="connsiteX6" fmla="*/ 4804611 w 6681537"/>
              <a:gd name="connsiteY6" fmla="*/ 593557 h 617621"/>
              <a:gd name="connsiteX7" fmla="*/ 5759116 w 6681537"/>
              <a:gd name="connsiteY7" fmla="*/ 513347 h 617621"/>
              <a:gd name="connsiteX8" fmla="*/ 6352674 w 6681537"/>
              <a:gd name="connsiteY8" fmla="*/ 401052 h 617621"/>
              <a:gd name="connsiteX9" fmla="*/ 6649453 w 6681537"/>
              <a:gd name="connsiteY9" fmla="*/ 312821 h 617621"/>
              <a:gd name="connsiteX10" fmla="*/ 6681537 w 6681537"/>
              <a:gd name="connsiteY10" fmla="*/ 304800 h 617621"/>
              <a:gd name="connsiteX11" fmla="*/ 6681537 w 6681537"/>
              <a:gd name="connsiteY11" fmla="*/ 304800 h 617621"/>
              <a:gd name="connsiteX0" fmla="*/ 0 w 6681537"/>
              <a:gd name="connsiteY0" fmla="*/ 0 h 617621"/>
              <a:gd name="connsiteX1" fmla="*/ 545432 w 6681537"/>
              <a:gd name="connsiteY1" fmla="*/ 200526 h 617621"/>
              <a:gd name="connsiteX2" fmla="*/ 1211179 w 6681537"/>
              <a:gd name="connsiteY2" fmla="*/ 385010 h 617621"/>
              <a:gd name="connsiteX3" fmla="*/ 2261937 w 6681537"/>
              <a:gd name="connsiteY3" fmla="*/ 537410 h 617621"/>
              <a:gd name="connsiteX4" fmla="*/ 3007895 w 6681537"/>
              <a:gd name="connsiteY4" fmla="*/ 617621 h 617621"/>
              <a:gd name="connsiteX5" fmla="*/ 3962400 w 6681537"/>
              <a:gd name="connsiteY5" fmla="*/ 585536 h 617621"/>
              <a:gd name="connsiteX6" fmla="*/ 4804611 w 6681537"/>
              <a:gd name="connsiteY6" fmla="*/ 593557 h 617621"/>
              <a:gd name="connsiteX7" fmla="*/ 5759116 w 6681537"/>
              <a:gd name="connsiteY7" fmla="*/ 513347 h 617621"/>
              <a:gd name="connsiteX8" fmla="*/ 6352674 w 6681537"/>
              <a:gd name="connsiteY8" fmla="*/ 401052 h 617621"/>
              <a:gd name="connsiteX9" fmla="*/ 6649453 w 6681537"/>
              <a:gd name="connsiteY9" fmla="*/ 312821 h 617621"/>
              <a:gd name="connsiteX10" fmla="*/ 6681537 w 6681537"/>
              <a:gd name="connsiteY10" fmla="*/ 304800 h 617621"/>
              <a:gd name="connsiteX11" fmla="*/ 6681537 w 6681537"/>
              <a:gd name="connsiteY11" fmla="*/ 304800 h 617621"/>
              <a:gd name="connsiteX0" fmla="*/ 0 w 6681537"/>
              <a:gd name="connsiteY0" fmla="*/ 0 h 617621"/>
              <a:gd name="connsiteX1" fmla="*/ 545432 w 6681537"/>
              <a:gd name="connsiteY1" fmla="*/ 200526 h 617621"/>
              <a:gd name="connsiteX2" fmla="*/ 1211179 w 6681537"/>
              <a:gd name="connsiteY2" fmla="*/ 385010 h 617621"/>
              <a:gd name="connsiteX3" fmla="*/ 2261937 w 6681537"/>
              <a:gd name="connsiteY3" fmla="*/ 537410 h 617621"/>
              <a:gd name="connsiteX4" fmla="*/ 3007895 w 6681537"/>
              <a:gd name="connsiteY4" fmla="*/ 617621 h 617621"/>
              <a:gd name="connsiteX5" fmla="*/ 3962400 w 6681537"/>
              <a:gd name="connsiteY5" fmla="*/ 585536 h 617621"/>
              <a:gd name="connsiteX6" fmla="*/ 4804611 w 6681537"/>
              <a:gd name="connsiteY6" fmla="*/ 593557 h 617621"/>
              <a:gd name="connsiteX7" fmla="*/ 5759116 w 6681537"/>
              <a:gd name="connsiteY7" fmla="*/ 513347 h 617621"/>
              <a:gd name="connsiteX8" fmla="*/ 6352674 w 6681537"/>
              <a:gd name="connsiteY8" fmla="*/ 401052 h 617621"/>
              <a:gd name="connsiteX9" fmla="*/ 6649453 w 6681537"/>
              <a:gd name="connsiteY9" fmla="*/ 312821 h 617621"/>
              <a:gd name="connsiteX10" fmla="*/ 6681537 w 6681537"/>
              <a:gd name="connsiteY10" fmla="*/ 304800 h 617621"/>
              <a:gd name="connsiteX11" fmla="*/ 6681537 w 6681537"/>
              <a:gd name="connsiteY11" fmla="*/ 304800 h 617621"/>
              <a:gd name="connsiteX0" fmla="*/ 0 w 6681537"/>
              <a:gd name="connsiteY0" fmla="*/ 0 h 619037"/>
              <a:gd name="connsiteX1" fmla="*/ 545432 w 6681537"/>
              <a:gd name="connsiteY1" fmla="*/ 200526 h 619037"/>
              <a:gd name="connsiteX2" fmla="*/ 1211179 w 6681537"/>
              <a:gd name="connsiteY2" fmla="*/ 385010 h 619037"/>
              <a:gd name="connsiteX3" fmla="*/ 2261937 w 6681537"/>
              <a:gd name="connsiteY3" fmla="*/ 537410 h 619037"/>
              <a:gd name="connsiteX4" fmla="*/ 3007895 w 6681537"/>
              <a:gd name="connsiteY4" fmla="*/ 617621 h 619037"/>
              <a:gd name="connsiteX5" fmla="*/ 3962400 w 6681537"/>
              <a:gd name="connsiteY5" fmla="*/ 585536 h 619037"/>
              <a:gd name="connsiteX6" fmla="*/ 4804611 w 6681537"/>
              <a:gd name="connsiteY6" fmla="*/ 593557 h 619037"/>
              <a:gd name="connsiteX7" fmla="*/ 5759116 w 6681537"/>
              <a:gd name="connsiteY7" fmla="*/ 513347 h 619037"/>
              <a:gd name="connsiteX8" fmla="*/ 6352674 w 6681537"/>
              <a:gd name="connsiteY8" fmla="*/ 401052 h 619037"/>
              <a:gd name="connsiteX9" fmla="*/ 6649453 w 6681537"/>
              <a:gd name="connsiteY9" fmla="*/ 312821 h 619037"/>
              <a:gd name="connsiteX10" fmla="*/ 6681537 w 6681537"/>
              <a:gd name="connsiteY10" fmla="*/ 304800 h 619037"/>
              <a:gd name="connsiteX11" fmla="*/ 6681537 w 6681537"/>
              <a:gd name="connsiteY11" fmla="*/ 304800 h 619037"/>
              <a:gd name="connsiteX0" fmla="*/ 0 w 6681537"/>
              <a:gd name="connsiteY0" fmla="*/ 0 h 619037"/>
              <a:gd name="connsiteX1" fmla="*/ 545432 w 6681537"/>
              <a:gd name="connsiteY1" fmla="*/ 200526 h 619037"/>
              <a:gd name="connsiteX2" fmla="*/ 1211179 w 6681537"/>
              <a:gd name="connsiteY2" fmla="*/ 385010 h 619037"/>
              <a:gd name="connsiteX3" fmla="*/ 2261937 w 6681537"/>
              <a:gd name="connsiteY3" fmla="*/ 537410 h 619037"/>
              <a:gd name="connsiteX4" fmla="*/ 3007895 w 6681537"/>
              <a:gd name="connsiteY4" fmla="*/ 617621 h 619037"/>
              <a:gd name="connsiteX5" fmla="*/ 3962400 w 6681537"/>
              <a:gd name="connsiteY5" fmla="*/ 585536 h 619037"/>
              <a:gd name="connsiteX6" fmla="*/ 4804611 w 6681537"/>
              <a:gd name="connsiteY6" fmla="*/ 593557 h 619037"/>
              <a:gd name="connsiteX7" fmla="*/ 5759116 w 6681537"/>
              <a:gd name="connsiteY7" fmla="*/ 513347 h 619037"/>
              <a:gd name="connsiteX8" fmla="*/ 6352674 w 6681537"/>
              <a:gd name="connsiteY8" fmla="*/ 401052 h 619037"/>
              <a:gd name="connsiteX9" fmla="*/ 6649453 w 6681537"/>
              <a:gd name="connsiteY9" fmla="*/ 312821 h 619037"/>
              <a:gd name="connsiteX10" fmla="*/ 6681537 w 6681537"/>
              <a:gd name="connsiteY10" fmla="*/ 304800 h 619037"/>
              <a:gd name="connsiteX11" fmla="*/ 6681537 w 6681537"/>
              <a:gd name="connsiteY11" fmla="*/ 304800 h 619037"/>
              <a:gd name="connsiteX0" fmla="*/ 0 w 6681537"/>
              <a:gd name="connsiteY0" fmla="*/ 0 h 633663"/>
              <a:gd name="connsiteX1" fmla="*/ 545432 w 6681537"/>
              <a:gd name="connsiteY1" fmla="*/ 200526 h 633663"/>
              <a:gd name="connsiteX2" fmla="*/ 1211179 w 6681537"/>
              <a:gd name="connsiteY2" fmla="*/ 385010 h 633663"/>
              <a:gd name="connsiteX3" fmla="*/ 2261937 w 6681537"/>
              <a:gd name="connsiteY3" fmla="*/ 537410 h 633663"/>
              <a:gd name="connsiteX4" fmla="*/ 3007895 w 6681537"/>
              <a:gd name="connsiteY4" fmla="*/ 617621 h 633663"/>
              <a:gd name="connsiteX5" fmla="*/ 3970421 w 6681537"/>
              <a:gd name="connsiteY5" fmla="*/ 633663 h 633663"/>
              <a:gd name="connsiteX6" fmla="*/ 4804611 w 6681537"/>
              <a:gd name="connsiteY6" fmla="*/ 593557 h 633663"/>
              <a:gd name="connsiteX7" fmla="*/ 5759116 w 6681537"/>
              <a:gd name="connsiteY7" fmla="*/ 513347 h 633663"/>
              <a:gd name="connsiteX8" fmla="*/ 6352674 w 6681537"/>
              <a:gd name="connsiteY8" fmla="*/ 401052 h 633663"/>
              <a:gd name="connsiteX9" fmla="*/ 6649453 w 6681537"/>
              <a:gd name="connsiteY9" fmla="*/ 312821 h 633663"/>
              <a:gd name="connsiteX10" fmla="*/ 6681537 w 6681537"/>
              <a:gd name="connsiteY10" fmla="*/ 304800 h 633663"/>
              <a:gd name="connsiteX11" fmla="*/ 6681537 w 6681537"/>
              <a:gd name="connsiteY11" fmla="*/ 304800 h 633663"/>
              <a:gd name="connsiteX0" fmla="*/ 0 w 6681537"/>
              <a:gd name="connsiteY0" fmla="*/ 0 h 633663"/>
              <a:gd name="connsiteX1" fmla="*/ 545432 w 6681537"/>
              <a:gd name="connsiteY1" fmla="*/ 200526 h 633663"/>
              <a:gd name="connsiteX2" fmla="*/ 1211179 w 6681537"/>
              <a:gd name="connsiteY2" fmla="*/ 385010 h 633663"/>
              <a:gd name="connsiteX3" fmla="*/ 2261937 w 6681537"/>
              <a:gd name="connsiteY3" fmla="*/ 537410 h 633663"/>
              <a:gd name="connsiteX4" fmla="*/ 3007895 w 6681537"/>
              <a:gd name="connsiteY4" fmla="*/ 617621 h 633663"/>
              <a:gd name="connsiteX5" fmla="*/ 3970421 w 6681537"/>
              <a:gd name="connsiteY5" fmla="*/ 633663 h 633663"/>
              <a:gd name="connsiteX6" fmla="*/ 4804611 w 6681537"/>
              <a:gd name="connsiteY6" fmla="*/ 593557 h 633663"/>
              <a:gd name="connsiteX7" fmla="*/ 5759116 w 6681537"/>
              <a:gd name="connsiteY7" fmla="*/ 513347 h 633663"/>
              <a:gd name="connsiteX8" fmla="*/ 6352674 w 6681537"/>
              <a:gd name="connsiteY8" fmla="*/ 401052 h 633663"/>
              <a:gd name="connsiteX9" fmla="*/ 6649453 w 6681537"/>
              <a:gd name="connsiteY9" fmla="*/ 312821 h 633663"/>
              <a:gd name="connsiteX10" fmla="*/ 6681537 w 6681537"/>
              <a:gd name="connsiteY10" fmla="*/ 304800 h 633663"/>
              <a:gd name="connsiteX11" fmla="*/ 6681537 w 6681537"/>
              <a:gd name="connsiteY11" fmla="*/ 304800 h 633663"/>
              <a:gd name="connsiteX0" fmla="*/ 0 w 6681537"/>
              <a:gd name="connsiteY0" fmla="*/ 0 h 633663"/>
              <a:gd name="connsiteX1" fmla="*/ 545432 w 6681537"/>
              <a:gd name="connsiteY1" fmla="*/ 200526 h 633663"/>
              <a:gd name="connsiteX2" fmla="*/ 1211179 w 6681537"/>
              <a:gd name="connsiteY2" fmla="*/ 385010 h 633663"/>
              <a:gd name="connsiteX3" fmla="*/ 2261937 w 6681537"/>
              <a:gd name="connsiteY3" fmla="*/ 537410 h 633663"/>
              <a:gd name="connsiteX4" fmla="*/ 3007895 w 6681537"/>
              <a:gd name="connsiteY4" fmla="*/ 617621 h 633663"/>
              <a:gd name="connsiteX5" fmla="*/ 3970421 w 6681537"/>
              <a:gd name="connsiteY5" fmla="*/ 633663 h 633663"/>
              <a:gd name="connsiteX6" fmla="*/ 4804611 w 6681537"/>
              <a:gd name="connsiteY6" fmla="*/ 593557 h 633663"/>
              <a:gd name="connsiteX7" fmla="*/ 5759116 w 6681537"/>
              <a:gd name="connsiteY7" fmla="*/ 513347 h 633663"/>
              <a:gd name="connsiteX8" fmla="*/ 6352674 w 6681537"/>
              <a:gd name="connsiteY8" fmla="*/ 401052 h 633663"/>
              <a:gd name="connsiteX9" fmla="*/ 6649453 w 6681537"/>
              <a:gd name="connsiteY9" fmla="*/ 312821 h 633663"/>
              <a:gd name="connsiteX10" fmla="*/ 6681537 w 6681537"/>
              <a:gd name="connsiteY10" fmla="*/ 304800 h 633663"/>
              <a:gd name="connsiteX11" fmla="*/ 6681537 w 6681537"/>
              <a:gd name="connsiteY11" fmla="*/ 304800 h 633663"/>
              <a:gd name="connsiteX0" fmla="*/ 0 w 6681537"/>
              <a:gd name="connsiteY0" fmla="*/ 0 h 633663"/>
              <a:gd name="connsiteX1" fmla="*/ 545432 w 6681537"/>
              <a:gd name="connsiteY1" fmla="*/ 200526 h 633663"/>
              <a:gd name="connsiteX2" fmla="*/ 1211179 w 6681537"/>
              <a:gd name="connsiteY2" fmla="*/ 385010 h 633663"/>
              <a:gd name="connsiteX3" fmla="*/ 2261937 w 6681537"/>
              <a:gd name="connsiteY3" fmla="*/ 537410 h 633663"/>
              <a:gd name="connsiteX4" fmla="*/ 3007895 w 6681537"/>
              <a:gd name="connsiteY4" fmla="*/ 617621 h 633663"/>
              <a:gd name="connsiteX5" fmla="*/ 3970421 w 6681537"/>
              <a:gd name="connsiteY5" fmla="*/ 633663 h 633663"/>
              <a:gd name="connsiteX6" fmla="*/ 4804611 w 6681537"/>
              <a:gd name="connsiteY6" fmla="*/ 593557 h 633663"/>
              <a:gd name="connsiteX7" fmla="*/ 5759116 w 6681537"/>
              <a:gd name="connsiteY7" fmla="*/ 513347 h 633663"/>
              <a:gd name="connsiteX8" fmla="*/ 6352674 w 6681537"/>
              <a:gd name="connsiteY8" fmla="*/ 401052 h 633663"/>
              <a:gd name="connsiteX9" fmla="*/ 6649453 w 6681537"/>
              <a:gd name="connsiteY9" fmla="*/ 312821 h 633663"/>
              <a:gd name="connsiteX10" fmla="*/ 6681537 w 6681537"/>
              <a:gd name="connsiteY10" fmla="*/ 304800 h 633663"/>
              <a:gd name="connsiteX11" fmla="*/ 6681537 w 6681537"/>
              <a:gd name="connsiteY11" fmla="*/ 304800 h 63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81537" h="633663">
                <a:moveTo>
                  <a:pt x="0" y="0"/>
                </a:moveTo>
                <a:cubicBezTo>
                  <a:pt x="181811" y="66842"/>
                  <a:pt x="343569" y="136358"/>
                  <a:pt x="545432" y="200526"/>
                </a:cubicBezTo>
                <a:cubicBezTo>
                  <a:pt x="747295" y="264694"/>
                  <a:pt x="860926" y="334210"/>
                  <a:pt x="1211179" y="385010"/>
                </a:cubicBezTo>
                <a:lnTo>
                  <a:pt x="2261937" y="537410"/>
                </a:lnTo>
                <a:cubicBezTo>
                  <a:pt x="2561390" y="576179"/>
                  <a:pt x="2723148" y="601579"/>
                  <a:pt x="3007895" y="617621"/>
                </a:cubicBezTo>
                <a:cubicBezTo>
                  <a:pt x="3292642" y="633663"/>
                  <a:pt x="3649579" y="628316"/>
                  <a:pt x="3970421" y="633663"/>
                </a:cubicBezTo>
                <a:cubicBezTo>
                  <a:pt x="4288589" y="622968"/>
                  <a:pt x="4486443" y="620294"/>
                  <a:pt x="4804611" y="593557"/>
                </a:cubicBezTo>
                <a:lnTo>
                  <a:pt x="5759116" y="513347"/>
                </a:lnTo>
                <a:cubicBezTo>
                  <a:pt x="6017126" y="481263"/>
                  <a:pt x="6253748" y="430462"/>
                  <a:pt x="6352674" y="401052"/>
                </a:cubicBezTo>
                <a:lnTo>
                  <a:pt x="6649453" y="312821"/>
                </a:lnTo>
                <a:lnTo>
                  <a:pt x="6681537" y="304800"/>
                </a:lnTo>
                <a:lnTo>
                  <a:pt x="6681537" y="304800"/>
                </a:ln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A6C1BC-F0AA-485A-848E-A69311BADD6F}"/>
              </a:ext>
            </a:extLst>
          </p:cNvPr>
          <p:cNvSpPr txBox="1"/>
          <p:nvPr/>
        </p:nvSpPr>
        <p:spPr>
          <a:xfrm>
            <a:off x="104272" y="6473009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57317E-01C7-4854-BA22-68E7546919BA}"/>
              </a:ext>
            </a:extLst>
          </p:cNvPr>
          <p:cNvSpPr txBox="1"/>
          <p:nvPr/>
        </p:nvSpPr>
        <p:spPr>
          <a:xfrm>
            <a:off x="8085252" y="6481031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76416C4C-16D5-4D4B-A087-4CE10385B509}"/>
              </a:ext>
            </a:extLst>
          </p:cNvPr>
          <p:cNvSpPr/>
          <p:nvPr/>
        </p:nvSpPr>
        <p:spPr>
          <a:xfrm rot="1048620">
            <a:off x="1255947" y="4578090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B82E812-C6E1-49B5-8B04-AC3438ED0784}"/>
              </a:ext>
            </a:extLst>
          </p:cNvPr>
          <p:cNvSpPr/>
          <p:nvPr/>
        </p:nvSpPr>
        <p:spPr>
          <a:xfrm rot="1048620">
            <a:off x="1528904" y="4694018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A14C88A-281B-4FB6-9CBF-83EC68D7102B}"/>
              </a:ext>
            </a:extLst>
          </p:cNvPr>
          <p:cNvSpPr/>
          <p:nvPr/>
        </p:nvSpPr>
        <p:spPr>
          <a:xfrm rot="568620">
            <a:off x="2445312" y="4841927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C90CA61D-DC05-4ED6-AEC8-A32625C68DAF}"/>
              </a:ext>
            </a:extLst>
          </p:cNvPr>
          <p:cNvSpPr/>
          <p:nvPr/>
        </p:nvSpPr>
        <p:spPr>
          <a:xfrm rot="508620">
            <a:off x="2720254" y="4873904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ABAACF17-0F06-4C4F-961F-3256AFC5FF1A}"/>
              </a:ext>
            </a:extLst>
          </p:cNvPr>
          <p:cNvSpPr/>
          <p:nvPr/>
        </p:nvSpPr>
        <p:spPr>
          <a:xfrm rot="508620">
            <a:off x="2872654" y="4922031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60D4FEB7-EB60-43D4-B0E6-AFC6D119A939}"/>
              </a:ext>
            </a:extLst>
          </p:cNvPr>
          <p:cNvSpPr/>
          <p:nvPr/>
        </p:nvSpPr>
        <p:spPr>
          <a:xfrm rot="268620">
            <a:off x="3370848" y="4954697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DB77AF61-B552-4CD4-B755-18E6633F0A78}"/>
              </a:ext>
            </a:extLst>
          </p:cNvPr>
          <p:cNvSpPr/>
          <p:nvPr/>
        </p:nvSpPr>
        <p:spPr>
          <a:xfrm rot="88620">
            <a:off x="3690409" y="4988278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6DC00412-0052-4CC3-956B-67ACD4C25F04}"/>
              </a:ext>
            </a:extLst>
          </p:cNvPr>
          <p:cNvSpPr/>
          <p:nvPr/>
        </p:nvSpPr>
        <p:spPr>
          <a:xfrm rot="21508620">
            <a:off x="4507375" y="4990679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55551863-3259-4A78-9B81-F23CC864E3EE}"/>
              </a:ext>
            </a:extLst>
          </p:cNvPr>
          <p:cNvSpPr/>
          <p:nvPr/>
        </p:nvSpPr>
        <p:spPr>
          <a:xfrm rot="21448620">
            <a:off x="4734276" y="4999702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4C92C8A9-691B-47CF-BA36-D27F13692BC4}"/>
              </a:ext>
            </a:extLst>
          </p:cNvPr>
          <p:cNvSpPr/>
          <p:nvPr/>
        </p:nvSpPr>
        <p:spPr>
          <a:xfrm rot="21388620">
            <a:off x="5201825" y="4976740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A7A0343-3DA1-47BC-8339-394C2D8C1ACC}"/>
              </a:ext>
            </a:extLst>
          </p:cNvPr>
          <p:cNvSpPr/>
          <p:nvPr/>
        </p:nvSpPr>
        <p:spPr>
          <a:xfrm rot="21148620">
            <a:off x="5896980" y="4958063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E57A15AB-6B7F-4BA4-B2EE-2C192C485CCA}"/>
              </a:ext>
            </a:extLst>
          </p:cNvPr>
          <p:cNvSpPr/>
          <p:nvPr/>
        </p:nvSpPr>
        <p:spPr>
          <a:xfrm rot="88620">
            <a:off x="4027282" y="4996304"/>
            <a:ext cx="45719" cy="1380927"/>
          </a:xfrm>
          <a:prstGeom prst="triangle">
            <a:avLst/>
          </a:prstGeom>
          <a:solidFill>
            <a:srgbClr val="C5979A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A557CE-9BFE-44F6-95FE-93E8818E0FA7}"/>
              </a:ext>
            </a:extLst>
          </p:cNvPr>
          <p:cNvSpPr/>
          <p:nvPr/>
        </p:nvSpPr>
        <p:spPr>
          <a:xfrm>
            <a:off x="465221" y="5751094"/>
            <a:ext cx="7908758" cy="625149"/>
          </a:xfrm>
          <a:custGeom>
            <a:avLst/>
            <a:gdLst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1836821 w 7908758"/>
              <a:gd name="connsiteY4" fmla="*/ 489284 h 617621"/>
              <a:gd name="connsiteX5" fmla="*/ 2695074 w 7908758"/>
              <a:gd name="connsiteY5" fmla="*/ 561474 h 617621"/>
              <a:gd name="connsiteX6" fmla="*/ 3633537 w 7908758"/>
              <a:gd name="connsiteY6" fmla="*/ 617621 h 617621"/>
              <a:gd name="connsiteX7" fmla="*/ 4563979 w 7908758"/>
              <a:gd name="connsiteY7" fmla="*/ 617621 h 617621"/>
              <a:gd name="connsiteX8" fmla="*/ 5606716 w 7908758"/>
              <a:gd name="connsiteY8" fmla="*/ 585537 h 617621"/>
              <a:gd name="connsiteX9" fmla="*/ 6168190 w 7908758"/>
              <a:gd name="connsiteY9" fmla="*/ 497306 h 617621"/>
              <a:gd name="connsiteX10" fmla="*/ 6906126 w 7908758"/>
              <a:gd name="connsiteY10" fmla="*/ 417095 h 617621"/>
              <a:gd name="connsiteX11" fmla="*/ 7595937 w 7908758"/>
              <a:gd name="connsiteY11" fmla="*/ 344906 h 617621"/>
              <a:gd name="connsiteX12" fmla="*/ 7908758 w 7908758"/>
              <a:gd name="connsiteY12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1836821 w 7908758"/>
              <a:gd name="connsiteY4" fmla="*/ 489284 h 617621"/>
              <a:gd name="connsiteX5" fmla="*/ 2695074 w 7908758"/>
              <a:gd name="connsiteY5" fmla="*/ 561474 h 617621"/>
              <a:gd name="connsiteX6" fmla="*/ 3633537 w 7908758"/>
              <a:gd name="connsiteY6" fmla="*/ 617621 h 617621"/>
              <a:gd name="connsiteX7" fmla="*/ 4563979 w 7908758"/>
              <a:gd name="connsiteY7" fmla="*/ 617621 h 617621"/>
              <a:gd name="connsiteX8" fmla="*/ 5606716 w 7908758"/>
              <a:gd name="connsiteY8" fmla="*/ 585537 h 617621"/>
              <a:gd name="connsiteX9" fmla="*/ 6168190 w 7908758"/>
              <a:gd name="connsiteY9" fmla="*/ 497306 h 617621"/>
              <a:gd name="connsiteX10" fmla="*/ 6906126 w 7908758"/>
              <a:gd name="connsiteY10" fmla="*/ 417095 h 617621"/>
              <a:gd name="connsiteX11" fmla="*/ 7595937 w 7908758"/>
              <a:gd name="connsiteY11" fmla="*/ 344906 h 617621"/>
              <a:gd name="connsiteX12" fmla="*/ 7908758 w 7908758"/>
              <a:gd name="connsiteY12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1836821 w 7908758"/>
              <a:gd name="connsiteY4" fmla="*/ 489284 h 617621"/>
              <a:gd name="connsiteX5" fmla="*/ 2695074 w 7908758"/>
              <a:gd name="connsiteY5" fmla="*/ 561474 h 617621"/>
              <a:gd name="connsiteX6" fmla="*/ 3633537 w 7908758"/>
              <a:gd name="connsiteY6" fmla="*/ 617621 h 617621"/>
              <a:gd name="connsiteX7" fmla="*/ 4563979 w 7908758"/>
              <a:gd name="connsiteY7" fmla="*/ 617621 h 617621"/>
              <a:gd name="connsiteX8" fmla="*/ 5606716 w 7908758"/>
              <a:gd name="connsiteY8" fmla="*/ 585537 h 617621"/>
              <a:gd name="connsiteX9" fmla="*/ 6168190 w 7908758"/>
              <a:gd name="connsiteY9" fmla="*/ 497306 h 617621"/>
              <a:gd name="connsiteX10" fmla="*/ 6906126 w 7908758"/>
              <a:gd name="connsiteY10" fmla="*/ 417095 h 617621"/>
              <a:gd name="connsiteX11" fmla="*/ 7595937 w 7908758"/>
              <a:gd name="connsiteY11" fmla="*/ 344906 h 617621"/>
              <a:gd name="connsiteX12" fmla="*/ 7908758 w 7908758"/>
              <a:gd name="connsiteY12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2695074 w 7908758"/>
              <a:gd name="connsiteY4" fmla="*/ 561474 h 617621"/>
              <a:gd name="connsiteX5" fmla="*/ 3633537 w 7908758"/>
              <a:gd name="connsiteY5" fmla="*/ 617621 h 617621"/>
              <a:gd name="connsiteX6" fmla="*/ 4563979 w 7908758"/>
              <a:gd name="connsiteY6" fmla="*/ 617621 h 617621"/>
              <a:gd name="connsiteX7" fmla="*/ 5606716 w 7908758"/>
              <a:gd name="connsiteY7" fmla="*/ 585537 h 617621"/>
              <a:gd name="connsiteX8" fmla="*/ 6168190 w 7908758"/>
              <a:gd name="connsiteY8" fmla="*/ 497306 h 617621"/>
              <a:gd name="connsiteX9" fmla="*/ 6906126 w 7908758"/>
              <a:gd name="connsiteY9" fmla="*/ 417095 h 617621"/>
              <a:gd name="connsiteX10" fmla="*/ 7595937 w 7908758"/>
              <a:gd name="connsiteY10" fmla="*/ 344906 h 617621"/>
              <a:gd name="connsiteX11" fmla="*/ 7908758 w 7908758"/>
              <a:gd name="connsiteY11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2695074 w 7908758"/>
              <a:gd name="connsiteY4" fmla="*/ 561474 h 617621"/>
              <a:gd name="connsiteX5" fmla="*/ 3633537 w 7908758"/>
              <a:gd name="connsiteY5" fmla="*/ 617621 h 617621"/>
              <a:gd name="connsiteX6" fmla="*/ 4563979 w 7908758"/>
              <a:gd name="connsiteY6" fmla="*/ 617621 h 617621"/>
              <a:gd name="connsiteX7" fmla="*/ 5606716 w 7908758"/>
              <a:gd name="connsiteY7" fmla="*/ 585537 h 617621"/>
              <a:gd name="connsiteX8" fmla="*/ 6168190 w 7908758"/>
              <a:gd name="connsiteY8" fmla="*/ 497306 h 617621"/>
              <a:gd name="connsiteX9" fmla="*/ 6906126 w 7908758"/>
              <a:gd name="connsiteY9" fmla="*/ 417095 h 617621"/>
              <a:gd name="connsiteX10" fmla="*/ 7595937 w 7908758"/>
              <a:gd name="connsiteY10" fmla="*/ 344906 h 617621"/>
              <a:gd name="connsiteX11" fmla="*/ 7908758 w 7908758"/>
              <a:gd name="connsiteY11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2695074 w 7908758"/>
              <a:gd name="connsiteY4" fmla="*/ 561474 h 617621"/>
              <a:gd name="connsiteX5" fmla="*/ 3633537 w 7908758"/>
              <a:gd name="connsiteY5" fmla="*/ 617621 h 617621"/>
              <a:gd name="connsiteX6" fmla="*/ 4563979 w 7908758"/>
              <a:gd name="connsiteY6" fmla="*/ 617621 h 617621"/>
              <a:gd name="connsiteX7" fmla="*/ 5606716 w 7908758"/>
              <a:gd name="connsiteY7" fmla="*/ 585537 h 617621"/>
              <a:gd name="connsiteX8" fmla="*/ 6168190 w 7908758"/>
              <a:gd name="connsiteY8" fmla="*/ 497306 h 617621"/>
              <a:gd name="connsiteX9" fmla="*/ 6906126 w 7908758"/>
              <a:gd name="connsiteY9" fmla="*/ 417095 h 617621"/>
              <a:gd name="connsiteX10" fmla="*/ 7595937 w 7908758"/>
              <a:gd name="connsiteY10" fmla="*/ 344906 h 617621"/>
              <a:gd name="connsiteX11" fmla="*/ 7908758 w 7908758"/>
              <a:gd name="connsiteY11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2695074 w 7908758"/>
              <a:gd name="connsiteY4" fmla="*/ 561474 h 617621"/>
              <a:gd name="connsiteX5" fmla="*/ 3633537 w 7908758"/>
              <a:gd name="connsiteY5" fmla="*/ 617621 h 617621"/>
              <a:gd name="connsiteX6" fmla="*/ 4563979 w 7908758"/>
              <a:gd name="connsiteY6" fmla="*/ 617621 h 617621"/>
              <a:gd name="connsiteX7" fmla="*/ 5606716 w 7908758"/>
              <a:gd name="connsiteY7" fmla="*/ 585537 h 617621"/>
              <a:gd name="connsiteX8" fmla="*/ 6168190 w 7908758"/>
              <a:gd name="connsiteY8" fmla="*/ 497306 h 617621"/>
              <a:gd name="connsiteX9" fmla="*/ 6906126 w 7908758"/>
              <a:gd name="connsiteY9" fmla="*/ 417095 h 617621"/>
              <a:gd name="connsiteX10" fmla="*/ 7595937 w 7908758"/>
              <a:gd name="connsiteY10" fmla="*/ 344906 h 617621"/>
              <a:gd name="connsiteX11" fmla="*/ 7908758 w 7908758"/>
              <a:gd name="connsiteY11" fmla="*/ 160421 h 617621"/>
              <a:gd name="connsiteX0" fmla="*/ 0 w 7908758"/>
              <a:gd name="connsiteY0" fmla="*/ 0 h 617621"/>
              <a:gd name="connsiteX1" fmla="*/ 521368 w 7908758"/>
              <a:gd name="connsiteY1" fmla="*/ 176463 h 617621"/>
              <a:gd name="connsiteX2" fmla="*/ 946484 w 7908758"/>
              <a:gd name="connsiteY2" fmla="*/ 320842 h 617621"/>
              <a:gd name="connsiteX3" fmla="*/ 1780674 w 7908758"/>
              <a:gd name="connsiteY3" fmla="*/ 449179 h 617621"/>
              <a:gd name="connsiteX4" fmla="*/ 2695074 w 7908758"/>
              <a:gd name="connsiteY4" fmla="*/ 561474 h 617621"/>
              <a:gd name="connsiteX5" fmla="*/ 3633537 w 7908758"/>
              <a:gd name="connsiteY5" fmla="*/ 617621 h 617621"/>
              <a:gd name="connsiteX6" fmla="*/ 4563979 w 7908758"/>
              <a:gd name="connsiteY6" fmla="*/ 617621 h 617621"/>
              <a:gd name="connsiteX7" fmla="*/ 5606716 w 7908758"/>
              <a:gd name="connsiteY7" fmla="*/ 585537 h 617621"/>
              <a:gd name="connsiteX8" fmla="*/ 6168190 w 7908758"/>
              <a:gd name="connsiteY8" fmla="*/ 497306 h 617621"/>
              <a:gd name="connsiteX9" fmla="*/ 6906126 w 7908758"/>
              <a:gd name="connsiteY9" fmla="*/ 417095 h 617621"/>
              <a:gd name="connsiteX10" fmla="*/ 7595937 w 7908758"/>
              <a:gd name="connsiteY10" fmla="*/ 344906 h 617621"/>
              <a:gd name="connsiteX11" fmla="*/ 7908758 w 7908758"/>
              <a:gd name="connsiteY11" fmla="*/ 160421 h 617621"/>
              <a:gd name="connsiteX0" fmla="*/ 0 w 7908758"/>
              <a:gd name="connsiteY0" fmla="*/ 0 h 627259"/>
              <a:gd name="connsiteX1" fmla="*/ 521368 w 7908758"/>
              <a:gd name="connsiteY1" fmla="*/ 176463 h 627259"/>
              <a:gd name="connsiteX2" fmla="*/ 946484 w 7908758"/>
              <a:gd name="connsiteY2" fmla="*/ 320842 h 627259"/>
              <a:gd name="connsiteX3" fmla="*/ 1780674 w 7908758"/>
              <a:gd name="connsiteY3" fmla="*/ 449179 h 627259"/>
              <a:gd name="connsiteX4" fmla="*/ 2695074 w 7908758"/>
              <a:gd name="connsiteY4" fmla="*/ 561474 h 627259"/>
              <a:gd name="connsiteX5" fmla="*/ 3633537 w 7908758"/>
              <a:gd name="connsiteY5" fmla="*/ 617621 h 627259"/>
              <a:gd name="connsiteX6" fmla="*/ 4563979 w 7908758"/>
              <a:gd name="connsiteY6" fmla="*/ 617621 h 627259"/>
              <a:gd name="connsiteX7" fmla="*/ 5606716 w 7908758"/>
              <a:gd name="connsiteY7" fmla="*/ 585537 h 627259"/>
              <a:gd name="connsiteX8" fmla="*/ 6168190 w 7908758"/>
              <a:gd name="connsiteY8" fmla="*/ 497306 h 627259"/>
              <a:gd name="connsiteX9" fmla="*/ 6906126 w 7908758"/>
              <a:gd name="connsiteY9" fmla="*/ 417095 h 627259"/>
              <a:gd name="connsiteX10" fmla="*/ 7595937 w 7908758"/>
              <a:gd name="connsiteY10" fmla="*/ 344906 h 627259"/>
              <a:gd name="connsiteX11" fmla="*/ 7908758 w 7908758"/>
              <a:gd name="connsiteY11" fmla="*/ 160421 h 62725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95937 w 7908758"/>
              <a:gd name="connsiteY10" fmla="*/ 344906 h 625149"/>
              <a:gd name="connsiteX11" fmla="*/ 7908758 w 7908758"/>
              <a:gd name="connsiteY11" fmla="*/ 160421 h 62514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95937 w 7908758"/>
              <a:gd name="connsiteY10" fmla="*/ 344906 h 625149"/>
              <a:gd name="connsiteX11" fmla="*/ 7908758 w 7908758"/>
              <a:gd name="connsiteY11" fmla="*/ 160421 h 62514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95937 w 7908758"/>
              <a:gd name="connsiteY10" fmla="*/ 344906 h 625149"/>
              <a:gd name="connsiteX11" fmla="*/ 7908758 w 7908758"/>
              <a:gd name="connsiteY11" fmla="*/ 160421 h 62514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95937 w 7908758"/>
              <a:gd name="connsiteY10" fmla="*/ 344906 h 625149"/>
              <a:gd name="connsiteX11" fmla="*/ 7908758 w 7908758"/>
              <a:gd name="connsiteY11" fmla="*/ 160421 h 62514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95937 w 7908758"/>
              <a:gd name="connsiteY10" fmla="*/ 344906 h 625149"/>
              <a:gd name="connsiteX11" fmla="*/ 7908758 w 7908758"/>
              <a:gd name="connsiteY11" fmla="*/ 160421 h 625149"/>
              <a:gd name="connsiteX0" fmla="*/ 0 w 7908758"/>
              <a:gd name="connsiteY0" fmla="*/ 0 h 625149"/>
              <a:gd name="connsiteX1" fmla="*/ 521368 w 7908758"/>
              <a:gd name="connsiteY1" fmla="*/ 176463 h 625149"/>
              <a:gd name="connsiteX2" fmla="*/ 946484 w 7908758"/>
              <a:gd name="connsiteY2" fmla="*/ 320842 h 625149"/>
              <a:gd name="connsiteX3" fmla="*/ 1780674 w 7908758"/>
              <a:gd name="connsiteY3" fmla="*/ 449179 h 625149"/>
              <a:gd name="connsiteX4" fmla="*/ 2695074 w 7908758"/>
              <a:gd name="connsiteY4" fmla="*/ 561474 h 625149"/>
              <a:gd name="connsiteX5" fmla="*/ 3633537 w 7908758"/>
              <a:gd name="connsiteY5" fmla="*/ 617621 h 625149"/>
              <a:gd name="connsiteX6" fmla="*/ 4563979 w 7908758"/>
              <a:gd name="connsiteY6" fmla="*/ 617621 h 625149"/>
              <a:gd name="connsiteX7" fmla="*/ 5606716 w 7908758"/>
              <a:gd name="connsiteY7" fmla="*/ 585537 h 625149"/>
              <a:gd name="connsiteX8" fmla="*/ 6168190 w 7908758"/>
              <a:gd name="connsiteY8" fmla="*/ 497306 h 625149"/>
              <a:gd name="connsiteX9" fmla="*/ 6906126 w 7908758"/>
              <a:gd name="connsiteY9" fmla="*/ 417095 h 625149"/>
              <a:gd name="connsiteX10" fmla="*/ 7571874 w 7908758"/>
              <a:gd name="connsiteY10" fmla="*/ 304800 h 625149"/>
              <a:gd name="connsiteX11" fmla="*/ 7908758 w 7908758"/>
              <a:gd name="connsiteY11" fmla="*/ 160421 h 6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08758" h="625149">
                <a:moveTo>
                  <a:pt x="0" y="0"/>
                </a:moveTo>
                <a:lnTo>
                  <a:pt x="521368" y="176463"/>
                </a:lnTo>
                <a:cubicBezTo>
                  <a:pt x="679115" y="229937"/>
                  <a:pt x="736600" y="275389"/>
                  <a:pt x="946484" y="320842"/>
                </a:cubicBezTo>
                <a:cubicBezTo>
                  <a:pt x="1156368" y="366295"/>
                  <a:pt x="1489242" y="409074"/>
                  <a:pt x="1780674" y="449179"/>
                </a:cubicBezTo>
                <a:cubicBezTo>
                  <a:pt x="2072106" y="489284"/>
                  <a:pt x="2382253" y="542758"/>
                  <a:pt x="2695074" y="561474"/>
                </a:cubicBezTo>
                <a:lnTo>
                  <a:pt x="3633537" y="617621"/>
                </a:lnTo>
                <a:cubicBezTo>
                  <a:pt x="3945021" y="626979"/>
                  <a:pt x="4216400" y="628316"/>
                  <a:pt x="4563979" y="617621"/>
                </a:cubicBezTo>
                <a:lnTo>
                  <a:pt x="5606716" y="585537"/>
                </a:lnTo>
                <a:cubicBezTo>
                  <a:pt x="5874085" y="565485"/>
                  <a:pt x="5922211" y="524043"/>
                  <a:pt x="6168190" y="497306"/>
                </a:cubicBezTo>
                <a:cubicBezTo>
                  <a:pt x="6414169" y="470569"/>
                  <a:pt x="6672179" y="449179"/>
                  <a:pt x="6906126" y="417095"/>
                </a:cubicBezTo>
                <a:cubicBezTo>
                  <a:pt x="7140073" y="385011"/>
                  <a:pt x="7467600" y="366295"/>
                  <a:pt x="7571874" y="304800"/>
                </a:cubicBezTo>
                <a:lnTo>
                  <a:pt x="7908758" y="160421"/>
                </a:ln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8358892-A375-41E2-B090-1DC33B3D0939}"/>
              </a:ext>
            </a:extLst>
          </p:cNvPr>
          <p:cNvSpPr txBox="1">
            <a:spLocks/>
          </p:cNvSpPr>
          <p:nvPr/>
        </p:nvSpPr>
        <p:spPr>
          <a:xfrm>
            <a:off x="0" y="-18256"/>
            <a:ext cx="9144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Geological Section W-E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B474D5-E202-493B-9C5F-397FB970C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780C93A-CFF6-4D6E-874F-81C1528C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24FB21-5ACC-4DF2-8DB0-931BDE4ADBE5}"/>
              </a:ext>
            </a:extLst>
          </p:cNvPr>
          <p:cNvGrpSpPr/>
          <p:nvPr/>
        </p:nvGrpSpPr>
        <p:grpSpPr>
          <a:xfrm>
            <a:off x="689810" y="4592632"/>
            <a:ext cx="7491663" cy="396463"/>
            <a:chOff x="689810" y="4592632"/>
            <a:chExt cx="7491663" cy="39646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EE23B72-1BF1-47F9-8C77-3D268E24921E}"/>
                </a:ext>
              </a:extLst>
            </p:cNvPr>
            <p:cNvSpPr/>
            <p:nvPr/>
          </p:nvSpPr>
          <p:spPr>
            <a:xfrm>
              <a:off x="689810" y="4660231"/>
              <a:ext cx="7491663" cy="328864"/>
            </a:xfrm>
            <a:custGeom>
              <a:avLst/>
              <a:gdLst>
                <a:gd name="connsiteX0" fmla="*/ 0 w 5141494"/>
                <a:gd name="connsiteY0" fmla="*/ 0 h 128337"/>
                <a:gd name="connsiteX1" fmla="*/ 537410 w 5141494"/>
                <a:gd name="connsiteY1" fmla="*/ 24063 h 128337"/>
                <a:gd name="connsiteX2" fmla="*/ 1700463 w 5141494"/>
                <a:gd name="connsiteY2" fmla="*/ 48126 h 128337"/>
                <a:gd name="connsiteX3" fmla="*/ 1860884 w 5141494"/>
                <a:gd name="connsiteY3" fmla="*/ 48126 h 128337"/>
                <a:gd name="connsiteX4" fmla="*/ 2711115 w 5141494"/>
                <a:gd name="connsiteY4" fmla="*/ 96253 h 128337"/>
                <a:gd name="connsiteX5" fmla="*/ 3216442 w 5141494"/>
                <a:gd name="connsiteY5" fmla="*/ 56147 h 128337"/>
                <a:gd name="connsiteX6" fmla="*/ 3400926 w 5141494"/>
                <a:gd name="connsiteY6" fmla="*/ 96253 h 128337"/>
                <a:gd name="connsiteX7" fmla="*/ 3922294 w 5141494"/>
                <a:gd name="connsiteY7" fmla="*/ 120316 h 128337"/>
                <a:gd name="connsiteX8" fmla="*/ 4700336 w 5141494"/>
                <a:gd name="connsiteY8" fmla="*/ 128337 h 128337"/>
                <a:gd name="connsiteX9" fmla="*/ 5141494 w 5141494"/>
                <a:gd name="connsiteY9" fmla="*/ 96253 h 128337"/>
                <a:gd name="connsiteX0" fmla="*/ 0 w 6112042"/>
                <a:gd name="connsiteY0" fmla="*/ 48126 h 176463"/>
                <a:gd name="connsiteX1" fmla="*/ 537410 w 6112042"/>
                <a:gd name="connsiteY1" fmla="*/ 72189 h 176463"/>
                <a:gd name="connsiteX2" fmla="*/ 1700463 w 6112042"/>
                <a:gd name="connsiteY2" fmla="*/ 96252 h 176463"/>
                <a:gd name="connsiteX3" fmla="*/ 1860884 w 6112042"/>
                <a:gd name="connsiteY3" fmla="*/ 96252 h 176463"/>
                <a:gd name="connsiteX4" fmla="*/ 2711115 w 6112042"/>
                <a:gd name="connsiteY4" fmla="*/ 144379 h 176463"/>
                <a:gd name="connsiteX5" fmla="*/ 3216442 w 6112042"/>
                <a:gd name="connsiteY5" fmla="*/ 104273 h 176463"/>
                <a:gd name="connsiteX6" fmla="*/ 3400926 w 6112042"/>
                <a:gd name="connsiteY6" fmla="*/ 144379 h 176463"/>
                <a:gd name="connsiteX7" fmla="*/ 3922294 w 6112042"/>
                <a:gd name="connsiteY7" fmla="*/ 168442 h 176463"/>
                <a:gd name="connsiteX8" fmla="*/ 4700336 w 6112042"/>
                <a:gd name="connsiteY8" fmla="*/ 176463 h 176463"/>
                <a:gd name="connsiteX9" fmla="*/ 6112042 w 6112042"/>
                <a:gd name="connsiteY9" fmla="*/ 0 h 176463"/>
                <a:gd name="connsiteX0" fmla="*/ 0 w 7491663"/>
                <a:gd name="connsiteY0" fmla="*/ 0 h 328864"/>
                <a:gd name="connsiteX1" fmla="*/ 1917031 w 7491663"/>
                <a:gd name="connsiteY1" fmla="*/ 224590 h 328864"/>
                <a:gd name="connsiteX2" fmla="*/ 3080084 w 7491663"/>
                <a:gd name="connsiteY2" fmla="*/ 248653 h 328864"/>
                <a:gd name="connsiteX3" fmla="*/ 3240505 w 7491663"/>
                <a:gd name="connsiteY3" fmla="*/ 248653 h 328864"/>
                <a:gd name="connsiteX4" fmla="*/ 4090736 w 7491663"/>
                <a:gd name="connsiteY4" fmla="*/ 296780 h 328864"/>
                <a:gd name="connsiteX5" fmla="*/ 4596063 w 7491663"/>
                <a:gd name="connsiteY5" fmla="*/ 256674 h 328864"/>
                <a:gd name="connsiteX6" fmla="*/ 4780547 w 7491663"/>
                <a:gd name="connsiteY6" fmla="*/ 296780 h 328864"/>
                <a:gd name="connsiteX7" fmla="*/ 5301915 w 7491663"/>
                <a:gd name="connsiteY7" fmla="*/ 320843 h 328864"/>
                <a:gd name="connsiteX8" fmla="*/ 6079957 w 7491663"/>
                <a:gd name="connsiteY8" fmla="*/ 328864 h 328864"/>
                <a:gd name="connsiteX9" fmla="*/ 7491663 w 7491663"/>
                <a:gd name="connsiteY9" fmla="*/ 152401 h 32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91663" h="328864">
                  <a:moveTo>
                    <a:pt x="0" y="0"/>
                  </a:moveTo>
                  <a:lnTo>
                    <a:pt x="1917031" y="224590"/>
                  </a:lnTo>
                  <a:lnTo>
                    <a:pt x="3080084" y="248653"/>
                  </a:lnTo>
                  <a:lnTo>
                    <a:pt x="3240505" y="248653"/>
                  </a:lnTo>
                  <a:lnTo>
                    <a:pt x="4090736" y="296780"/>
                  </a:lnTo>
                  <a:lnTo>
                    <a:pt x="4596063" y="256674"/>
                  </a:lnTo>
                  <a:lnTo>
                    <a:pt x="4780547" y="296780"/>
                  </a:lnTo>
                  <a:lnTo>
                    <a:pt x="5301915" y="320843"/>
                  </a:lnTo>
                  <a:lnTo>
                    <a:pt x="6079957" y="328864"/>
                  </a:lnTo>
                  <a:cubicBezTo>
                    <a:pt x="6227010" y="318169"/>
                    <a:pt x="7344610" y="163096"/>
                    <a:pt x="7491663" y="15240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CC0DED-31A7-4905-A3F8-ECAF53093574}"/>
                </a:ext>
              </a:extLst>
            </p:cNvPr>
            <p:cNvSpPr txBox="1"/>
            <p:nvPr/>
          </p:nvSpPr>
          <p:spPr>
            <a:xfrm>
              <a:off x="2426552" y="4592632"/>
              <a:ext cx="3642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African Erosion Surface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9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88358892-A375-41E2-B090-1DC33B3D0939}"/>
              </a:ext>
            </a:extLst>
          </p:cNvPr>
          <p:cNvSpPr txBox="1">
            <a:spLocks/>
          </p:cNvSpPr>
          <p:nvPr/>
        </p:nvSpPr>
        <p:spPr>
          <a:xfrm>
            <a:off x="0" y="-18256"/>
            <a:ext cx="9144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African Erosion Surface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B474D5-E202-493B-9C5F-397FB970C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780C93A-CFF6-4D6E-874F-81C1528C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hillside&#10;&#10;Description automatically generated">
            <a:extLst>
              <a:ext uri="{FF2B5EF4-FFF2-40B4-BE49-F238E27FC236}">
                <a16:creationId xmlns:a16="http://schemas.microsoft.com/office/drawing/2014/main" id="{76E81B16-5890-42FC-A10A-7C59B2C4BE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/>
          <a:stretch/>
        </p:blipFill>
        <p:spPr>
          <a:xfrm>
            <a:off x="0" y="1155032"/>
            <a:ext cx="9144000" cy="570296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32E4722-B7C5-4815-A92A-2BD29DF2D108}"/>
              </a:ext>
            </a:extLst>
          </p:cNvPr>
          <p:cNvSpPr/>
          <p:nvPr/>
        </p:nvSpPr>
        <p:spPr>
          <a:xfrm>
            <a:off x="0" y="2029326"/>
            <a:ext cx="9095874" cy="216569"/>
          </a:xfrm>
          <a:custGeom>
            <a:avLst/>
            <a:gdLst>
              <a:gd name="connsiteX0" fmla="*/ 0 w 9095874"/>
              <a:gd name="connsiteY0" fmla="*/ 216569 h 216569"/>
              <a:gd name="connsiteX1" fmla="*/ 753979 w 9095874"/>
              <a:gd name="connsiteY1" fmla="*/ 192506 h 216569"/>
              <a:gd name="connsiteX2" fmla="*/ 1155032 w 9095874"/>
              <a:gd name="connsiteY2" fmla="*/ 208548 h 216569"/>
              <a:gd name="connsiteX3" fmla="*/ 1748589 w 9095874"/>
              <a:gd name="connsiteY3" fmla="*/ 160421 h 216569"/>
              <a:gd name="connsiteX4" fmla="*/ 2261937 w 9095874"/>
              <a:gd name="connsiteY4" fmla="*/ 144379 h 216569"/>
              <a:gd name="connsiteX5" fmla="*/ 2847474 w 9095874"/>
              <a:gd name="connsiteY5" fmla="*/ 88232 h 216569"/>
              <a:gd name="connsiteX6" fmla="*/ 3248526 w 9095874"/>
              <a:gd name="connsiteY6" fmla="*/ 56148 h 216569"/>
              <a:gd name="connsiteX7" fmla="*/ 3842084 w 9095874"/>
              <a:gd name="connsiteY7" fmla="*/ 48127 h 216569"/>
              <a:gd name="connsiteX8" fmla="*/ 4283242 w 9095874"/>
              <a:gd name="connsiteY8" fmla="*/ 88232 h 216569"/>
              <a:gd name="connsiteX9" fmla="*/ 4756484 w 9095874"/>
              <a:gd name="connsiteY9" fmla="*/ 88232 h 216569"/>
              <a:gd name="connsiteX10" fmla="*/ 5342021 w 9095874"/>
              <a:gd name="connsiteY10" fmla="*/ 72190 h 216569"/>
              <a:gd name="connsiteX11" fmla="*/ 5670884 w 9095874"/>
              <a:gd name="connsiteY11" fmla="*/ 80211 h 216569"/>
              <a:gd name="connsiteX12" fmla="*/ 5743074 w 9095874"/>
              <a:gd name="connsiteY12" fmla="*/ 80211 h 216569"/>
              <a:gd name="connsiteX13" fmla="*/ 6224337 w 9095874"/>
              <a:gd name="connsiteY13" fmla="*/ 48127 h 216569"/>
              <a:gd name="connsiteX14" fmla="*/ 6464968 w 9095874"/>
              <a:gd name="connsiteY14" fmla="*/ 48127 h 216569"/>
              <a:gd name="connsiteX15" fmla="*/ 6825916 w 9095874"/>
              <a:gd name="connsiteY15" fmla="*/ 40106 h 216569"/>
              <a:gd name="connsiteX16" fmla="*/ 7275095 w 9095874"/>
              <a:gd name="connsiteY16" fmla="*/ 32085 h 216569"/>
              <a:gd name="connsiteX17" fmla="*/ 7804484 w 9095874"/>
              <a:gd name="connsiteY17" fmla="*/ 40106 h 216569"/>
              <a:gd name="connsiteX18" fmla="*/ 7884695 w 9095874"/>
              <a:gd name="connsiteY18" fmla="*/ 40106 h 216569"/>
              <a:gd name="connsiteX19" fmla="*/ 8550442 w 9095874"/>
              <a:gd name="connsiteY19" fmla="*/ 0 h 216569"/>
              <a:gd name="connsiteX20" fmla="*/ 8927432 w 9095874"/>
              <a:gd name="connsiteY20" fmla="*/ 80211 h 216569"/>
              <a:gd name="connsiteX21" fmla="*/ 9095874 w 9095874"/>
              <a:gd name="connsiteY21" fmla="*/ 72190 h 21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095874" h="216569">
                <a:moveTo>
                  <a:pt x="0" y="216569"/>
                </a:moveTo>
                <a:lnTo>
                  <a:pt x="753979" y="192506"/>
                </a:lnTo>
                <a:lnTo>
                  <a:pt x="1155032" y="208548"/>
                </a:lnTo>
                <a:lnTo>
                  <a:pt x="1748589" y="160421"/>
                </a:lnTo>
                <a:lnTo>
                  <a:pt x="2261937" y="144379"/>
                </a:lnTo>
                <a:lnTo>
                  <a:pt x="2847474" y="88232"/>
                </a:lnTo>
                <a:lnTo>
                  <a:pt x="3248526" y="56148"/>
                </a:lnTo>
                <a:lnTo>
                  <a:pt x="3842084" y="48127"/>
                </a:lnTo>
                <a:lnTo>
                  <a:pt x="4283242" y="88232"/>
                </a:lnTo>
                <a:lnTo>
                  <a:pt x="4756484" y="88232"/>
                </a:lnTo>
                <a:lnTo>
                  <a:pt x="5342021" y="72190"/>
                </a:lnTo>
                <a:lnTo>
                  <a:pt x="5670884" y="80211"/>
                </a:lnTo>
                <a:lnTo>
                  <a:pt x="5743074" y="80211"/>
                </a:lnTo>
                <a:lnTo>
                  <a:pt x="6224337" y="48127"/>
                </a:lnTo>
                <a:lnTo>
                  <a:pt x="6464968" y="48127"/>
                </a:lnTo>
                <a:lnTo>
                  <a:pt x="6825916" y="40106"/>
                </a:lnTo>
                <a:lnTo>
                  <a:pt x="7275095" y="32085"/>
                </a:lnTo>
                <a:lnTo>
                  <a:pt x="7804484" y="40106"/>
                </a:lnTo>
                <a:lnTo>
                  <a:pt x="7884695" y="40106"/>
                </a:lnTo>
                <a:lnTo>
                  <a:pt x="8550442" y="0"/>
                </a:lnTo>
                <a:lnTo>
                  <a:pt x="8927432" y="80211"/>
                </a:lnTo>
                <a:lnTo>
                  <a:pt x="9095874" y="7219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75A52-16F7-41B3-A86A-ED455603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1857"/>
            <a:ext cx="8590547" cy="6032500"/>
          </a:xfrm>
        </p:spPr>
        <p:txBody>
          <a:bodyPr>
            <a:normAutofit/>
          </a:bodyPr>
          <a:lstStyle/>
          <a:p>
            <a:r>
              <a:rPr lang="en-ZA" dirty="0"/>
              <a:t>TMS is the most weathering-resistant and brittle rock unit in our mountains.</a:t>
            </a:r>
          </a:p>
          <a:p>
            <a:endParaRPr lang="en-ZA" dirty="0"/>
          </a:p>
          <a:p>
            <a:r>
              <a:rPr lang="en-ZA" dirty="0"/>
              <a:t>During folding, </a:t>
            </a:r>
            <a:r>
              <a:rPr lang="en-ZA" b="1" dirty="0">
                <a:solidFill>
                  <a:srgbClr val="FF0000"/>
                </a:solidFill>
              </a:rPr>
              <a:t>stretching</a:t>
            </a:r>
            <a:r>
              <a:rPr lang="en-ZA" dirty="0"/>
              <a:t> causes a set of parallel cracks (transverse joints) to form</a:t>
            </a:r>
          </a:p>
          <a:p>
            <a:endParaRPr lang="en-ZA" dirty="0"/>
          </a:p>
          <a:p>
            <a:r>
              <a:rPr lang="en-ZA" dirty="0"/>
              <a:t>During subsequent thrusting, </a:t>
            </a:r>
            <a:r>
              <a:rPr lang="en-ZA" b="1" dirty="0">
                <a:solidFill>
                  <a:srgbClr val="FF0000"/>
                </a:solidFill>
              </a:rPr>
              <a:t>buckling</a:t>
            </a:r>
            <a:r>
              <a:rPr lang="en-ZA" dirty="0"/>
              <a:t> in the ramp above the thrust plane greatly enhances previously formed joints</a:t>
            </a:r>
          </a:p>
          <a:p>
            <a:endParaRPr lang="en-ZA" b="1" dirty="0">
              <a:solidFill>
                <a:srgbClr val="FF0000"/>
              </a:solidFill>
            </a:endParaRPr>
          </a:p>
          <a:p>
            <a:endParaRPr lang="en-ZA" b="1" dirty="0">
              <a:solidFill>
                <a:srgbClr val="FF0000"/>
              </a:solidFill>
            </a:endParaRPr>
          </a:p>
          <a:p>
            <a:endParaRPr lang="en-Z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B5138A-2FA8-4A19-9AE3-EB9B994E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Summarizing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8AA32-9BAB-41A1-B715-7BC6625C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E368DC-D1A3-46E2-99C1-36D6480D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1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75A52-16F7-41B3-A86A-ED455603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1857"/>
            <a:ext cx="8590547" cy="6032500"/>
          </a:xfrm>
        </p:spPr>
        <p:txBody>
          <a:bodyPr>
            <a:normAutofit/>
          </a:bodyPr>
          <a:lstStyle/>
          <a:p>
            <a:r>
              <a:rPr lang="en-ZA" dirty="0"/>
              <a:t>120 million years of intense </a:t>
            </a:r>
            <a:r>
              <a:rPr lang="en-ZA" b="1" dirty="0">
                <a:solidFill>
                  <a:srgbClr val="FF0000"/>
                </a:solidFill>
              </a:rPr>
              <a:t>weathering</a:t>
            </a:r>
            <a:r>
              <a:rPr lang="en-ZA" dirty="0"/>
              <a:t> in the water table zone, further weakens (opens up) the joints</a:t>
            </a:r>
          </a:p>
          <a:p>
            <a:endParaRPr lang="en-ZA" dirty="0"/>
          </a:p>
          <a:p>
            <a:r>
              <a:rPr lang="en-ZA" dirty="0"/>
              <a:t>Run-off </a:t>
            </a:r>
            <a:r>
              <a:rPr lang="en-ZA" b="1" dirty="0">
                <a:solidFill>
                  <a:srgbClr val="FF0000"/>
                </a:solidFill>
              </a:rPr>
              <a:t>water</a:t>
            </a:r>
            <a:r>
              <a:rPr lang="en-ZA" dirty="0"/>
              <a:t> exploits these zones of weakness</a:t>
            </a:r>
            <a:endParaRPr lang="en-ZA" b="1" dirty="0">
              <a:solidFill>
                <a:srgbClr val="FF0000"/>
              </a:solidFill>
            </a:endParaRPr>
          </a:p>
          <a:p>
            <a:endParaRPr lang="en-ZA" b="1" dirty="0">
              <a:solidFill>
                <a:srgbClr val="FF0000"/>
              </a:solidFill>
            </a:endParaRPr>
          </a:p>
          <a:p>
            <a:r>
              <a:rPr lang="en-ZA" dirty="0"/>
              <a:t>The above combination of geological events resulted in the formation of the Baviaanskloof </a:t>
            </a:r>
            <a:r>
              <a:rPr lang="en-ZA" b="1" dirty="0">
                <a:solidFill>
                  <a:srgbClr val="FF0000"/>
                </a:solidFill>
              </a:rPr>
              <a:t>slot canyons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B5138A-2FA8-4A19-9AE3-EB9B994E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Summarizing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8AA32-9BAB-41A1-B715-7BC6625C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E368DC-D1A3-46E2-99C1-36D6480D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5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D066D6-1E3C-4AF4-9397-F938D202C9F0}"/>
              </a:ext>
            </a:extLst>
          </p:cNvPr>
          <p:cNvGrpSpPr/>
          <p:nvPr/>
        </p:nvGrpSpPr>
        <p:grpSpPr>
          <a:xfrm>
            <a:off x="-204988" y="659963"/>
            <a:ext cx="9174070" cy="6273656"/>
            <a:chOff x="-204988" y="659963"/>
            <a:chExt cx="9174070" cy="62736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8C9063-F49E-439F-BFD7-F62E666D3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749"/>
            <a:stretch/>
          </p:blipFill>
          <p:spPr>
            <a:xfrm>
              <a:off x="302161" y="742764"/>
              <a:ext cx="6184036" cy="5076320"/>
            </a:xfrm>
            <a:prstGeom prst="rect">
              <a:avLst/>
            </a:prstGeom>
          </p:spPr>
        </p:pic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F8B9B41-1C13-4878-A17F-456C770CDB44}"/>
                </a:ext>
              </a:extLst>
            </p:cNvPr>
            <p:cNvSpPr/>
            <p:nvPr/>
          </p:nvSpPr>
          <p:spPr>
            <a:xfrm>
              <a:off x="2827409" y="5303009"/>
              <a:ext cx="619142" cy="305152"/>
            </a:xfrm>
            <a:custGeom>
              <a:avLst/>
              <a:gdLst>
                <a:gd name="connsiteX0" fmla="*/ 707516 w 721710"/>
                <a:gd name="connsiteY0" fmla="*/ 338681 h 339682"/>
                <a:gd name="connsiteX1" fmla="*/ 383666 w 721710"/>
                <a:gd name="connsiteY1" fmla="*/ 255337 h 339682"/>
                <a:gd name="connsiteX2" fmla="*/ 285 w 721710"/>
                <a:gd name="connsiteY2" fmla="*/ 145799 h 339682"/>
                <a:gd name="connsiteX3" fmla="*/ 324135 w 721710"/>
                <a:gd name="connsiteY3" fmla="*/ 21974 h 339682"/>
                <a:gd name="connsiteX4" fmla="*/ 495585 w 721710"/>
                <a:gd name="connsiteY4" fmla="*/ 17212 h 339682"/>
                <a:gd name="connsiteX5" fmla="*/ 647985 w 721710"/>
                <a:gd name="connsiteY5" fmla="*/ 198187 h 339682"/>
                <a:gd name="connsiteX6" fmla="*/ 707516 w 721710"/>
                <a:gd name="connsiteY6" fmla="*/ 338681 h 33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710" h="339682">
                  <a:moveTo>
                    <a:pt x="707516" y="338681"/>
                  </a:moveTo>
                  <a:cubicBezTo>
                    <a:pt x="663463" y="348206"/>
                    <a:pt x="501538" y="287484"/>
                    <a:pt x="383666" y="255337"/>
                  </a:cubicBezTo>
                  <a:cubicBezTo>
                    <a:pt x="265794" y="223190"/>
                    <a:pt x="10207" y="184693"/>
                    <a:pt x="285" y="145799"/>
                  </a:cubicBezTo>
                  <a:cubicBezTo>
                    <a:pt x="-9637" y="106905"/>
                    <a:pt x="241585" y="43405"/>
                    <a:pt x="324135" y="21974"/>
                  </a:cubicBezTo>
                  <a:cubicBezTo>
                    <a:pt x="406685" y="543"/>
                    <a:pt x="441610" y="-12157"/>
                    <a:pt x="495585" y="17212"/>
                  </a:cubicBezTo>
                  <a:cubicBezTo>
                    <a:pt x="549560" y="46581"/>
                    <a:pt x="613854" y="147784"/>
                    <a:pt x="647985" y="198187"/>
                  </a:cubicBezTo>
                  <a:cubicBezTo>
                    <a:pt x="682116" y="248590"/>
                    <a:pt x="751569" y="329156"/>
                    <a:pt x="707516" y="33868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13DC92F-54AB-47C7-8C73-502F33B61A96}"/>
                </a:ext>
              </a:extLst>
            </p:cNvPr>
            <p:cNvSpPr/>
            <p:nvPr/>
          </p:nvSpPr>
          <p:spPr>
            <a:xfrm>
              <a:off x="1463021" y="4382364"/>
              <a:ext cx="1325919" cy="1048389"/>
            </a:xfrm>
            <a:custGeom>
              <a:avLst/>
              <a:gdLst>
                <a:gd name="connsiteX0" fmla="*/ 561999 w 1545572"/>
                <a:gd name="connsiteY0" fmla="*/ 1432 h 1167025"/>
                <a:gd name="connsiteX1" fmla="*/ 485799 w 1545572"/>
                <a:gd name="connsiteY1" fmla="*/ 118113 h 1167025"/>
                <a:gd name="connsiteX2" fmla="*/ 435793 w 1545572"/>
                <a:gd name="connsiteY2" fmla="*/ 206219 h 1167025"/>
                <a:gd name="connsiteX3" fmla="*/ 390549 w 1545572"/>
                <a:gd name="connsiteY3" fmla="*/ 265750 h 1167025"/>
                <a:gd name="connsiteX4" fmla="*/ 340543 w 1545572"/>
                <a:gd name="connsiteY4" fmla="*/ 325282 h 1167025"/>
                <a:gd name="connsiteX5" fmla="*/ 302443 w 1545572"/>
                <a:gd name="connsiteY5" fmla="*/ 399100 h 1167025"/>
                <a:gd name="connsiteX6" fmla="*/ 276249 w 1545572"/>
                <a:gd name="connsiteY6" fmla="*/ 453869 h 1167025"/>
                <a:gd name="connsiteX7" fmla="*/ 252437 w 1545572"/>
                <a:gd name="connsiteY7" fmla="*/ 511019 h 1167025"/>
                <a:gd name="connsiteX8" fmla="*/ 226243 w 1545572"/>
                <a:gd name="connsiteY8" fmla="*/ 539594 h 1167025"/>
                <a:gd name="connsiteX9" fmla="*/ 173855 w 1545572"/>
                <a:gd name="connsiteY9" fmla="*/ 584838 h 1167025"/>
                <a:gd name="connsiteX10" fmla="*/ 119087 w 1545572"/>
                <a:gd name="connsiteY10" fmla="*/ 615794 h 1167025"/>
                <a:gd name="connsiteX11" fmla="*/ 73843 w 1545572"/>
                <a:gd name="connsiteY11" fmla="*/ 639607 h 1167025"/>
                <a:gd name="connsiteX12" fmla="*/ 26218 w 1545572"/>
                <a:gd name="connsiteY12" fmla="*/ 658657 h 1167025"/>
                <a:gd name="connsiteX13" fmla="*/ 521518 w 1545572"/>
                <a:gd name="connsiteY13" fmla="*/ 846775 h 1167025"/>
                <a:gd name="connsiteX14" fmla="*/ 904899 w 1545572"/>
                <a:gd name="connsiteY14" fmla="*/ 977744 h 1167025"/>
                <a:gd name="connsiteX15" fmla="*/ 1371624 w 1545572"/>
                <a:gd name="connsiteY15" fmla="*/ 1125382 h 1167025"/>
                <a:gd name="connsiteX16" fmla="*/ 1543074 w 1545572"/>
                <a:gd name="connsiteY16" fmla="*/ 1161100 h 1167025"/>
                <a:gd name="connsiteX17" fmla="*/ 1454968 w 1545572"/>
                <a:gd name="connsiteY17" fmla="*/ 1022988 h 1167025"/>
                <a:gd name="connsiteX18" fmla="*/ 1207318 w 1545572"/>
                <a:gd name="connsiteY18" fmla="*/ 732475 h 1167025"/>
                <a:gd name="connsiteX19" fmla="*/ 1066824 w 1545572"/>
                <a:gd name="connsiteY19" fmla="*/ 477682 h 1167025"/>
                <a:gd name="connsiteX20" fmla="*/ 957287 w 1545572"/>
                <a:gd name="connsiteY20" fmla="*/ 330044 h 1167025"/>
                <a:gd name="connsiteX21" fmla="*/ 790599 w 1545572"/>
                <a:gd name="connsiteY21" fmla="*/ 306232 h 1167025"/>
                <a:gd name="connsiteX22" fmla="*/ 700112 w 1545572"/>
                <a:gd name="connsiteY22" fmla="*/ 163357 h 1167025"/>
                <a:gd name="connsiteX23" fmla="*/ 647724 w 1545572"/>
                <a:gd name="connsiteY23" fmla="*/ 58582 h 1167025"/>
                <a:gd name="connsiteX24" fmla="*/ 561999 w 1545572"/>
                <a:gd name="connsiteY24" fmla="*/ 1432 h 11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45572" h="1167025">
                  <a:moveTo>
                    <a:pt x="561999" y="1432"/>
                  </a:moveTo>
                  <a:cubicBezTo>
                    <a:pt x="535012" y="11354"/>
                    <a:pt x="506833" y="83982"/>
                    <a:pt x="485799" y="118113"/>
                  </a:cubicBezTo>
                  <a:cubicBezTo>
                    <a:pt x="464765" y="152244"/>
                    <a:pt x="451668" y="181613"/>
                    <a:pt x="435793" y="206219"/>
                  </a:cubicBezTo>
                  <a:cubicBezTo>
                    <a:pt x="419918" y="230825"/>
                    <a:pt x="406424" y="245906"/>
                    <a:pt x="390549" y="265750"/>
                  </a:cubicBezTo>
                  <a:cubicBezTo>
                    <a:pt x="374674" y="285594"/>
                    <a:pt x="355227" y="303057"/>
                    <a:pt x="340543" y="325282"/>
                  </a:cubicBezTo>
                  <a:cubicBezTo>
                    <a:pt x="325859" y="347507"/>
                    <a:pt x="313159" y="377669"/>
                    <a:pt x="302443" y="399100"/>
                  </a:cubicBezTo>
                  <a:cubicBezTo>
                    <a:pt x="291727" y="420531"/>
                    <a:pt x="284583" y="435216"/>
                    <a:pt x="276249" y="453869"/>
                  </a:cubicBezTo>
                  <a:cubicBezTo>
                    <a:pt x="267915" y="472522"/>
                    <a:pt x="260771" y="496732"/>
                    <a:pt x="252437" y="511019"/>
                  </a:cubicBezTo>
                  <a:cubicBezTo>
                    <a:pt x="244103" y="525306"/>
                    <a:pt x="239340" y="527291"/>
                    <a:pt x="226243" y="539594"/>
                  </a:cubicBezTo>
                  <a:cubicBezTo>
                    <a:pt x="213146" y="551897"/>
                    <a:pt x="191714" y="572138"/>
                    <a:pt x="173855" y="584838"/>
                  </a:cubicBezTo>
                  <a:cubicBezTo>
                    <a:pt x="155996" y="597538"/>
                    <a:pt x="135756" y="606666"/>
                    <a:pt x="119087" y="615794"/>
                  </a:cubicBezTo>
                  <a:cubicBezTo>
                    <a:pt x="102418" y="624922"/>
                    <a:pt x="89321" y="632463"/>
                    <a:pt x="73843" y="639607"/>
                  </a:cubicBezTo>
                  <a:cubicBezTo>
                    <a:pt x="58365" y="646751"/>
                    <a:pt x="-48394" y="624129"/>
                    <a:pt x="26218" y="658657"/>
                  </a:cubicBezTo>
                  <a:cubicBezTo>
                    <a:pt x="100830" y="693185"/>
                    <a:pt x="375071" y="793594"/>
                    <a:pt x="521518" y="846775"/>
                  </a:cubicBezTo>
                  <a:cubicBezTo>
                    <a:pt x="667965" y="899956"/>
                    <a:pt x="763215" y="931310"/>
                    <a:pt x="904899" y="977744"/>
                  </a:cubicBezTo>
                  <a:cubicBezTo>
                    <a:pt x="1046583" y="1024178"/>
                    <a:pt x="1265262" y="1094823"/>
                    <a:pt x="1371624" y="1125382"/>
                  </a:cubicBezTo>
                  <a:cubicBezTo>
                    <a:pt x="1477987" y="1155941"/>
                    <a:pt x="1529183" y="1178166"/>
                    <a:pt x="1543074" y="1161100"/>
                  </a:cubicBezTo>
                  <a:cubicBezTo>
                    <a:pt x="1556965" y="1144034"/>
                    <a:pt x="1510927" y="1094425"/>
                    <a:pt x="1454968" y="1022988"/>
                  </a:cubicBezTo>
                  <a:cubicBezTo>
                    <a:pt x="1399009" y="951551"/>
                    <a:pt x="1272009" y="823359"/>
                    <a:pt x="1207318" y="732475"/>
                  </a:cubicBezTo>
                  <a:cubicBezTo>
                    <a:pt x="1142627" y="641591"/>
                    <a:pt x="1108496" y="544754"/>
                    <a:pt x="1066824" y="477682"/>
                  </a:cubicBezTo>
                  <a:cubicBezTo>
                    <a:pt x="1025152" y="410610"/>
                    <a:pt x="1003325" y="358619"/>
                    <a:pt x="957287" y="330044"/>
                  </a:cubicBezTo>
                  <a:cubicBezTo>
                    <a:pt x="911249" y="301469"/>
                    <a:pt x="833462" y="334013"/>
                    <a:pt x="790599" y="306232"/>
                  </a:cubicBezTo>
                  <a:cubicBezTo>
                    <a:pt x="747737" y="278451"/>
                    <a:pt x="723924" y="204632"/>
                    <a:pt x="700112" y="163357"/>
                  </a:cubicBezTo>
                  <a:cubicBezTo>
                    <a:pt x="676300" y="122082"/>
                    <a:pt x="671934" y="81601"/>
                    <a:pt x="647724" y="58582"/>
                  </a:cubicBezTo>
                  <a:cubicBezTo>
                    <a:pt x="623514" y="35563"/>
                    <a:pt x="588986" y="-8490"/>
                    <a:pt x="561999" y="1432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2525C17-8208-4134-8441-7CCD6DC5E15D}"/>
                </a:ext>
              </a:extLst>
            </p:cNvPr>
            <p:cNvSpPr/>
            <p:nvPr/>
          </p:nvSpPr>
          <p:spPr>
            <a:xfrm>
              <a:off x="1921901" y="4314029"/>
              <a:ext cx="1745033" cy="1332517"/>
            </a:xfrm>
            <a:custGeom>
              <a:avLst/>
              <a:gdLst>
                <a:gd name="connsiteX0" fmla="*/ 947 w 1995173"/>
                <a:gd name="connsiteY0" fmla="*/ 100625 h 1422733"/>
                <a:gd name="connsiteX1" fmla="*/ 29522 w 1995173"/>
                <a:gd name="connsiteY1" fmla="*/ 45856 h 1422733"/>
                <a:gd name="connsiteX2" fmla="*/ 46191 w 1995173"/>
                <a:gd name="connsiteY2" fmla="*/ 12519 h 1422733"/>
                <a:gd name="connsiteX3" fmla="*/ 60479 w 1995173"/>
                <a:gd name="connsiteY3" fmla="*/ 612 h 1422733"/>
                <a:gd name="connsiteX4" fmla="*/ 120010 w 1995173"/>
                <a:gd name="connsiteY4" fmla="*/ 29187 h 1422733"/>
                <a:gd name="connsiteX5" fmla="*/ 143822 w 1995173"/>
                <a:gd name="connsiteY5" fmla="*/ 100625 h 1422733"/>
                <a:gd name="connsiteX6" fmla="*/ 200972 w 1995173"/>
                <a:gd name="connsiteY6" fmla="*/ 200637 h 1422733"/>
                <a:gd name="connsiteX7" fmla="*/ 239072 w 1995173"/>
                <a:gd name="connsiteY7" fmla="*/ 255406 h 1422733"/>
                <a:gd name="connsiteX8" fmla="*/ 258122 w 1995173"/>
                <a:gd name="connsiteY8" fmla="*/ 293506 h 1422733"/>
                <a:gd name="connsiteX9" fmla="*/ 286697 w 1995173"/>
                <a:gd name="connsiteY9" fmla="*/ 317319 h 1422733"/>
                <a:gd name="connsiteX10" fmla="*/ 315272 w 1995173"/>
                <a:gd name="connsiteY10" fmla="*/ 295887 h 1422733"/>
                <a:gd name="connsiteX11" fmla="*/ 334322 w 1995173"/>
                <a:gd name="connsiteY11" fmla="*/ 260169 h 1422733"/>
                <a:gd name="connsiteX12" fmla="*/ 350991 w 1995173"/>
                <a:gd name="connsiteY12" fmla="*/ 224450 h 1422733"/>
                <a:gd name="connsiteX13" fmla="*/ 381947 w 1995173"/>
                <a:gd name="connsiteY13" fmla="*/ 210162 h 1422733"/>
                <a:gd name="connsiteX14" fmla="*/ 527204 w 1995173"/>
                <a:gd name="connsiteY14" fmla="*/ 331606 h 1422733"/>
                <a:gd name="connsiteX15" fmla="*/ 905822 w 1995173"/>
                <a:gd name="connsiteY15" fmla="*/ 786425 h 1422733"/>
                <a:gd name="connsiteX16" fmla="*/ 1120135 w 1995173"/>
                <a:gd name="connsiteY16" fmla="*/ 915012 h 1422733"/>
                <a:gd name="connsiteX17" fmla="*/ 1448747 w 1995173"/>
                <a:gd name="connsiteY17" fmla="*/ 917394 h 1422733"/>
                <a:gd name="connsiteX18" fmla="*/ 1784504 w 1995173"/>
                <a:gd name="connsiteY18" fmla="*/ 1017406 h 1422733"/>
                <a:gd name="connsiteX19" fmla="*/ 1955954 w 1995173"/>
                <a:gd name="connsiteY19" fmla="*/ 1319825 h 1422733"/>
                <a:gd name="connsiteX20" fmla="*/ 1991672 w 1995173"/>
                <a:gd name="connsiteY20" fmla="*/ 1405550 h 1422733"/>
                <a:gd name="connsiteX21" fmla="*/ 1977385 w 1995173"/>
                <a:gd name="connsiteY21" fmla="*/ 1422219 h 1422733"/>
                <a:gd name="connsiteX22" fmla="*/ 1846416 w 1995173"/>
                <a:gd name="connsiteY22" fmla="*/ 1396025 h 1422733"/>
                <a:gd name="connsiteX23" fmla="*/ 1701160 w 1995173"/>
                <a:gd name="connsiteY23" fmla="*/ 1374594 h 1422733"/>
                <a:gd name="connsiteX24" fmla="*/ 1615435 w 1995173"/>
                <a:gd name="connsiteY24" fmla="*/ 1281725 h 1422733"/>
                <a:gd name="connsiteX25" fmla="*/ 1558285 w 1995173"/>
                <a:gd name="connsiteY25" fmla="*/ 1222194 h 1422733"/>
                <a:gd name="connsiteX26" fmla="*/ 1496372 w 1995173"/>
                <a:gd name="connsiteY26" fmla="*/ 1172187 h 1422733"/>
                <a:gd name="connsiteX27" fmla="*/ 1424935 w 1995173"/>
                <a:gd name="connsiteY27" fmla="*/ 1181712 h 1422733"/>
                <a:gd name="connsiteX28" fmla="*/ 1279679 w 1995173"/>
                <a:gd name="connsiteY28" fmla="*/ 1224575 h 1422733"/>
                <a:gd name="connsiteX29" fmla="*/ 1203479 w 1995173"/>
                <a:gd name="connsiteY29" fmla="*/ 1241244 h 1422733"/>
                <a:gd name="connsiteX30" fmla="*/ 1139185 w 1995173"/>
                <a:gd name="connsiteY30" fmla="*/ 1257912 h 1422733"/>
                <a:gd name="connsiteX31" fmla="*/ 1110610 w 1995173"/>
                <a:gd name="connsiteY31" fmla="*/ 1269819 h 1422733"/>
                <a:gd name="connsiteX32" fmla="*/ 1001072 w 1995173"/>
                <a:gd name="connsiteY32" fmla="*/ 1241244 h 1422733"/>
                <a:gd name="connsiteX33" fmla="*/ 951066 w 1995173"/>
                <a:gd name="connsiteY33" fmla="*/ 1222194 h 1422733"/>
                <a:gd name="connsiteX34" fmla="*/ 832004 w 1995173"/>
                <a:gd name="connsiteY34" fmla="*/ 1079319 h 1422733"/>
                <a:gd name="connsiteX35" fmla="*/ 681985 w 1995173"/>
                <a:gd name="connsiteY35" fmla="*/ 917394 h 1422733"/>
                <a:gd name="connsiteX36" fmla="*/ 572447 w 1995173"/>
                <a:gd name="connsiteY36" fmla="*/ 786425 h 1422733"/>
                <a:gd name="connsiteX37" fmla="*/ 484341 w 1995173"/>
                <a:gd name="connsiteY37" fmla="*/ 645931 h 1422733"/>
                <a:gd name="connsiteX38" fmla="*/ 434335 w 1995173"/>
                <a:gd name="connsiteY38" fmla="*/ 553062 h 1422733"/>
                <a:gd name="connsiteX39" fmla="*/ 381947 w 1995173"/>
                <a:gd name="connsiteY39" fmla="*/ 481625 h 1422733"/>
                <a:gd name="connsiteX40" fmla="*/ 353372 w 1995173"/>
                <a:gd name="connsiteY40" fmla="*/ 536394 h 1422733"/>
                <a:gd name="connsiteX41" fmla="*/ 393854 w 1995173"/>
                <a:gd name="connsiteY41" fmla="*/ 636406 h 1422733"/>
                <a:gd name="connsiteX42" fmla="*/ 329560 w 1995173"/>
                <a:gd name="connsiteY42" fmla="*/ 572112 h 1422733"/>
                <a:gd name="connsiteX43" fmla="*/ 210497 w 1995173"/>
                <a:gd name="connsiteY43" fmla="*/ 419712 h 1422733"/>
                <a:gd name="connsiteX44" fmla="*/ 67622 w 1995173"/>
                <a:gd name="connsiteY44" fmla="*/ 193494 h 1422733"/>
                <a:gd name="connsiteX45" fmla="*/ 947 w 1995173"/>
                <a:gd name="connsiteY45" fmla="*/ 100625 h 1422733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1160 w 2034417"/>
                <a:gd name="connsiteY23" fmla="*/ 1374594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417"/>
                <a:gd name="connsiteY0" fmla="*/ 100625 h 1480978"/>
                <a:gd name="connsiteX1" fmla="*/ 29522 w 2034417"/>
                <a:gd name="connsiteY1" fmla="*/ 45856 h 1480978"/>
                <a:gd name="connsiteX2" fmla="*/ 46191 w 2034417"/>
                <a:gd name="connsiteY2" fmla="*/ 12519 h 1480978"/>
                <a:gd name="connsiteX3" fmla="*/ 60479 w 2034417"/>
                <a:gd name="connsiteY3" fmla="*/ 612 h 1480978"/>
                <a:gd name="connsiteX4" fmla="*/ 120010 w 2034417"/>
                <a:gd name="connsiteY4" fmla="*/ 29187 h 1480978"/>
                <a:gd name="connsiteX5" fmla="*/ 143822 w 2034417"/>
                <a:gd name="connsiteY5" fmla="*/ 100625 h 1480978"/>
                <a:gd name="connsiteX6" fmla="*/ 200972 w 2034417"/>
                <a:gd name="connsiteY6" fmla="*/ 200637 h 1480978"/>
                <a:gd name="connsiteX7" fmla="*/ 239072 w 2034417"/>
                <a:gd name="connsiteY7" fmla="*/ 255406 h 1480978"/>
                <a:gd name="connsiteX8" fmla="*/ 258122 w 2034417"/>
                <a:gd name="connsiteY8" fmla="*/ 293506 h 1480978"/>
                <a:gd name="connsiteX9" fmla="*/ 286697 w 2034417"/>
                <a:gd name="connsiteY9" fmla="*/ 317319 h 1480978"/>
                <a:gd name="connsiteX10" fmla="*/ 315272 w 2034417"/>
                <a:gd name="connsiteY10" fmla="*/ 295887 h 1480978"/>
                <a:gd name="connsiteX11" fmla="*/ 334322 w 2034417"/>
                <a:gd name="connsiteY11" fmla="*/ 260169 h 1480978"/>
                <a:gd name="connsiteX12" fmla="*/ 350991 w 2034417"/>
                <a:gd name="connsiteY12" fmla="*/ 224450 h 1480978"/>
                <a:gd name="connsiteX13" fmla="*/ 381947 w 2034417"/>
                <a:gd name="connsiteY13" fmla="*/ 210162 h 1480978"/>
                <a:gd name="connsiteX14" fmla="*/ 527204 w 2034417"/>
                <a:gd name="connsiteY14" fmla="*/ 331606 h 1480978"/>
                <a:gd name="connsiteX15" fmla="*/ 905822 w 2034417"/>
                <a:gd name="connsiteY15" fmla="*/ 786425 h 1480978"/>
                <a:gd name="connsiteX16" fmla="*/ 1120135 w 2034417"/>
                <a:gd name="connsiteY16" fmla="*/ 915012 h 1480978"/>
                <a:gd name="connsiteX17" fmla="*/ 1448747 w 2034417"/>
                <a:gd name="connsiteY17" fmla="*/ 917394 h 1480978"/>
                <a:gd name="connsiteX18" fmla="*/ 1784504 w 2034417"/>
                <a:gd name="connsiteY18" fmla="*/ 1017406 h 1480978"/>
                <a:gd name="connsiteX19" fmla="*/ 1955954 w 2034417"/>
                <a:gd name="connsiteY19" fmla="*/ 1319825 h 1480978"/>
                <a:gd name="connsiteX20" fmla="*/ 1991672 w 2034417"/>
                <a:gd name="connsiteY20" fmla="*/ 1405550 h 1480978"/>
                <a:gd name="connsiteX21" fmla="*/ 2027719 w 2034417"/>
                <a:gd name="connsiteY21" fmla="*/ 1480942 h 1480978"/>
                <a:gd name="connsiteX22" fmla="*/ 1846416 w 2034417"/>
                <a:gd name="connsiteY22" fmla="*/ 1396025 h 1480978"/>
                <a:gd name="connsiteX23" fmla="*/ 1705923 w 2034417"/>
                <a:gd name="connsiteY23" fmla="*/ 1400788 h 1480978"/>
                <a:gd name="connsiteX24" fmla="*/ 1615435 w 2034417"/>
                <a:gd name="connsiteY24" fmla="*/ 1281725 h 1480978"/>
                <a:gd name="connsiteX25" fmla="*/ 1558285 w 2034417"/>
                <a:gd name="connsiteY25" fmla="*/ 1222194 h 1480978"/>
                <a:gd name="connsiteX26" fmla="*/ 1496372 w 2034417"/>
                <a:gd name="connsiteY26" fmla="*/ 1172187 h 1480978"/>
                <a:gd name="connsiteX27" fmla="*/ 1424935 w 2034417"/>
                <a:gd name="connsiteY27" fmla="*/ 1181712 h 1480978"/>
                <a:gd name="connsiteX28" fmla="*/ 1279679 w 2034417"/>
                <a:gd name="connsiteY28" fmla="*/ 1224575 h 1480978"/>
                <a:gd name="connsiteX29" fmla="*/ 1203479 w 2034417"/>
                <a:gd name="connsiteY29" fmla="*/ 1241244 h 1480978"/>
                <a:gd name="connsiteX30" fmla="*/ 1139185 w 2034417"/>
                <a:gd name="connsiteY30" fmla="*/ 1257912 h 1480978"/>
                <a:gd name="connsiteX31" fmla="*/ 1110610 w 2034417"/>
                <a:gd name="connsiteY31" fmla="*/ 1269819 h 1480978"/>
                <a:gd name="connsiteX32" fmla="*/ 1001072 w 2034417"/>
                <a:gd name="connsiteY32" fmla="*/ 1241244 h 1480978"/>
                <a:gd name="connsiteX33" fmla="*/ 951066 w 2034417"/>
                <a:gd name="connsiteY33" fmla="*/ 1222194 h 1480978"/>
                <a:gd name="connsiteX34" fmla="*/ 832004 w 2034417"/>
                <a:gd name="connsiteY34" fmla="*/ 1079319 h 1480978"/>
                <a:gd name="connsiteX35" fmla="*/ 681985 w 2034417"/>
                <a:gd name="connsiteY35" fmla="*/ 917394 h 1480978"/>
                <a:gd name="connsiteX36" fmla="*/ 572447 w 2034417"/>
                <a:gd name="connsiteY36" fmla="*/ 786425 h 1480978"/>
                <a:gd name="connsiteX37" fmla="*/ 484341 w 2034417"/>
                <a:gd name="connsiteY37" fmla="*/ 645931 h 1480978"/>
                <a:gd name="connsiteX38" fmla="*/ 434335 w 2034417"/>
                <a:gd name="connsiteY38" fmla="*/ 553062 h 1480978"/>
                <a:gd name="connsiteX39" fmla="*/ 381947 w 2034417"/>
                <a:gd name="connsiteY39" fmla="*/ 481625 h 1480978"/>
                <a:gd name="connsiteX40" fmla="*/ 353372 w 2034417"/>
                <a:gd name="connsiteY40" fmla="*/ 536394 h 1480978"/>
                <a:gd name="connsiteX41" fmla="*/ 393854 w 2034417"/>
                <a:gd name="connsiteY41" fmla="*/ 636406 h 1480978"/>
                <a:gd name="connsiteX42" fmla="*/ 329560 w 2034417"/>
                <a:gd name="connsiteY42" fmla="*/ 572112 h 1480978"/>
                <a:gd name="connsiteX43" fmla="*/ 210497 w 2034417"/>
                <a:gd name="connsiteY43" fmla="*/ 419712 h 1480978"/>
                <a:gd name="connsiteX44" fmla="*/ 67622 w 2034417"/>
                <a:gd name="connsiteY44" fmla="*/ 193494 h 1480978"/>
                <a:gd name="connsiteX45" fmla="*/ 947 w 2034417"/>
                <a:gd name="connsiteY45" fmla="*/ 100625 h 1480978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22194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01072 w 2034266"/>
                <a:gd name="connsiteY32" fmla="*/ 1241244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69819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53372 w 2034266"/>
                <a:gd name="connsiteY40" fmla="*/ 536394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20135 w 2034266"/>
                <a:gd name="connsiteY16" fmla="*/ 915012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0078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266"/>
                <a:gd name="connsiteY0" fmla="*/ 100625 h 1480942"/>
                <a:gd name="connsiteX1" fmla="*/ 29522 w 2034266"/>
                <a:gd name="connsiteY1" fmla="*/ 45856 h 1480942"/>
                <a:gd name="connsiteX2" fmla="*/ 46191 w 2034266"/>
                <a:gd name="connsiteY2" fmla="*/ 12519 h 1480942"/>
                <a:gd name="connsiteX3" fmla="*/ 60479 w 2034266"/>
                <a:gd name="connsiteY3" fmla="*/ 612 h 1480942"/>
                <a:gd name="connsiteX4" fmla="*/ 120010 w 2034266"/>
                <a:gd name="connsiteY4" fmla="*/ 29187 h 1480942"/>
                <a:gd name="connsiteX5" fmla="*/ 143822 w 2034266"/>
                <a:gd name="connsiteY5" fmla="*/ 100625 h 1480942"/>
                <a:gd name="connsiteX6" fmla="*/ 200972 w 2034266"/>
                <a:gd name="connsiteY6" fmla="*/ 200637 h 1480942"/>
                <a:gd name="connsiteX7" fmla="*/ 239072 w 2034266"/>
                <a:gd name="connsiteY7" fmla="*/ 255406 h 1480942"/>
                <a:gd name="connsiteX8" fmla="*/ 258122 w 2034266"/>
                <a:gd name="connsiteY8" fmla="*/ 293506 h 1480942"/>
                <a:gd name="connsiteX9" fmla="*/ 286697 w 2034266"/>
                <a:gd name="connsiteY9" fmla="*/ 317319 h 1480942"/>
                <a:gd name="connsiteX10" fmla="*/ 315272 w 2034266"/>
                <a:gd name="connsiteY10" fmla="*/ 295887 h 1480942"/>
                <a:gd name="connsiteX11" fmla="*/ 334322 w 2034266"/>
                <a:gd name="connsiteY11" fmla="*/ 260169 h 1480942"/>
                <a:gd name="connsiteX12" fmla="*/ 350991 w 2034266"/>
                <a:gd name="connsiteY12" fmla="*/ 224450 h 1480942"/>
                <a:gd name="connsiteX13" fmla="*/ 381947 w 2034266"/>
                <a:gd name="connsiteY13" fmla="*/ 210162 h 1480942"/>
                <a:gd name="connsiteX14" fmla="*/ 527204 w 2034266"/>
                <a:gd name="connsiteY14" fmla="*/ 331606 h 1480942"/>
                <a:gd name="connsiteX15" fmla="*/ 905822 w 2034266"/>
                <a:gd name="connsiteY15" fmla="*/ 786425 h 1480942"/>
                <a:gd name="connsiteX16" fmla="*/ 1111746 w 2034266"/>
                <a:gd name="connsiteY16" fmla="*/ 982124 h 1480942"/>
                <a:gd name="connsiteX17" fmla="*/ 1448747 w 2034266"/>
                <a:gd name="connsiteY17" fmla="*/ 917394 h 1480942"/>
                <a:gd name="connsiteX18" fmla="*/ 1784504 w 2034266"/>
                <a:gd name="connsiteY18" fmla="*/ 1017406 h 1480942"/>
                <a:gd name="connsiteX19" fmla="*/ 1955954 w 2034266"/>
                <a:gd name="connsiteY19" fmla="*/ 1319825 h 1480942"/>
                <a:gd name="connsiteX20" fmla="*/ 1991672 w 2034266"/>
                <a:gd name="connsiteY20" fmla="*/ 1405550 h 1480942"/>
                <a:gd name="connsiteX21" fmla="*/ 2027719 w 2034266"/>
                <a:gd name="connsiteY21" fmla="*/ 1480942 h 1480942"/>
                <a:gd name="connsiteX22" fmla="*/ 1848797 w 2034266"/>
                <a:gd name="connsiteY22" fmla="*/ 1438888 h 1480942"/>
                <a:gd name="connsiteX23" fmla="*/ 1705923 w 2034266"/>
                <a:gd name="connsiteY23" fmla="*/ 1419838 h 1480942"/>
                <a:gd name="connsiteX24" fmla="*/ 1615435 w 2034266"/>
                <a:gd name="connsiteY24" fmla="*/ 1281725 h 1480942"/>
                <a:gd name="connsiteX25" fmla="*/ 1558285 w 2034266"/>
                <a:gd name="connsiteY25" fmla="*/ 1222194 h 1480942"/>
                <a:gd name="connsiteX26" fmla="*/ 1496372 w 2034266"/>
                <a:gd name="connsiteY26" fmla="*/ 1172187 h 1480942"/>
                <a:gd name="connsiteX27" fmla="*/ 1424935 w 2034266"/>
                <a:gd name="connsiteY27" fmla="*/ 1181712 h 1480942"/>
                <a:gd name="connsiteX28" fmla="*/ 1279679 w 2034266"/>
                <a:gd name="connsiteY28" fmla="*/ 1224575 h 1480942"/>
                <a:gd name="connsiteX29" fmla="*/ 1203479 w 2034266"/>
                <a:gd name="connsiteY29" fmla="*/ 1241244 h 1480942"/>
                <a:gd name="connsiteX30" fmla="*/ 1139185 w 2034266"/>
                <a:gd name="connsiteY30" fmla="*/ 1257912 h 1480942"/>
                <a:gd name="connsiteX31" fmla="*/ 1110610 w 2034266"/>
                <a:gd name="connsiteY31" fmla="*/ 1253150 h 1480942"/>
                <a:gd name="connsiteX32" fmla="*/ 1032029 w 2034266"/>
                <a:gd name="connsiteY32" fmla="*/ 1229337 h 1480942"/>
                <a:gd name="connsiteX33" fmla="*/ 951066 w 2034266"/>
                <a:gd name="connsiteY33" fmla="*/ 1212669 h 1480942"/>
                <a:gd name="connsiteX34" fmla="*/ 832004 w 2034266"/>
                <a:gd name="connsiteY34" fmla="*/ 1079319 h 1480942"/>
                <a:gd name="connsiteX35" fmla="*/ 681985 w 2034266"/>
                <a:gd name="connsiteY35" fmla="*/ 917394 h 1480942"/>
                <a:gd name="connsiteX36" fmla="*/ 572447 w 2034266"/>
                <a:gd name="connsiteY36" fmla="*/ 786425 h 1480942"/>
                <a:gd name="connsiteX37" fmla="*/ 484341 w 2034266"/>
                <a:gd name="connsiteY37" fmla="*/ 645931 h 1480942"/>
                <a:gd name="connsiteX38" fmla="*/ 434335 w 2034266"/>
                <a:gd name="connsiteY38" fmla="*/ 553062 h 1480942"/>
                <a:gd name="connsiteX39" fmla="*/ 381947 w 2034266"/>
                <a:gd name="connsiteY39" fmla="*/ 481625 h 1480942"/>
                <a:gd name="connsiteX40" fmla="*/ 374803 w 2034266"/>
                <a:gd name="connsiteY40" fmla="*/ 541156 h 1480942"/>
                <a:gd name="connsiteX41" fmla="*/ 393854 w 2034266"/>
                <a:gd name="connsiteY41" fmla="*/ 636406 h 1480942"/>
                <a:gd name="connsiteX42" fmla="*/ 329560 w 2034266"/>
                <a:gd name="connsiteY42" fmla="*/ 572112 h 1480942"/>
                <a:gd name="connsiteX43" fmla="*/ 210497 w 2034266"/>
                <a:gd name="connsiteY43" fmla="*/ 419712 h 1480942"/>
                <a:gd name="connsiteX44" fmla="*/ 67622 w 2034266"/>
                <a:gd name="connsiteY44" fmla="*/ 193494 h 1480942"/>
                <a:gd name="connsiteX45" fmla="*/ 947 w 2034266"/>
                <a:gd name="connsiteY45" fmla="*/ 100625 h 1480942"/>
                <a:gd name="connsiteX0" fmla="*/ 947 w 2034116"/>
                <a:gd name="connsiteY0" fmla="*/ 100625 h 1483304"/>
                <a:gd name="connsiteX1" fmla="*/ 29522 w 2034116"/>
                <a:gd name="connsiteY1" fmla="*/ 45856 h 1483304"/>
                <a:gd name="connsiteX2" fmla="*/ 46191 w 2034116"/>
                <a:gd name="connsiteY2" fmla="*/ 12519 h 1483304"/>
                <a:gd name="connsiteX3" fmla="*/ 60479 w 2034116"/>
                <a:gd name="connsiteY3" fmla="*/ 612 h 1483304"/>
                <a:gd name="connsiteX4" fmla="*/ 120010 w 2034116"/>
                <a:gd name="connsiteY4" fmla="*/ 29187 h 1483304"/>
                <a:gd name="connsiteX5" fmla="*/ 143822 w 2034116"/>
                <a:gd name="connsiteY5" fmla="*/ 100625 h 1483304"/>
                <a:gd name="connsiteX6" fmla="*/ 200972 w 2034116"/>
                <a:gd name="connsiteY6" fmla="*/ 200637 h 1483304"/>
                <a:gd name="connsiteX7" fmla="*/ 239072 w 2034116"/>
                <a:gd name="connsiteY7" fmla="*/ 255406 h 1483304"/>
                <a:gd name="connsiteX8" fmla="*/ 258122 w 2034116"/>
                <a:gd name="connsiteY8" fmla="*/ 293506 h 1483304"/>
                <a:gd name="connsiteX9" fmla="*/ 286697 w 2034116"/>
                <a:gd name="connsiteY9" fmla="*/ 317319 h 1483304"/>
                <a:gd name="connsiteX10" fmla="*/ 315272 w 2034116"/>
                <a:gd name="connsiteY10" fmla="*/ 295887 h 1483304"/>
                <a:gd name="connsiteX11" fmla="*/ 334322 w 2034116"/>
                <a:gd name="connsiteY11" fmla="*/ 260169 h 1483304"/>
                <a:gd name="connsiteX12" fmla="*/ 350991 w 2034116"/>
                <a:gd name="connsiteY12" fmla="*/ 224450 h 1483304"/>
                <a:gd name="connsiteX13" fmla="*/ 381947 w 2034116"/>
                <a:gd name="connsiteY13" fmla="*/ 210162 h 1483304"/>
                <a:gd name="connsiteX14" fmla="*/ 527204 w 2034116"/>
                <a:gd name="connsiteY14" fmla="*/ 331606 h 1483304"/>
                <a:gd name="connsiteX15" fmla="*/ 905822 w 2034116"/>
                <a:gd name="connsiteY15" fmla="*/ 786425 h 1483304"/>
                <a:gd name="connsiteX16" fmla="*/ 1111746 w 2034116"/>
                <a:gd name="connsiteY16" fmla="*/ 982124 h 1483304"/>
                <a:gd name="connsiteX17" fmla="*/ 1448747 w 2034116"/>
                <a:gd name="connsiteY17" fmla="*/ 917394 h 1483304"/>
                <a:gd name="connsiteX18" fmla="*/ 1784504 w 2034116"/>
                <a:gd name="connsiteY18" fmla="*/ 1017406 h 1483304"/>
                <a:gd name="connsiteX19" fmla="*/ 1955954 w 2034116"/>
                <a:gd name="connsiteY19" fmla="*/ 1319825 h 1483304"/>
                <a:gd name="connsiteX20" fmla="*/ 1991672 w 2034116"/>
                <a:gd name="connsiteY20" fmla="*/ 1405550 h 1483304"/>
                <a:gd name="connsiteX21" fmla="*/ 2027719 w 2034116"/>
                <a:gd name="connsiteY21" fmla="*/ 1480942 h 1483304"/>
                <a:gd name="connsiteX22" fmla="*/ 1851178 w 2034116"/>
                <a:gd name="connsiteY22" fmla="*/ 1460319 h 1483304"/>
                <a:gd name="connsiteX23" fmla="*/ 1705923 w 2034116"/>
                <a:gd name="connsiteY23" fmla="*/ 1419838 h 1483304"/>
                <a:gd name="connsiteX24" fmla="*/ 1615435 w 2034116"/>
                <a:gd name="connsiteY24" fmla="*/ 1281725 h 1483304"/>
                <a:gd name="connsiteX25" fmla="*/ 1558285 w 2034116"/>
                <a:gd name="connsiteY25" fmla="*/ 1222194 h 1483304"/>
                <a:gd name="connsiteX26" fmla="*/ 1496372 w 2034116"/>
                <a:gd name="connsiteY26" fmla="*/ 1172187 h 1483304"/>
                <a:gd name="connsiteX27" fmla="*/ 1424935 w 2034116"/>
                <a:gd name="connsiteY27" fmla="*/ 1181712 h 1483304"/>
                <a:gd name="connsiteX28" fmla="*/ 1279679 w 2034116"/>
                <a:gd name="connsiteY28" fmla="*/ 1224575 h 1483304"/>
                <a:gd name="connsiteX29" fmla="*/ 1203479 w 2034116"/>
                <a:gd name="connsiteY29" fmla="*/ 1241244 h 1483304"/>
                <a:gd name="connsiteX30" fmla="*/ 1139185 w 2034116"/>
                <a:gd name="connsiteY30" fmla="*/ 1257912 h 1483304"/>
                <a:gd name="connsiteX31" fmla="*/ 1110610 w 2034116"/>
                <a:gd name="connsiteY31" fmla="*/ 1253150 h 1483304"/>
                <a:gd name="connsiteX32" fmla="*/ 1032029 w 2034116"/>
                <a:gd name="connsiteY32" fmla="*/ 1229337 h 1483304"/>
                <a:gd name="connsiteX33" fmla="*/ 951066 w 2034116"/>
                <a:gd name="connsiteY33" fmla="*/ 1212669 h 1483304"/>
                <a:gd name="connsiteX34" fmla="*/ 832004 w 2034116"/>
                <a:gd name="connsiteY34" fmla="*/ 1079319 h 1483304"/>
                <a:gd name="connsiteX35" fmla="*/ 681985 w 2034116"/>
                <a:gd name="connsiteY35" fmla="*/ 917394 h 1483304"/>
                <a:gd name="connsiteX36" fmla="*/ 572447 w 2034116"/>
                <a:gd name="connsiteY36" fmla="*/ 786425 h 1483304"/>
                <a:gd name="connsiteX37" fmla="*/ 484341 w 2034116"/>
                <a:gd name="connsiteY37" fmla="*/ 645931 h 1483304"/>
                <a:gd name="connsiteX38" fmla="*/ 434335 w 2034116"/>
                <a:gd name="connsiteY38" fmla="*/ 553062 h 1483304"/>
                <a:gd name="connsiteX39" fmla="*/ 381947 w 2034116"/>
                <a:gd name="connsiteY39" fmla="*/ 481625 h 1483304"/>
                <a:gd name="connsiteX40" fmla="*/ 374803 w 2034116"/>
                <a:gd name="connsiteY40" fmla="*/ 541156 h 1483304"/>
                <a:gd name="connsiteX41" fmla="*/ 393854 w 2034116"/>
                <a:gd name="connsiteY41" fmla="*/ 636406 h 1483304"/>
                <a:gd name="connsiteX42" fmla="*/ 329560 w 2034116"/>
                <a:gd name="connsiteY42" fmla="*/ 572112 h 1483304"/>
                <a:gd name="connsiteX43" fmla="*/ 210497 w 2034116"/>
                <a:gd name="connsiteY43" fmla="*/ 419712 h 1483304"/>
                <a:gd name="connsiteX44" fmla="*/ 67622 w 2034116"/>
                <a:gd name="connsiteY44" fmla="*/ 193494 h 1483304"/>
                <a:gd name="connsiteX45" fmla="*/ 947 w 2034116"/>
                <a:gd name="connsiteY45" fmla="*/ 100625 h 148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34116" h="1483304">
                  <a:moveTo>
                    <a:pt x="947" y="100625"/>
                  </a:moveTo>
                  <a:cubicBezTo>
                    <a:pt x="-5403" y="76019"/>
                    <a:pt x="21981" y="60540"/>
                    <a:pt x="29522" y="45856"/>
                  </a:cubicBezTo>
                  <a:cubicBezTo>
                    <a:pt x="37063" y="31172"/>
                    <a:pt x="41032" y="20060"/>
                    <a:pt x="46191" y="12519"/>
                  </a:cubicBezTo>
                  <a:cubicBezTo>
                    <a:pt x="51351" y="4978"/>
                    <a:pt x="48176" y="-2166"/>
                    <a:pt x="60479" y="612"/>
                  </a:cubicBezTo>
                  <a:cubicBezTo>
                    <a:pt x="72782" y="3390"/>
                    <a:pt x="106120" y="12518"/>
                    <a:pt x="120010" y="29187"/>
                  </a:cubicBezTo>
                  <a:cubicBezTo>
                    <a:pt x="133900" y="45856"/>
                    <a:pt x="130328" y="72050"/>
                    <a:pt x="143822" y="100625"/>
                  </a:cubicBezTo>
                  <a:cubicBezTo>
                    <a:pt x="157316" y="129200"/>
                    <a:pt x="185097" y="174840"/>
                    <a:pt x="200972" y="200637"/>
                  </a:cubicBezTo>
                  <a:cubicBezTo>
                    <a:pt x="216847" y="226434"/>
                    <a:pt x="229547" y="239928"/>
                    <a:pt x="239072" y="255406"/>
                  </a:cubicBezTo>
                  <a:cubicBezTo>
                    <a:pt x="248597" y="270884"/>
                    <a:pt x="250185" y="283187"/>
                    <a:pt x="258122" y="293506"/>
                  </a:cubicBezTo>
                  <a:cubicBezTo>
                    <a:pt x="266059" y="303825"/>
                    <a:pt x="277172" y="316922"/>
                    <a:pt x="286697" y="317319"/>
                  </a:cubicBezTo>
                  <a:cubicBezTo>
                    <a:pt x="296222" y="317716"/>
                    <a:pt x="307335" y="305412"/>
                    <a:pt x="315272" y="295887"/>
                  </a:cubicBezTo>
                  <a:cubicBezTo>
                    <a:pt x="323209" y="286362"/>
                    <a:pt x="328369" y="272075"/>
                    <a:pt x="334322" y="260169"/>
                  </a:cubicBezTo>
                  <a:cubicBezTo>
                    <a:pt x="340275" y="248263"/>
                    <a:pt x="343054" y="232785"/>
                    <a:pt x="350991" y="224450"/>
                  </a:cubicBezTo>
                  <a:cubicBezTo>
                    <a:pt x="358929" y="216116"/>
                    <a:pt x="352578" y="192303"/>
                    <a:pt x="381947" y="210162"/>
                  </a:cubicBezTo>
                  <a:cubicBezTo>
                    <a:pt x="411316" y="228021"/>
                    <a:pt x="439891" y="235562"/>
                    <a:pt x="527204" y="331606"/>
                  </a:cubicBezTo>
                  <a:cubicBezTo>
                    <a:pt x="614517" y="427650"/>
                    <a:pt x="808398" y="678005"/>
                    <a:pt x="905822" y="786425"/>
                  </a:cubicBezTo>
                  <a:cubicBezTo>
                    <a:pt x="1003246" y="894845"/>
                    <a:pt x="1021259" y="960296"/>
                    <a:pt x="1111746" y="982124"/>
                  </a:cubicBezTo>
                  <a:cubicBezTo>
                    <a:pt x="1202234" y="1003952"/>
                    <a:pt x="1336621" y="911514"/>
                    <a:pt x="1448747" y="917394"/>
                  </a:cubicBezTo>
                  <a:cubicBezTo>
                    <a:pt x="1560873" y="923274"/>
                    <a:pt x="1699970" y="950334"/>
                    <a:pt x="1784504" y="1017406"/>
                  </a:cubicBezTo>
                  <a:cubicBezTo>
                    <a:pt x="1869038" y="1084478"/>
                    <a:pt x="1921426" y="1255134"/>
                    <a:pt x="1955954" y="1319825"/>
                  </a:cubicBezTo>
                  <a:cubicBezTo>
                    <a:pt x="1990482" y="1384516"/>
                    <a:pt x="1979711" y="1378697"/>
                    <a:pt x="1991672" y="1405550"/>
                  </a:cubicBezTo>
                  <a:cubicBezTo>
                    <a:pt x="2003633" y="1432403"/>
                    <a:pt x="2051134" y="1471814"/>
                    <a:pt x="2027719" y="1480942"/>
                  </a:cubicBezTo>
                  <a:cubicBezTo>
                    <a:pt x="2004304" y="1490070"/>
                    <a:pt x="1904811" y="1470503"/>
                    <a:pt x="1851178" y="1460319"/>
                  </a:cubicBezTo>
                  <a:cubicBezTo>
                    <a:pt x="1797545" y="1450135"/>
                    <a:pt x="1745213" y="1449604"/>
                    <a:pt x="1705923" y="1419838"/>
                  </a:cubicBezTo>
                  <a:cubicBezTo>
                    <a:pt x="1666633" y="1390072"/>
                    <a:pt x="1640041" y="1314666"/>
                    <a:pt x="1615435" y="1281725"/>
                  </a:cubicBezTo>
                  <a:cubicBezTo>
                    <a:pt x="1590829" y="1248784"/>
                    <a:pt x="1578129" y="1240450"/>
                    <a:pt x="1558285" y="1222194"/>
                  </a:cubicBezTo>
                  <a:cubicBezTo>
                    <a:pt x="1538441" y="1203938"/>
                    <a:pt x="1518597" y="1178934"/>
                    <a:pt x="1496372" y="1172187"/>
                  </a:cubicBezTo>
                  <a:cubicBezTo>
                    <a:pt x="1474147" y="1165440"/>
                    <a:pt x="1461051" y="1172981"/>
                    <a:pt x="1424935" y="1181712"/>
                  </a:cubicBezTo>
                  <a:cubicBezTo>
                    <a:pt x="1388819" y="1190443"/>
                    <a:pt x="1316588" y="1214653"/>
                    <a:pt x="1279679" y="1224575"/>
                  </a:cubicBezTo>
                  <a:cubicBezTo>
                    <a:pt x="1242770" y="1234497"/>
                    <a:pt x="1226895" y="1235688"/>
                    <a:pt x="1203479" y="1241244"/>
                  </a:cubicBezTo>
                  <a:cubicBezTo>
                    <a:pt x="1180063" y="1246800"/>
                    <a:pt x="1154663" y="1255928"/>
                    <a:pt x="1139185" y="1257912"/>
                  </a:cubicBezTo>
                  <a:cubicBezTo>
                    <a:pt x="1123707" y="1259896"/>
                    <a:pt x="1128469" y="1257912"/>
                    <a:pt x="1110610" y="1253150"/>
                  </a:cubicBezTo>
                  <a:cubicBezTo>
                    <a:pt x="1092751" y="1248388"/>
                    <a:pt x="1058620" y="1236084"/>
                    <a:pt x="1032029" y="1229337"/>
                  </a:cubicBezTo>
                  <a:cubicBezTo>
                    <a:pt x="1005438" y="1222590"/>
                    <a:pt x="984404" y="1237672"/>
                    <a:pt x="951066" y="1212669"/>
                  </a:cubicBezTo>
                  <a:cubicBezTo>
                    <a:pt x="917728" y="1187666"/>
                    <a:pt x="876851" y="1128531"/>
                    <a:pt x="832004" y="1079319"/>
                  </a:cubicBezTo>
                  <a:cubicBezTo>
                    <a:pt x="787157" y="1030107"/>
                    <a:pt x="725244" y="966210"/>
                    <a:pt x="681985" y="917394"/>
                  </a:cubicBezTo>
                  <a:cubicBezTo>
                    <a:pt x="638726" y="868578"/>
                    <a:pt x="605388" y="831669"/>
                    <a:pt x="572447" y="786425"/>
                  </a:cubicBezTo>
                  <a:cubicBezTo>
                    <a:pt x="539506" y="741181"/>
                    <a:pt x="507360" y="684825"/>
                    <a:pt x="484341" y="645931"/>
                  </a:cubicBezTo>
                  <a:cubicBezTo>
                    <a:pt x="461322" y="607037"/>
                    <a:pt x="451401" y="580446"/>
                    <a:pt x="434335" y="553062"/>
                  </a:cubicBezTo>
                  <a:cubicBezTo>
                    <a:pt x="417269" y="525678"/>
                    <a:pt x="391869" y="483609"/>
                    <a:pt x="381947" y="481625"/>
                  </a:cubicBezTo>
                  <a:cubicBezTo>
                    <a:pt x="372025" y="479641"/>
                    <a:pt x="372819" y="515359"/>
                    <a:pt x="374803" y="541156"/>
                  </a:cubicBezTo>
                  <a:cubicBezTo>
                    <a:pt x="376787" y="566953"/>
                    <a:pt x="401395" y="631247"/>
                    <a:pt x="393854" y="636406"/>
                  </a:cubicBezTo>
                  <a:cubicBezTo>
                    <a:pt x="386313" y="641565"/>
                    <a:pt x="360119" y="608228"/>
                    <a:pt x="329560" y="572112"/>
                  </a:cubicBezTo>
                  <a:cubicBezTo>
                    <a:pt x="299001" y="535996"/>
                    <a:pt x="254153" y="482815"/>
                    <a:pt x="210497" y="419712"/>
                  </a:cubicBezTo>
                  <a:cubicBezTo>
                    <a:pt x="166841" y="356609"/>
                    <a:pt x="98578" y="242706"/>
                    <a:pt x="67622" y="193494"/>
                  </a:cubicBezTo>
                  <a:cubicBezTo>
                    <a:pt x="36666" y="144282"/>
                    <a:pt x="7297" y="125231"/>
                    <a:pt x="947" y="10062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1CFC0DE-4474-4B8F-AD1E-ED9AB850E3EA}"/>
                </a:ext>
              </a:extLst>
            </p:cNvPr>
            <p:cNvSpPr/>
            <p:nvPr/>
          </p:nvSpPr>
          <p:spPr>
            <a:xfrm>
              <a:off x="4805115" y="5111829"/>
              <a:ext cx="688434" cy="136050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2481" h="134664">
                  <a:moveTo>
                    <a:pt x="7143" y="134664"/>
                  </a:moveTo>
                  <a:lnTo>
                    <a:pt x="0" y="92348"/>
                  </a:lnTo>
                  <a:lnTo>
                    <a:pt x="323849" y="39381"/>
                  </a:lnTo>
                  <a:cubicBezTo>
                    <a:pt x="518318" y="17079"/>
                    <a:pt x="634206" y="13833"/>
                    <a:pt x="790575" y="0"/>
                  </a:cubicBezTo>
                  <a:lnTo>
                    <a:pt x="802481" y="37032"/>
                  </a:lnTo>
                  <a:lnTo>
                    <a:pt x="307181" y="84657"/>
                  </a:lnTo>
                  <a:lnTo>
                    <a:pt x="147637" y="98945"/>
                  </a:lnTo>
                  <a:lnTo>
                    <a:pt x="7143" y="134664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C878EF0-5E85-4E6E-B8D1-FD7C98E5086B}"/>
                </a:ext>
              </a:extLst>
            </p:cNvPr>
            <p:cNvSpPr/>
            <p:nvPr/>
          </p:nvSpPr>
          <p:spPr>
            <a:xfrm>
              <a:off x="4790815" y="5107552"/>
              <a:ext cx="700691" cy="142468"/>
            </a:xfrm>
            <a:custGeom>
              <a:avLst/>
              <a:gdLst>
                <a:gd name="connsiteX0" fmla="*/ 21431 w 816769"/>
                <a:gd name="connsiteY0" fmla="*/ 164307 h 164307"/>
                <a:gd name="connsiteX1" fmla="*/ 0 w 816769"/>
                <a:gd name="connsiteY1" fmla="*/ 69057 h 164307"/>
                <a:gd name="connsiteX2" fmla="*/ 807244 w 816769"/>
                <a:gd name="connsiteY2" fmla="*/ 0 h 164307"/>
                <a:gd name="connsiteX3" fmla="*/ 816769 w 816769"/>
                <a:gd name="connsiteY3" fmla="*/ 66675 h 164307"/>
                <a:gd name="connsiteX4" fmla="*/ 321469 w 816769"/>
                <a:gd name="connsiteY4" fmla="*/ 114300 h 164307"/>
                <a:gd name="connsiteX5" fmla="*/ 161925 w 816769"/>
                <a:gd name="connsiteY5" fmla="*/ 128588 h 164307"/>
                <a:gd name="connsiteX6" fmla="*/ 21431 w 816769"/>
                <a:gd name="connsiteY6" fmla="*/ 164307 h 164307"/>
                <a:gd name="connsiteX0" fmla="*/ 0 w 795338"/>
                <a:gd name="connsiteY0" fmla="*/ 164307 h 164307"/>
                <a:gd name="connsiteX1" fmla="*/ 16669 w 795338"/>
                <a:gd name="connsiteY1" fmla="*/ 94466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0 w 795338"/>
                <a:gd name="connsiteY0" fmla="*/ 164307 h 164307"/>
                <a:gd name="connsiteX1" fmla="*/ 30957 w 795338"/>
                <a:gd name="connsiteY1" fmla="*/ 128344 h 164307"/>
                <a:gd name="connsiteX2" fmla="*/ 785813 w 795338"/>
                <a:gd name="connsiteY2" fmla="*/ 0 h 164307"/>
                <a:gd name="connsiteX3" fmla="*/ 795338 w 795338"/>
                <a:gd name="connsiteY3" fmla="*/ 66675 h 164307"/>
                <a:gd name="connsiteX4" fmla="*/ 300038 w 795338"/>
                <a:gd name="connsiteY4" fmla="*/ 114300 h 164307"/>
                <a:gd name="connsiteX5" fmla="*/ 140494 w 795338"/>
                <a:gd name="connsiteY5" fmla="*/ 128588 h 164307"/>
                <a:gd name="connsiteX6" fmla="*/ 0 w 795338"/>
                <a:gd name="connsiteY6" fmla="*/ 164307 h 164307"/>
                <a:gd name="connsiteX0" fmla="*/ 7143 w 802481"/>
                <a:gd name="connsiteY0" fmla="*/ 164307 h 164307"/>
                <a:gd name="connsiteX1" fmla="*/ 0 w 802481"/>
                <a:gd name="connsiteY1" fmla="*/ 121991 h 164307"/>
                <a:gd name="connsiteX2" fmla="*/ 792956 w 802481"/>
                <a:gd name="connsiteY2" fmla="*/ 0 h 164307"/>
                <a:gd name="connsiteX3" fmla="*/ 802481 w 802481"/>
                <a:gd name="connsiteY3" fmla="*/ 66675 h 164307"/>
                <a:gd name="connsiteX4" fmla="*/ 307181 w 802481"/>
                <a:gd name="connsiteY4" fmla="*/ 114300 h 164307"/>
                <a:gd name="connsiteX5" fmla="*/ 147637 w 802481"/>
                <a:gd name="connsiteY5" fmla="*/ 128588 h 164307"/>
                <a:gd name="connsiteX6" fmla="*/ 7143 w 802481"/>
                <a:gd name="connsiteY6" fmla="*/ 164307 h 164307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792956 w 802481"/>
                <a:gd name="connsiteY2" fmla="*/ 0 h 136781"/>
                <a:gd name="connsiteX3" fmla="*/ 802481 w 802481"/>
                <a:gd name="connsiteY3" fmla="*/ 39149 h 136781"/>
                <a:gd name="connsiteX4" fmla="*/ 307181 w 802481"/>
                <a:gd name="connsiteY4" fmla="*/ 86774 h 136781"/>
                <a:gd name="connsiteX5" fmla="*/ 147637 w 802481"/>
                <a:gd name="connsiteY5" fmla="*/ 101062 h 136781"/>
                <a:gd name="connsiteX6" fmla="*/ 7143 w 802481"/>
                <a:gd name="connsiteY6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19087 w 802481"/>
                <a:gd name="connsiteY2" fmla="*/ 58437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6781 h 136781"/>
                <a:gd name="connsiteX1" fmla="*/ 0 w 802481"/>
                <a:gd name="connsiteY1" fmla="*/ 94465 h 136781"/>
                <a:gd name="connsiteX2" fmla="*/ 323849 w 802481"/>
                <a:gd name="connsiteY2" fmla="*/ 41498 h 136781"/>
                <a:gd name="connsiteX3" fmla="*/ 792956 w 802481"/>
                <a:gd name="connsiteY3" fmla="*/ 0 h 136781"/>
                <a:gd name="connsiteX4" fmla="*/ 802481 w 802481"/>
                <a:gd name="connsiteY4" fmla="*/ 39149 h 136781"/>
                <a:gd name="connsiteX5" fmla="*/ 307181 w 802481"/>
                <a:gd name="connsiteY5" fmla="*/ 86774 h 136781"/>
                <a:gd name="connsiteX6" fmla="*/ 147637 w 802481"/>
                <a:gd name="connsiteY6" fmla="*/ 101062 h 136781"/>
                <a:gd name="connsiteX7" fmla="*/ 7143 w 802481"/>
                <a:gd name="connsiteY7" fmla="*/ 136781 h 136781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7143 w 802481"/>
                <a:gd name="connsiteY0" fmla="*/ 134664 h 134664"/>
                <a:gd name="connsiteX1" fmla="*/ 0 w 802481"/>
                <a:gd name="connsiteY1" fmla="*/ 92348 h 134664"/>
                <a:gd name="connsiteX2" fmla="*/ 323849 w 802481"/>
                <a:gd name="connsiteY2" fmla="*/ 39381 h 134664"/>
                <a:gd name="connsiteX3" fmla="*/ 790575 w 802481"/>
                <a:gd name="connsiteY3" fmla="*/ 0 h 134664"/>
                <a:gd name="connsiteX4" fmla="*/ 802481 w 802481"/>
                <a:gd name="connsiteY4" fmla="*/ 37032 h 134664"/>
                <a:gd name="connsiteX5" fmla="*/ 307181 w 802481"/>
                <a:gd name="connsiteY5" fmla="*/ 84657 h 134664"/>
                <a:gd name="connsiteX6" fmla="*/ 147637 w 802481"/>
                <a:gd name="connsiteY6" fmla="*/ 98945 h 134664"/>
                <a:gd name="connsiteX7" fmla="*/ 7143 w 802481"/>
                <a:gd name="connsiteY7" fmla="*/ 134664 h 134664"/>
                <a:gd name="connsiteX0" fmla="*/ 0 w 816769"/>
                <a:gd name="connsiteY0" fmla="*/ 141016 h 141016"/>
                <a:gd name="connsiteX1" fmla="*/ 14288 w 816769"/>
                <a:gd name="connsiteY1" fmla="*/ 92348 h 141016"/>
                <a:gd name="connsiteX2" fmla="*/ 338137 w 816769"/>
                <a:gd name="connsiteY2" fmla="*/ 39381 h 141016"/>
                <a:gd name="connsiteX3" fmla="*/ 804863 w 816769"/>
                <a:gd name="connsiteY3" fmla="*/ 0 h 141016"/>
                <a:gd name="connsiteX4" fmla="*/ 816769 w 816769"/>
                <a:gd name="connsiteY4" fmla="*/ 37032 h 141016"/>
                <a:gd name="connsiteX5" fmla="*/ 321469 w 816769"/>
                <a:gd name="connsiteY5" fmla="*/ 84657 h 141016"/>
                <a:gd name="connsiteX6" fmla="*/ 161925 w 816769"/>
                <a:gd name="connsiteY6" fmla="*/ 98945 h 141016"/>
                <a:gd name="connsiteX7" fmla="*/ 0 w 816769"/>
                <a:gd name="connsiteY7" fmla="*/ 141016 h 14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6769" h="141016">
                  <a:moveTo>
                    <a:pt x="0" y="141016"/>
                  </a:moveTo>
                  <a:lnTo>
                    <a:pt x="14288" y="92348"/>
                  </a:lnTo>
                  <a:lnTo>
                    <a:pt x="338137" y="39381"/>
                  </a:lnTo>
                  <a:cubicBezTo>
                    <a:pt x="532606" y="17079"/>
                    <a:pt x="648494" y="13833"/>
                    <a:pt x="804863" y="0"/>
                  </a:cubicBezTo>
                  <a:lnTo>
                    <a:pt x="816769" y="37032"/>
                  </a:lnTo>
                  <a:lnTo>
                    <a:pt x="321469" y="84657"/>
                  </a:lnTo>
                  <a:lnTo>
                    <a:pt x="161925" y="98945"/>
                  </a:lnTo>
                  <a:lnTo>
                    <a:pt x="0" y="141016"/>
                  </a:lnTo>
                  <a:close/>
                </a:path>
              </a:pathLst>
            </a:custGeom>
            <a:solidFill>
              <a:srgbClr val="C7D5B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591EC53-46EE-4D3C-B151-99E74039F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257" y="6691338"/>
              <a:ext cx="70096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3F1E3A6-D8F2-4339-9A7D-0E616717386E}"/>
                </a:ext>
              </a:extLst>
            </p:cNvPr>
            <p:cNvSpPr/>
            <p:nvPr/>
          </p:nvSpPr>
          <p:spPr>
            <a:xfrm>
              <a:off x="4125532" y="5514563"/>
              <a:ext cx="3456473" cy="1175124"/>
            </a:xfrm>
            <a:custGeom>
              <a:avLst/>
              <a:gdLst>
                <a:gd name="connsiteX0" fmla="*/ 4025900 w 4029075"/>
                <a:gd name="connsiteY0" fmla="*/ 244475 h 1308100"/>
                <a:gd name="connsiteX1" fmla="*/ 4010025 w 4029075"/>
                <a:gd name="connsiteY1" fmla="*/ 1304925 h 1308100"/>
                <a:gd name="connsiteX2" fmla="*/ 53975 w 4029075"/>
                <a:gd name="connsiteY2" fmla="*/ 1308100 h 1308100"/>
                <a:gd name="connsiteX3" fmla="*/ 0 w 4029075"/>
                <a:gd name="connsiteY3" fmla="*/ 1196975 h 1308100"/>
                <a:gd name="connsiteX4" fmla="*/ 352425 w 4029075"/>
                <a:gd name="connsiteY4" fmla="*/ 771525 h 1308100"/>
                <a:gd name="connsiteX5" fmla="*/ 1158875 w 4029075"/>
                <a:gd name="connsiteY5" fmla="*/ 666750 h 1308100"/>
                <a:gd name="connsiteX6" fmla="*/ 2101850 w 4029075"/>
                <a:gd name="connsiteY6" fmla="*/ 542925 h 1308100"/>
                <a:gd name="connsiteX7" fmla="*/ 2981325 w 4029075"/>
                <a:gd name="connsiteY7" fmla="*/ 206375 h 1308100"/>
                <a:gd name="connsiteX8" fmla="*/ 3476625 w 4029075"/>
                <a:gd name="connsiteY8" fmla="*/ 0 h 1308100"/>
                <a:gd name="connsiteX9" fmla="*/ 3810000 w 4029075"/>
                <a:gd name="connsiteY9" fmla="*/ 168275 h 1308100"/>
                <a:gd name="connsiteX10" fmla="*/ 4029075 w 4029075"/>
                <a:gd name="connsiteY10" fmla="*/ 327025 h 1308100"/>
                <a:gd name="connsiteX11" fmla="*/ 4025900 w 4029075"/>
                <a:gd name="connsiteY11" fmla="*/ 495300 h 1308100"/>
                <a:gd name="connsiteX12" fmla="*/ 4006850 w 4029075"/>
                <a:gd name="connsiteY12" fmla="*/ 130175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9075" h="1308100">
                  <a:moveTo>
                    <a:pt x="4025900" y="244475"/>
                  </a:moveTo>
                  <a:lnTo>
                    <a:pt x="4010025" y="1304925"/>
                  </a:lnTo>
                  <a:lnTo>
                    <a:pt x="53975" y="1308100"/>
                  </a:lnTo>
                  <a:lnTo>
                    <a:pt x="0" y="1196975"/>
                  </a:lnTo>
                  <a:lnTo>
                    <a:pt x="352425" y="771525"/>
                  </a:lnTo>
                  <a:lnTo>
                    <a:pt x="1158875" y="666750"/>
                  </a:lnTo>
                  <a:lnTo>
                    <a:pt x="2101850" y="542925"/>
                  </a:lnTo>
                  <a:lnTo>
                    <a:pt x="2981325" y="206375"/>
                  </a:lnTo>
                  <a:lnTo>
                    <a:pt x="3476625" y="0"/>
                  </a:lnTo>
                  <a:lnTo>
                    <a:pt x="3810000" y="168275"/>
                  </a:lnTo>
                  <a:lnTo>
                    <a:pt x="4029075" y="327025"/>
                  </a:lnTo>
                  <a:cubicBezTo>
                    <a:pt x="4028017" y="383117"/>
                    <a:pt x="4026958" y="439208"/>
                    <a:pt x="4025900" y="495300"/>
                  </a:cubicBezTo>
                  <a:lnTo>
                    <a:pt x="4006850" y="1301750"/>
                  </a:lnTo>
                </a:path>
              </a:pathLst>
            </a:custGeom>
            <a:solidFill>
              <a:srgbClr val="FE86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B4A7289-AE66-401C-A62F-AAF874ACC544}"/>
                </a:ext>
              </a:extLst>
            </p:cNvPr>
            <p:cNvSpPr/>
            <p:nvPr/>
          </p:nvSpPr>
          <p:spPr>
            <a:xfrm>
              <a:off x="3929253" y="4871002"/>
              <a:ext cx="3459200" cy="1035400"/>
            </a:xfrm>
            <a:custGeom>
              <a:avLst/>
              <a:gdLst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65721 w 4032253"/>
                <a:gd name="connsiteY43" fmla="*/ 103612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  <a:gd name="connsiteX0" fmla="*/ 16071 w 4032253"/>
                <a:gd name="connsiteY0" fmla="*/ 922762 h 1152566"/>
                <a:gd name="connsiteX1" fmla="*/ 9721 w 4032253"/>
                <a:gd name="connsiteY1" fmla="*/ 1005312 h 1152566"/>
                <a:gd name="connsiteX2" fmla="*/ 196 w 4032253"/>
                <a:gd name="connsiteY2" fmla="*/ 1097387 h 1152566"/>
                <a:gd name="connsiteX3" fmla="*/ 19246 w 4032253"/>
                <a:gd name="connsiteY3" fmla="*/ 1151362 h 1152566"/>
                <a:gd name="connsiteX4" fmla="*/ 143071 w 4032253"/>
                <a:gd name="connsiteY4" fmla="*/ 1046587 h 1152566"/>
                <a:gd name="connsiteX5" fmla="*/ 238321 w 4032253"/>
                <a:gd name="connsiteY5" fmla="*/ 989437 h 1152566"/>
                <a:gd name="connsiteX6" fmla="*/ 295471 w 4032253"/>
                <a:gd name="connsiteY6" fmla="*/ 948162 h 1152566"/>
                <a:gd name="connsiteX7" fmla="*/ 362146 w 4032253"/>
                <a:gd name="connsiteY7" fmla="*/ 948162 h 1152566"/>
                <a:gd name="connsiteX8" fmla="*/ 460571 w 4032253"/>
                <a:gd name="connsiteY8" fmla="*/ 970387 h 1152566"/>
                <a:gd name="connsiteX9" fmla="*/ 543121 w 4032253"/>
                <a:gd name="connsiteY9" fmla="*/ 983087 h 1152566"/>
                <a:gd name="connsiteX10" fmla="*/ 689171 w 4032253"/>
                <a:gd name="connsiteY10" fmla="*/ 986262 h 1152566"/>
                <a:gd name="connsiteX11" fmla="*/ 851096 w 4032253"/>
                <a:gd name="connsiteY11" fmla="*/ 922762 h 1152566"/>
                <a:gd name="connsiteX12" fmla="*/ 1009846 w 4032253"/>
                <a:gd name="connsiteY12" fmla="*/ 843387 h 1152566"/>
                <a:gd name="connsiteX13" fmla="*/ 1111446 w 4032253"/>
                <a:gd name="connsiteY13" fmla="*/ 767187 h 1152566"/>
                <a:gd name="connsiteX14" fmla="*/ 1213046 w 4032253"/>
                <a:gd name="connsiteY14" fmla="*/ 687812 h 1152566"/>
                <a:gd name="connsiteX15" fmla="*/ 1317821 w 4032253"/>
                <a:gd name="connsiteY15" fmla="*/ 662412 h 1152566"/>
                <a:gd name="connsiteX16" fmla="*/ 1390846 w 4032253"/>
                <a:gd name="connsiteY16" fmla="*/ 668762 h 1152566"/>
                <a:gd name="connsiteX17" fmla="*/ 1511496 w 4032253"/>
                <a:gd name="connsiteY17" fmla="*/ 754487 h 1152566"/>
                <a:gd name="connsiteX18" fmla="*/ 1717871 w 4032253"/>
                <a:gd name="connsiteY18" fmla="*/ 792587 h 1152566"/>
                <a:gd name="connsiteX19" fmla="*/ 1819471 w 4032253"/>
                <a:gd name="connsiteY19" fmla="*/ 802112 h 1152566"/>
                <a:gd name="connsiteX20" fmla="*/ 1911546 w 4032253"/>
                <a:gd name="connsiteY20" fmla="*/ 783062 h 1152566"/>
                <a:gd name="connsiteX21" fmla="*/ 2095696 w 4032253"/>
                <a:gd name="connsiteY21" fmla="*/ 697337 h 1152566"/>
                <a:gd name="connsiteX22" fmla="*/ 2257621 w 4032253"/>
                <a:gd name="connsiteY22" fmla="*/ 611612 h 1152566"/>
                <a:gd name="connsiteX23" fmla="*/ 2394146 w 4032253"/>
                <a:gd name="connsiteY23" fmla="*/ 525887 h 1152566"/>
                <a:gd name="connsiteX24" fmla="*/ 2546546 w 4032253"/>
                <a:gd name="connsiteY24" fmla="*/ 427462 h 1152566"/>
                <a:gd name="connsiteX25" fmla="*/ 2622746 w 4032253"/>
                <a:gd name="connsiteY25" fmla="*/ 344912 h 1152566"/>
                <a:gd name="connsiteX26" fmla="*/ 2733871 w 4032253"/>
                <a:gd name="connsiteY26" fmla="*/ 281412 h 1152566"/>
                <a:gd name="connsiteX27" fmla="*/ 2775146 w 4032253"/>
                <a:gd name="connsiteY27" fmla="*/ 306812 h 1152566"/>
                <a:gd name="connsiteX28" fmla="*/ 2784671 w 4032253"/>
                <a:gd name="connsiteY28" fmla="*/ 392537 h 1152566"/>
                <a:gd name="connsiteX29" fmla="*/ 2810071 w 4032253"/>
                <a:gd name="connsiteY29" fmla="*/ 459212 h 1152566"/>
                <a:gd name="connsiteX30" fmla="*/ 2886271 w 4032253"/>
                <a:gd name="connsiteY30" fmla="*/ 475087 h 1152566"/>
                <a:gd name="connsiteX31" fmla="*/ 2975171 w 4032253"/>
                <a:gd name="connsiteY31" fmla="*/ 379837 h 1152566"/>
                <a:gd name="connsiteX32" fmla="*/ 3019621 w 4032253"/>
                <a:gd name="connsiteY32" fmla="*/ 309987 h 1152566"/>
                <a:gd name="connsiteX33" fmla="*/ 3064071 w 4032253"/>
                <a:gd name="connsiteY33" fmla="*/ 262362 h 1152566"/>
                <a:gd name="connsiteX34" fmla="*/ 3095821 w 4032253"/>
                <a:gd name="connsiteY34" fmla="*/ 259187 h 1152566"/>
                <a:gd name="connsiteX35" fmla="*/ 3133921 w 4032253"/>
                <a:gd name="connsiteY35" fmla="*/ 284587 h 1152566"/>
                <a:gd name="connsiteX36" fmla="*/ 3200596 w 4032253"/>
                <a:gd name="connsiteY36" fmla="*/ 300462 h 1152566"/>
                <a:gd name="connsiteX37" fmla="*/ 3267271 w 4032253"/>
                <a:gd name="connsiteY37" fmla="*/ 224262 h 1152566"/>
                <a:gd name="connsiteX38" fmla="*/ 3346646 w 4032253"/>
                <a:gd name="connsiteY38" fmla="*/ 160762 h 1152566"/>
                <a:gd name="connsiteX39" fmla="*/ 3381571 w 4032253"/>
                <a:gd name="connsiteY39" fmla="*/ 100437 h 1152566"/>
                <a:gd name="connsiteX40" fmla="*/ 3406971 w 4032253"/>
                <a:gd name="connsiteY40" fmla="*/ 87737 h 1152566"/>
                <a:gd name="connsiteX41" fmla="*/ 3457771 w 4032253"/>
                <a:gd name="connsiteY41" fmla="*/ 68687 h 1152566"/>
                <a:gd name="connsiteX42" fmla="*/ 3527621 w 4032253"/>
                <a:gd name="connsiteY42" fmla="*/ 68687 h 1152566"/>
                <a:gd name="connsiteX43" fmla="*/ 3591915 w 4032253"/>
                <a:gd name="connsiteY43" fmla="*/ 77418 h 1152566"/>
                <a:gd name="connsiteX44" fmla="*/ 3676846 w 4032253"/>
                <a:gd name="connsiteY44" fmla="*/ 151237 h 1152566"/>
                <a:gd name="connsiteX45" fmla="*/ 3762571 w 4032253"/>
                <a:gd name="connsiteY45" fmla="*/ 240137 h 1152566"/>
                <a:gd name="connsiteX46" fmla="*/ 3807021 w 4032253"/>
                <a:gd name="connsiteY46" fmla="*/ 297287 h 1152566"/>
                <a:gd name="connsiteX47" fmla="*/ 3876871 w 4032253"/>
                <a:gd name="connsiteY47" fmla="*/ 325862 h 1152566"/>
                <a:gd name="connsiteX48" fmla="*/ 3981646 w 4032253"/>
                <a:gd name="connsiteY48" fmla="*/ 316337 h 1152566"/>
                <a:gd name="connsiteX49" fmla="*/ 4029271 w 4032253"/>
                <a:gd name="connsiteY49" fmla="*/ 240137 h 1152566"/>
                <a:gd name="connsiteX50" fmla="*/ 4026096 w 4032253"/>
                <a:gd name="connsiteY50" fmla="*/ 189337 h 1152566"/>
                <a:gd name="connsiteX51" fmla="*/ 4016571 w 4032253"/>
                <a:gd name="connsiteY51" fmla="*/ 132187 h 1152566"/>
                <a:gd name="connsiteX52" fmla="*/ 3994346 w 4032253"/>
                <a:gd name="connsiteY52" fmla="*/ 90912 h 1152566"/>
                <a:gd name="connsiteX53" fmla="*/ 3987996 w 4032253"/>
                <a:gd name="connsiteY53" fmla="*/ 68687 h 1152566"/>
                <a:gd name="connsiteX54" fmla="*/ 3918146 w 4032253"/>
                <a:gd name="connsiteY54" fmla="*/ 106787 h 1152566"/>
                <a:gd name="connsiteX55" fmla="*/ 3749871 w 4032253"/>
                <a:gd name="connsiteY55" fmla="*/ 75037 h 1152566"/>
                <a:gd name="connsiteX56" fmla="*/ 3673671 w 4032253"/>
                <a:gd name="connsiteY56" fmla="*/ 71862 h 1152566"/>
                <a:gd name="connsiteX57" fmla="*/ 3502221 w 4032253"/>
                <a:gd name="connsiteY57" fmla="*/ 21062 h 1152566"/>
                <a:gd name="connsiteX58" fmla="*/ 3403796 w 4032253"/>
                <a:gd name="connsiteY58" fmla="*/ 8362 h 1152566"/>
                <a:gd name="connsiteX59" fmla="*/ 3251396 w 4032253"/>
                <a:gd name="connsiteY59" fmla="*/ 144887 h 1152566"/>
                <a:gd name="connsiteX60" fmla="*/ 2991046 w 4032253"/>
                <a:gd name="connsiteY60" fmla="*/ 176637 h 1152566"/>
                <a:gd name="connsiteX61" fmla="*/ 2876746 w 4032253"/>
                <a:gd name="connsiteY61" fmla="*/ 332212 h 1152566"/>
                <a:gd name="connsiteX62" fmla="*/ 2771971 w 4032253"/>
                <a:gd name="connsiteY62" fmla="*/ 176637 h 1152566"/>
                <a:gd name="connsiteX63" fmla="*/ 2511621 w 4032253"/>
                <a:gd name="connsiteY63" fmla="*/ 303637 h 1152566"/>
                <a:gd name="connsiteX64" fmla="*/ 2089346 w 4032253"/>
                <a:gd name="connsiteY64" fmla="*/ 544937 h 1152566"/>
                <a:gd name="connsiteX65" fmla="*/ 1616271 w 4032253"/>
                <a:gd name="connsiteY65" fmla="*/ 602087 h 1152566"/>
                <a:gd name="connsiteX66" fmla="*/ 1279721 w 4032253"/>
                <a:gd name="connsiteY66" fmla="*/ 538587 h 1152566"/>
                <a:gd name="connsiteX67" fmla="*/ 803471 w 4032253"/>
                <a:gd name="connsiteY67" fmla="*/ 783062 h 1152566"/>
                <a:gd name="connsiteX68" fmla="*/ 438346 w 4032253"/>
                <a:gd name="connsiteY68" fmla="*/ 868787 h 1152566"/>
                <a:gd name="connsiteX69" fmla="*/ 219271 w 4032253"/>
                <a:gd name="connsiteY69" fmla="*/ 846562 h 1152566"/>
                <a:gd name="connsiteX70" fmla="*/ 127196 w 4032253"/>
                <a:gd name="connsiteY70" fmla="*/ 856087 h 1152566"/>
                <a:gd name="connsiteX71" fmla="*/ 16071 w 4032253"/>
                <a:gd name="connsiteY71" fmla="*/ 922762 h 115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032253" h="1152566">
                  <a:moveTo>
                    <a:pt x="16071" y="922762"/>
                  </a:moveTo>
                  <a:cubicBezTo>
                    <a:pt x="-3508" y="947633"/>
                    <a:pt x="12367" y="976208"/>
                    <a:pt x="9721" y="1005312"/>
                  </a:cubicBezTo>
                  <a:cubicBezTo>
                    <a:pt x="7075" y="1034416"/>
                    <a:pt x="-1392" y="1073045"/>
                    <a:pt x="196" y="1097387"/>
                  </a:cubicBezTo>
                  <a:cubicBezTo>
                    <a:pt x="1783" y="1121729"/>
                    <a:pt x="-4566" y="1159829"/>
                    <a:pt x="19246" y="1151362"/>
                  </a:cubicBezTo>
                  <a:cubicBezTo>
                    <a:pt x="43058" y="1142895"/>
                    <a:pt x="106558" y="1073575"/>
                    <a:pt x="143071" y="1046587"/>
                  </a:cubicBezTo>
                  <a:cubicBezTo>
                    <a:pt x="179584" y="1019599"/>
                    <a:pt x="212921" y="1005841"/>
                    <a:pt x="238321" y="989437"/>
                  </a:cubicBezTo>
                  <a:cubicBezTo>
                    <a:pt x="263721" y="973033"/>
                    <a:pt x="274834" y="955041"/>
                    <a:pt x="295471" y="948162"/>
                  </a:cubicBezTo>
                  <a:cubicBezTo>
                    <a:pt x="316108" y="941283"/>
                    <a:pt x="334629" y="944458"/>
                    <a:pt x="362146" y="948162"/>
                  </a:cubicBezTo>
                  <a:cubicBezTo>
                    <a:pt x="389663" y="951866"/>
                    <a:pt x="430408" y="964566"/>
                    <a:pt x="460571" y="970387"/>
                  </a:cubicBezTo>
                  <a:cubicBezTo>
                    <a:pt x="490734" y="976208"/>
                    <a:pt x="505021" y="980441"/>
                    <a:pt x="543121" y="983087"/>
                  </a:cubicBezTo>
                  <a:cubicBezTo>
                    <a:pt x="581221" y="985733"/>
                    <a:pt x="637842" y="996316"/>
                    <a:pt x="689171" y="986262"/>
                  </a:cubicBezTo>
                  <a:cubicBezTo>
                    <a:pt x="740500" y="976208"/>
                    <a:pt x="797650" y="946575"/>
                    <a:pt x="851096" y="922762"/>
                  </a:cubicBezTo>
                  <a:cubicBezTo>
                    <a:pt x="904542" y="898949"/>
                    <a:pt x="966454" y="869316"/>
                    <a:pt x="1009846" y="843387"/>
                  </a:cubicBezTo>
                  <a:cubicBezTo>
                    <a:pt x="1053238" y="817458"/>
                    <a:pt x="1077579" y="793116"/>
                    <a:pt x="1111446" y="767187"/>
                  </a:cubicBezTo>
                  <a:cubicBezTo>
                    <a:pt x="1145313" y="741258"/>
                    <a:pt x="1178650" y="705274"/>
                    <a:pt x="1213046" y="687812"/>
                  </a:cubicBezTo>
                  <a:cubicBezTo>
                    <a:pt x="1247442" y="670350"/>
                    <a:pt x="1288188" y="665587"/>
                    <a:pt x="1317821" y="662412"/>
                  </a:cubicBezTo>
                  <a:cubicBezTo>
                    <a:pt x="1347454" y="659237"/>
                    <a:pt x="1358567" y="653416"/>
                    <a:pt x="1390846" y="668762"/>
                  </a:cubicBezTo>
                  <a:cubicBezTo>
                    <a:pt x="1423125" y="684108"/>
                    <a:pt x="1456992" y="733849"/>
                    <a:pt x="1511496" y="754487"/>
                  </a:cubicBezTo>
                  <a:cubicBezTo>
                    <a:pt x="1566000" y="775124"/>
                    <a:pt x="1666542" y="784649"/>
                    <a:pt x="1717871" y="792587"/>
                  </a:cubicBezTo>
                  <a:cubicBezTo>
                    <a:pt x="1769200" y="800524"/>
                    <a:pt x="1787192" y="803699"/>
                    <a:pt x="1819471" y="802112"/>
                  </a:cubicBezTo>
                  <a:cubicBezTo>
                    <a:pt x="1851750" y="800525"/>
                    <a:pt x="1865509" y="800524"/>
                    <a:pt x="1911546" y="783062"/>
                  </a:cubicBezTo>
                  <a:cubicBezTo>
                    <a:pt x="1957583" y="765600"/>
                    <a:pt x="2038017" y="725912"/>
                    <a:pt x="2095696" y="697337"/>
                  </a:cubicBezTo>
                  <a:cubicBezTo>
                    <a:pt x="2153375" y="668762"/>
                    <a:pt x="2207879" y="640187"/>
                    <a:pt x="2257621" y="611612"/>
                  </a:cubicBezTo>
                  <a:cubicBezTo>
                    <a:pt x="2307363" y="583037"/>
                    <a:pt x="2394146" y="525887"/>
                    <a:pt x="2394146" y="525887"/>
                  </a:cubicBezTo>
                  <a:cubicBezTo>
                    <a:pt x="2442300" y="495195"/>
                    <a:pt x="2508446" y="457624"/>
                    <a:pt x="2546546" y="427462"/>
                  </a:cubicBezTo>
                  <a:cubicBezTo>
                    <a:pt x="2584646" y="397300"/>
                    <a:pt x="2591525" y="369254"/>
                    <a:pt x="2622746" y="344912"/>
                  </a:cubicBezTo>
                  <a:cubicBezTo>
                    <a:pt x="2653967" y="320570"/>
                    <a:pt x="2708471" y="287762"/>
                    <a:pt x="2733871" y="281412"/>
                  </a:cubicBezTo>
                  <a:cubicBezTo>
                    <a:pt x="2759271" y="275062"/>
                    <a:pt x="2766679" y="288291"/>
                    <a:pt x="2775146" y="306812"/>
                  </a:cubicBezTo>
                  <a:cubicBezTo>
                    <a:pt x="2783613" y="325333"/>
                    <a:pt x="2778850" y="367137"/>
                    <a:pt x="2784671" y="392537"/>
                  </a:cubicBezTo>
                  <a:cubicBezTo>
                    <a:pt x="2790492" y="417937"/>
                    <a:pt x="2793138" y="445454"/>
                    <a:pt x="2810071" y="459212"/>
                  </a:cubicBezTo>
                  <a:cubicBezTo>
                    <a:pt x="2827004" y="472970"/>
                    <a:pt x="2858754" y="488316"/>
                    <a:pt x="2886271" y="475087"/>
                  </a:cubicBezTo>
                  <a:cubicBezTo>
                    <a:pt x="2913788" y="461858"/>
                    <a:pt x="2952946" y="407354"/>
                    <a:pt x="2975171" y="379837"/>
                  </a:cubicBezTo>
                  <a:cubicBezTo>
                    <a:pt x="2997396" y="352320"/>
                    <a:pt x="3004804" y="329566"/>
                    <a:pt x="3019621" y="309987"/>
                  </a:cubicBezTo>
                  <a:cubicBezTo>
                    <a:pt x="3034438" y="290408"/>
                    <a:pt x="3051371" y="270829"/>
                    <a:pt x="3064071" y="262362"/>
                  </a:cubicBezTo>
                  <a:cubicBezTo>
                    <a:pt x="3076771" y="253895"/>
                    <a:pt x="3084179" y="255483"/>
                    <a:pt x="3095821" y="259187"/>
                  </a:cubicBezTo>
                  <a:cubicBezTo>
                    <a:pt x="3107463" y="262891"/>
                    <a:pt x="3116459" y="277708"/>
                    <a:pt x="3133921" y="284587"/>
                  </a:cubicBezTo>
                  <a:cubicBezTo>
                    <a:pt x="3151383" y="291466"/>
                    <a:pt x="3178371" y="310516"/>
                    <a:pt x="3200596" y="300462"/>
                  </a:cubicBezTo>
                  <a:cubicBezTo>
                    <a:pt x="3222821" y="290408"/>
                    <a:pt x="3242929" y="247545"/>
                    <a:pt x="3267271" y="224262"/>
                  </a:cubicBezTo>
                  <a:cubicBezTo>
                    <a:pt x="3291613" y="200979"/>
                    <a:pt x="3327596" y="181399"/>
                    <a:pt x="3346646" y="160762"/>
                  </a:cubicBezTo>
                  <a:cubicBezTo>
                    <a:pt x="3365696" y="140125"/>
                    <a:pt x="3371517" y="112608"/>
                    <a:pt x="3381571" y="100437"/>
                  </a:cubicBezTo>
                  <a:cubicBezTo>
                    <a:pt x="3391625" y="88266"/>
                    <a:pt x="3394271" y="93029"/>
                    <a:pt x="3406971" y="87737"/>
                  </a:cubicBezTo>
                  <a:cubicBezTo>
                    <a:pt x="3419671" y="82445"/>
                    <a:pt x="3437663" y="71862"/>
                    <a:pt x="3457771" y="68687"/>
                  </a:cubicBezTo>
                  <a:cubicBezTo>
                    <a:pt x="3477879" y="65512"/>
                    <a:pt x="3505264" y="67232"/>
                    <a:pt x="3527621" y="68687"/>
                  </a:cubicBezTo>
                  <a:cubicBezTo>
                    <a:pt x="3549978" y="70142"/>
                    <a:pt x="3567044" y="63660"/>
                    <a:pt x="3591915" y="77418"/>
                  </a:cubicBezTo>
                  <a:cubicBezTo>
                    <a:pt x="3616786" y="91176"/>
                    <a:pt x="3648403" y="124117"/>
                    <a:pt x="3676846" y="151237"/>
                  </a:cubicBezTo>
                  <a:cubicBezTo>
                    <a:pt x="3705289" y="178357"/>
                    <a:pt x="3740875" y="215796"/>
                    <a:pt x="3762571" y="240137"/>
                  </a:cubicBezTo>
                  <a:cubicBezTo>
                    <a:pt x="3784267" y="264478"/>
                    <a:pt x="3787971" y="282999"/>
                    <a:pt x="3807021" y="297287"/>
                  </a:cubicBezTo>
                  <a:cubicBezTo>
                    <a:pt x="3826071" y="311574"/>
                    <a:pt x="3847767" y="322687"/>
                    <a:pt x="3876871" y="325862"/>
                  </a:cubicBezTo>
                  <a:cubicBezTo>
                    <a:pt x="3905975" y="329037"/>
                    <a:pt x="3956246" y="330624"/>
                    <a:pt x="3981646" y="316337"/>
                  </a:cubicBezTo>
                  <a:cubicBezTo>
                    <a:pt x="4007046" y="302050"/>
                    <a:pt x="4021863" y="261304"/>
                    <a:pt x="4029271" y="240137"/>
                  </a:cubicBezTo>
                  <a:cubicBezTo>
                    <a:pt x="4036679" y="218970"/>
                    <a:pt x="4028213" y="207329"/>
                    <a:pt x="4026096" y="189337"/>
                  </a:cubicBezTo>
                  <a:cubicBezTo>
                    <a:pt x="4023979" y="171345"/>
                    <a:pt x="4021863" y="148591"/>
                    <a:pt x="4016571" y="132187"/>
                  </a:cubicBezTo>
                  <a:cubicBezTo>
                    <a:pt x="4011279" y="115783"/>
                    <a:pt x="3999109" y="101495"/>
                    <a:pt x="3994346" y="90912"/>
                  </a:cubicBezTo>
                  <a:cubicBezTo>
                    <a:pt x="3989584" y="80329"/>
                    <a:pt x="4000696" y="66041"/>
                    <a:pt x="3987996" y="68687"/>
                  </a:cubicBezTo>
                  <a:cubicBezTo>
                    <a:pt x="3975296" y="71333"/>
                    <a:pt x="3957833" y="105729"/>
                    <a:pt x="3918146" y="106787"/>
                  </a:cubicBezTo>
                  <a:cubicBezTo>
                    <a:pt x="3878459" y="107845"/>
                    <a:pt x="3790617" y="80858"/>
                    <a:pt x="3749871" y="75037"/>
                  </a:cubicBezTo>
                  <a:cubicBezTo>
                    <a:pt x="3709125" y="69216"/>
                    <a:pt x="3714946" y="80858"/>
                    <a:pt x="3673671" y="71862"/>
                  </a:cubicBezTo>
                  <a:cubicBezTo>
                    <a:pt x="3632396" y="62866"/>
                    <a:pt x="3547200" y="31645"/>
                    <a:pt x="3502221" y="21062"/>
                  </a:cubicBezTo>
                  <a:cubicBezTo>
                    <a:pt x="3457242" y="10479"/>
                    <a:pt x="3445600" y="-12276"/>
                    <a:pt x="3403796" y="8362"/>
                  </a:cubicBezTo>
                  <a:cubicBezTo>
                    <a:pt x="3361992" y="28999"/>
                    <a:pt x="3320188" y="116841"/>
                    <a:pt x="3251396" y="144887"/>
                  </a:cubicBezTo>
                  <a:cubicBezTo>
                    <a:pt x="3182604" y="172933"/>
                    <a:pt x="3053488" y="145416"/>
                    <a:pt x="2991046" y="176637"/>
                  </a:cubicBezTo>
                  <a:cubicBezTo>
                    <a:pt x="2928604" y="207858"/>
                    <a:pt x="2913258" y="332212"/>
                    <a:pt x="2876746" y="332212"/>
                  </a:cubicBezTo>
                  <a:cubicBezTo>
                    <a:pt x="2840234" y="332212"/>
                    <a:pt x="2832825" y="181399"/>
                    <a:pt x="2771971" y="176637"/>
                  </a:cubicBezTo>
                  <a:cubicBezTo>
                    <a:pt x="2711117" y="171875"/>
                    <a:pt x="2625392" y="242254"/>
                    <a:pt x="2511621" y="303637"/>
                  </a:cubicBezTo>
                  <a:cubicBezTo>
                    <a:pt x="2397850" y="365020"/>
                    <a:pt x="2238571" y="495195"/>
                    <a:pt x="2089346" y="544937"/>
                  </a:cubicBezTo>
                  <a:cubicBezTo>
                    <a:pt x="1940121" y="594679"/>
                    <a:pt x="1751208" y="603145"/>
                    <a:pt x="1616271" y="602087"/>
                  </a:cubicBezTo>
                  <a:cubicBezTo>
                    <a:pt x="1481334" y="601029"/>
                    <a:pt x="1415188" y="508425"/>
                    <a:pt x="1279721" y="538587"/>
                  </a:cubicBezTo>
                  <a:cubicBezTo>
                    <a:pt x="1144254" y="568749"/>
                    <a:pt x="943700" y="728029"/>
                    <a:pt x="803471" y="783062"/>
                  </a:cubicBezTo>
                  <a:cubicBezTo>
                    <a:pt x="663242" y="838095"/>
                    <a:pt x="535713" y="858204"/>
                    <a:pt x="438346" y="868787"/>
                  </a:cubicBezTo>
                  <a:cubicBezTo>
                    <a:pt x="340979" y="879370"/>
                    <a:pt x="271129" y="848679"/>
                    <a:pt x="219271" y="846562"/>
                  </a:cubicBezTo>
                  <a:cubicBezTo>
                    <a:pt x="167413" y="844445"/>
                    <a:pt x="158417" y="848679"/>
                    <a:pt x="127196" y="856087"/>
                  </a:cubicBezTo>
                  <a:cubicBezTo>
                    <a:pt x="95975" y="863495"/>
                    <a:pt x="35650" y="897891"/>
                    <a:pt x="16071" y="922762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89340C1-9E0E-4BAB-B536-F85999D4A911}"/>
                </a:ext>
              </a:extLst>
            </p:cNvPr>
            <p:cNvSpPr/>
            <p:nvPr/>
          </p:nvSpPr>
          <p:spPr>
            <a:xfrm>
              <a:off x="7029939" y="4718569"/>
              <a:ext cx="321022" cy="417613"/>
            </a:xfrm>
            <a:custGeom>
              <a:avLst/>
              <a:gdLst>
                <a:gd name="connsiteX0" fmla="*/ 106947 w 374202"/>
                <a:gd name="connsiteY0" fmla="*/ 54219 h 464870"/>
                <a:gd name="connsiteX1" fmla="*/ 21222 w 374202"/>
                <a:gd name="connsiteY1" fmla="*/ 155819 h 464870"/>
                <a:gd name="connsiteX2" fmla="*/ 2172 w 374202"/>
                <a:gd name="connsiteY2" fmla="*/ 228844 h 464870"/>
                <a:gd name="connsiteX3" fmla="*/ 59322 w 374202"/>
                <a:gd name="connsiteY3" fmla="*/ 276469 h 464870"/>
                <a:gd name="connsiteX4" fmla="*/ 145047 w 374202"/>
                <a:gd name="connsiteY4" fmla="*/ 349494 h 464870"/>
                <a:gd name="connsiteX5" fmla="*/ 218072 w 374202"/>
                <a:gd name="connsiteY5" fmla="*/ 419344 h 464870"/>
                <a:gd name="connsiteX6" fmla="*/ 259347 w 374202"/>
                <a:gd name="connsiteY6" fmla="*/ 460619 h 464870"/>
                <a:gd name="connsiteX7" fmla="*/ 338722 w 374202"/>
                <a:gd name="connsiteY7" fmla="*/ 457444 h 464870"/>
                <a:gd name="connsiteX8" fmla="*/ 373647 w 374202"/>
                <a:gd name="connsiteY8" fmla="*/ 406644 h 464870"/>
                <a:gd name="connsiteX9" fmla="*/ 357772 w 374202"/>
                <a:gd name="connsiteY9" fmla="*/ 314569 h 464870"/>
                <a:gd name="connsiteX10" fmla="*/ 326022 w 374202"/>
                <a:gd name="connsiteY10" fmla="*/ 216144 h 464870"/>
                <a:gd name="connsiteX11" fmla="*/ 287922 w 374202"/>
                <a:gd name="connsiteY11" fmla="*/ 133594 h 464870"/>
                <a:gd name="connsiteX12" fmla="*/ 265697 w 374202"/>
                <a:gd name="connsiteY12" fmla="*/ 79619 h 464870"/>
                <a:gd name="connsiteX13" fmla="*/ 243472 w 374202"/>
                <a:gd name="connsiteY13" fmla="*/ 47869 h 464870"/>
                <a:gd name="connsiteX14" fmla="*/ 224422 w 374202"/>
                <a:gd name="connsiteY14" fmla="*/ 12944 h 464870"/>
                <a:gd name="connsiteX15" fmla="*/ 218072 w 374202"/>
                <a:gd name="connsiteY15" fmla="*/ 244 h 464870"/>
                <a:gd name="connsiteX16" fmla="*/ 170447 w 374202"/>
                <a:gd name="connsiteY16" fmla="*/ 22469 h 464870"/>
                <a:gd name="connsiteX17" fmla="*/ 106947 w 374202"/>
                <a:gd name="connsiteY17" fmla="*/ 54219 h 46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202" h="464870">
                  <a:moveTo>
                    <a:pt x="106947" y="54219"/>
                  </a:moveTo>
                  <a:cubicBezTo>
                    <a:pt x="82076" y="76444"/>
                    <a:pt x="38685" y="126715"/>
                    <a:pt x="21222" y="155819"/>
                  </a:cubicBezTo>
                  <a:cubicBezTo>
                    <a:pt x="3759" y="184923"/>
                    <a:pt x="-4178" y="208736"/>
                    <a:pt x="2172" y="228844"/>
                  </a:cubicBezTo>
                  <a:cubicBezTo>
                    <a:pt x="8522" y="248952"/>
                    <a:pt x="59322" y="276469"/>
                    <a:pt x="59322" y="276469"/>
                  </a:cubicBezTo>
                  <a:cubicBezTo>
                    <a:pt x="83134" y="296577"/>
                    <a:pt x="118589" y="325682"/>
                    <a:pt x="145047" y="349494"/>
                  </a:cubicBezTo>
                  <a:cubicBezTo>
                    <a:pt x="171505" y="373306"/>
                    <a:pt x="199022" y="400823"/>
                    <a:pt x="218072" y="419344"/>
                  </a:cubicBezTo>
                  <a:cubicBezTo>
                    <a:pt x="237122" y="437865"/>
                    <a:pt x="239239" y="454269"/>
                    <a:pt x="259347" y="460619"/>
                  </a:cubicBezTo>
                  <a:cubicBezTo>
                    <a:pt x="279455" y="466969"/>
                    <a:pt x="319672" y="466440"/>
                    <a:pt x="338722" y="457444"/>
                  </a:cubicBezTo>
                  <a:cubicBezTo>
                    <a:pt x="357772" y="448448"/>
                    <a:pt x="370472" y="430457"/>
                    <a:pt x="373647" y="406644"/>
                  </a:cubicBezTo>
                  <a:cubicBezTo>
                    <a:pt x="376822" y="382832"/>
                    <a:pt x="365709" y="346319"/>
                    <a:pt x="357772" y="314569"/>
                  </a:cubicBezTo>
                  <a:cubicBezTo>
                    <a:pt x="349835" y="282819"/>
                    <a:pt x="337664" y="246306"/>
                    <a:pt x="326022" y="216144"/>
                  </a:cubicBezTo>
                  <a:cubicBezTo>
                    <a:pt x="314380" y="185982"/>
                    <a:pt x="297976" y="156348"/>
                    <a:pt x="287922" y="133594"/>
                  </a:cubicBezTo>
                  <a:cubicBezTo>
                    <a:pt x="277868" y="110840"/>
                    <a:pt x="273105" y="93906"/>
                    <a:pt x="265697" y="79619"/>
                  </a:cubicBezTo>
                  <a:cubicBezTo>
                    <a:pt x="258289" y="65332"/>
                    <a:pt x="250351" y="58981"/>
                    <a:pt x="243472" y="47869"/>
                  </a:cubicBezTo>
                  <a:cubicBezTo>
                    <a:pt x="236593" y="36757"/>
                    <a:pt x="224422" y="12944"/>
                    <a:pt x="224422" y="12944"/>
                  </a:cubicBezTo>
                  <a:cubicBezTo>
                    <a:pt x="220189" y="5007"/>
                    <a:pt x="227068" y="-1343"/>
                    <a:pt x="218072" y="244"/>
                  </a:cubicBezTo>
                  <a:cubicBezTo>
                    <a:pt x="209076" y="1831"/>
                    <a:pt x="183147" y="15590"/>
                    <a:pt x="170447" y="22469"/>
                  </a:cubicBezTo>
                  <a:cubicBezTo>
                    <a:pt x="157747" y="29348"/>
                    <a:pt x="131818" y="31994"/>
                    <a:pt x="106947" y="54219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6654EE-8E7A-4AA7-AF45-5AB8EAD8671A}"/>
                </a:ext>
              </a:extLst>
            </p:cNvPr>
            <p:cNvSpPr/>
            <p:nvPr/>
          </p:nvSpPr>
          <p:spPr>
            <a:xfrm>
              <a:off x="7091725" y="4755868"/>
              <a:ext cx="76266" cy="88419"/>
            </a:xfrm>
            <a:custGeom>
              <a:avLst/>
              <a:gdLst>
                <a:gd name="connsiteX0" fmla="*/ 73025 w 88900"/>
                <a:gd name="connsiteY0" fmla="*/ 0 h 98425"/>
                <a:gd name="connsiteX1" fmla="*/ 88900 w 88900"/>
                <a:gd name="connsiteY1" fmla="*/ 85725 h 98425"/>
                <a:gd name="connsiteX2" fmla="*/ 76200 w 88900"/>
                <a:gd name="connsiteY2" fmla="*/ 98425 h 98425"/>
                <a:gd name="connsiteX3" fmla="*/ 63500 w 88900"/>
                <a:gd name="connsiteY3" fmla="*/ 98425 h 98425"/>
                <a:gd name="connsiteX4" fmla="*/ 38100 w 88900"/>
                <a:gd name="connsiteY4" fmla="*/ 79375 h 98425"/>
                <a:gd name="connsiteX5" fmla="*/ 19050 w 88900"/>
                <a:gd name="connsiteY5" fmla="*/ 69850 h 98425"/>
                <a:gd name="connsiteX6" fmla="*/ 0 w 88900"/>
                <a:gd name="connsiteY6" fmla="*/ 44450 h 98425"/>
                <a:gd name="connsiteX7" fmla="*/ 15875 w 88900"/>
                <a:gd name="connsiteY7" fmla="*/ 19050 h 98425"/>
                <a:gd name="connsiteX8" fmla="*/ 73025 w 88900"/>
                <a:gd name="connsiteY8" fmla="*/ 0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00" h="98425">
                  <a:moveTo>
                    <a:pt x="73025" y="0"/>
                  </a:moveTo>
                  <a:lnTo>
                    <a:pt x="88900" y="85725"/>
                  </a:lnTo>
                  <a:lnTo>
                    <a:pt x="76200" y="98425"/>
                  </a:lnTo>
                  <a:lnTo>
                    <a:pt x="63500" y="98425"/>
                  </a:lnTo>
                  <a:lnTo>
                    <a:pt x="38100" y="79375"/>
                  </a:lnTo>
                  <a:lnTo>
                    <a:pt x="19050" y="69850"/>
                  </a:lnTo>
                  <a:lnTo>
                    <a:pt x="0" y="44450"/>
                  </a:lnTo>
                  <a:lnTo>
                    <a:pt x="15875" y="1905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0D35C68-5B24-427D-B22C-BCB95DE4CD13}"/>
                </a:ext>
              </a:extLst>
            </p:cNvPr>
            <p:cNvSpPr/>
            <p:nvPr/>
          </p:nvSpPr>
          <p:spPr>
            <a:xfrm>
              <a:off x="3923882" y="5128356"/>
              <a:ext cx="2032369" cy="557351"/>
            </a:xfrm>
            <a:custGeom>
              <a:avLst/>
              <a:gdLst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9806 w 2369053"/>
                <a:gd name="connsiteY2" fmla="*/ 229886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  <a:gd name="connsiteX0" fmla="*/ 44556 w 2369053"/>
                <a:gd name="connsiteY0" fmla="*/ 283861 h 620421"/>
                <a:gd name="connsiteX1" fmla="*/ 95356 w 2369053"/>
                <a:gd name="connsiteY1" fmla="*/ 271161 h 620421"/>
                <a:gd name="connsiteX2" fmla="*/ 135044 w 2369053"/>
                <a:gd name="connsiteY2" fmla="*/ 220361 h 620421"/>
                <a:gd name="connsiteX3" fmla="*/ 187431 w 2369053"/>
                <a:gd name="connsiteY3" fmla="*/ 175911 h 620421"/>
                <a:gd name="connsiteX4" fmla="*/ 231881 w 2369053"/>
                <a:gd name="connsiteY4" fmla="*/ 188611 h 620421"/>
                <a:gd name="connsiteX5" fmla="*/ 273156 w 2369053"/>
                <a:gd name="connsiteY5" fmla="*/ 261636 h 620421"/>
                <a:gd name="connsiteX6" fmla="*/ 320781 w 2369053"/>
                <a:gd name="connsiteY6" fmla="*/ 356886 h 620421"/>
                <a:gd name="connsiteX7" fmla="*/ 368406 w 2369053"/>
                <a:gd name="connsiteY7" fmla="*/ 436261 h 620421"/>
                <a:gd name="connsiteX8" fmla="*/ 400156 w 2369053"/>
                <a:gd name="connsiteY8" fmla="*/ 458486 h 620421"/>
                <a:gd name="connsiteX9" fmla="*/ 466831 w 2369053"/>
                <a:gd name="connsiteY9" fmla="*/ 442611 h 620421"/>
                <a:gd name="connsiteX10" fmla="*/ 536681 w 2369053"/>
                <a:gd name="connsiteY10" fmla="*/ 455311 h 620421"/>
                <a:gd name="connsiteX11" fmla="*/ 587481 w 2369053"/>
                <a:gd name="connsiteY11" fmla="*/ 480711 h 620421"/>
                <a:gd name="connsiteX12" fmla="*/ 644631 w 2369053"/>
                <a:gd name="connsiteY12" fmla="*/ 480711 h 620421"/>
                <a:gd name="connsiteX13" fmla="*/ 755756 w 2369053"/>
                <a:gd name="connsiteY13" fmla="*/ 407686 h 620421"/>
                <a:gd name="connsiteX14" fmla="*/ 838306 w 2369053"/>
                <a:gd name="connsiteY14" fmla="*/ 293386 h 620421"/>
                <a:gd name="connsiteX15" fmla="*/ 917681 w 2369053"/>
                <a:gd name="connsiteY15" fmla="*/ 194961 h 620421"/>
                <a:gd name="connsiteX16" fmla="*/ 965306 w 2369053"/>
                <a:gd name="connsiteY16" fmla="*/ 163211 h 620421"/>
                <a:gd name="connsiteX17" fmla="*/ 1038331 w 2369053"/>
                <a:gd name="connsiteY17" fmla="*/ 106061 h 620421"/>
                <a:gd name="connsiteX18" fmla="*/ 1355831 w 2369053"/>
                <a:gd name="connsiteY18" fmla="*/ 45736 h 620421"/>
                <a:gd name="connsiteX19" fmla="*/ 1800331 w 2369053"/>
                <a:gd name="connsiteY19" fmla="*/ 1286 h 620421"/>
                <a:gd name="connsiteX20" fmla="*/ 1895581 w 2369053"/>
                <a:gd name="connsiteY20" fmla="*/ 96536 h 620421"/>
                <a:gd name="connsiteX21" fmla="*/ 1955906 w 2369053"/>
                <a:gd name="connsiteY21" fmla="*/ 87011 h 620421"/>
                <a:gd name="connsiteX22" fmla="*/ 1997181 w 2369053"/>
                <a:gd name="connsiteY22" fmla="*/ 52086 h 620421"/>
                <a:gd name="connsiteX23" fmla="*/ 2079731 w 2369053"/>
                <a:gd name="connsiteY23" fmla="*/ 80661 h 620421"/>
                <a:gd name="connsiteX24" fmla="*/ 2146406 w 2369053"/>
                <a:gd name="connsiteY24" fmla="*/ 99711 h 620421"/>
                <a:gd name="connsiteX25" fmla="*/ 2200381 w 2369053"/>
                <a:gd name="connsiteY25" fmla="*/ 102886 h 620421"/>
                <a:gd name="connsiteX26" fmla="*/ 2263881 w 2369053"/>
                <a:gd name="connsiteY26" fmla="*/ 71136 h 620421"/>
                <a:gd name="connsiteX27" fmla="*/ 2314681 w 2369053"/>
                <a:gd name="connsiteY27" fmla="*/ 42561 h 620421"/>
                <a:gd name="connsiteX28" fmla="*/ 2365481 w 2369053"/>
                <a:gd name="connsiteY28" fmla="*/ 23511 h 620421"/>
                <a:gd name="connsiteX29" fmla="*/ 2209906 w 2369053"/>
                <a:gd name="connsiteY29" fmla="*/ 134636 h 620421"/>
                <a:gd name="connsiteX30" fmla="*/ 2073381 w 2369053"/>
                <a:gd name="connsiteY30" fmla="*/ 236236 h 620421"/>
                <a:gd name="connsiteX31" fmla="*/ 1835256 w 2369053"/>
                <a:gd name="connsiteY31" fmla="*/ 331486 h 620421"/>
                <a:gd name="connsiteX32" fmla="*/ 1733656 w 2369053"/>
                <a:gd name="connsiteY32" fmla="*/ 353711 h 620421"/>
                <a:gd name="connsiteX33" fmla="*/ 1622531 w 2369053"/>
                <a:gd name="connsiteY33" fmla="*/ 337836 h 620421"/>
                <a:gd name="connsiteX34" fmla="*/ 1495531 w 2369053"/>
                <a:gd name="connsiteY34" fmla="*/ 280686 h 620421"/>
                <a:gd name="connsiteX35" fmla="*/ 1400281 w 2369053"/>
                <a:gd name="connsiteY35" fmla="*/ 214011 h 620421"/>
                <a:gd name="connsiteX36" fmla="*/ 1317731 w 2369053"/>
                <a:gd name="connsiteY36" fmla="*/ 188611 h 620421"/>
                <a:gd name="connsiteX37" fmla="*/ 1193906 w 2369053"/>
                <a:gd name="connsiteY37" fmla="*/ 185436 h 620421"/>
                <a:gd name="connsiteX38" fmla="*/ 997056 w 2369053"/>
                <a:gd name="connsiteY38" fmla="*/ 331486 h 620421"/>
                <a:gd name="connsiteX39" fmla="*/ 816081 w 2369053"/>
                <a:gd name="connsiteY39" fmla="*/ 455311 h 620421"/>
                <a:gd name="connsiteX40" fmla="*/ 657331 w 2369053"/>
                <a:gd name="connsiteY40" fmla="*/ 509286 h 620421"/>
                <a:gd name="connsiteX41" fmla="*/ 527156 w 2369053"/>
                <a:gd name="connsiteY41" fmla="*/ 528336 h 620421"/>
                <a:gd name="connsiteX42" fmla="*/ 406506 w 2369053"/>
                <a:gd name="connsiteY42" fmla="*/ 496586 h 620421"/>
                <a:gd name="connsiteX43" fmla="*/ 304906 w 2369053"/>
                <a:gd name="connsiteY43" fmla="*/ 477536 h 620421"/>
                <a:gd name="connsiteX44" fmla="*/ 168381 w 2369053"/>
                <a:gd name="connsiteY44" fmla="*/ 480711 h 620421"/>
                <a:gd name="connsiteX45" fmla="*/ 85831 w 2369053"/>
                <a:gd name="connsiteY45" fmla="*/ 550561 h 620421"/>
                <a:gd name="connsiteX46" fmla="*/ 3281 w 2369053"/>
                <a:gd name="connsiteY46" fmla="*/ 620411 h 620421"/>
                <a:gd name="connsiteX47" fmla="*/ 19156 w 2369053"/>
                <a:gd name="connsiteY47" fmla="*/ 553736 h 620421"/>
                <a:gd name="connsiteX48" fmla="*/ 44556 w 2369053"/>
                <a:gd name="connsiteY48" fmla="*/ 283861 h 6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9053" h="620421">
                  <a:moveTo>
                    <a:pt x="44556" y="283861"/>
                  </a:moveTo>
                  <a:cubicBezTo>
                    <a:pt x="57256" y="236765"/>
                    <a:pt x="80275" y="281744"/>
                    <a:pt x="95356" y="271161"/>
                  </a:cubicBezTo>
                  <a:cubicBezTo>
                    <a:pt x="110437" y="260578"/>
                    <a:pt x="119698" y="236236"/>
                    <a:pt x="135044" y="220361"/>
                  </a:cubicBezTo>
                  <a:cubicBezTo>
                    <a:pt x="150390" y="204486"/>
                    <a:pt x="171292" y="181203"/>
                    <a:pt x="187431" y="175911"/>
                  </a:cubicBezTo>
                  <a:cubicBezTo>
                    <a:pt x="203570" y="170619"/>
                    <a:pt x="217594" y="174324"/>
                    <a:pt x="231881" y="188611"/>
                  </a:cubicBezTo>
                  <a:cubicBezTo>
                    <a:pt x="246168" y="202898"/>
                    <a:pt x="258339" y="233590"/>
                    <a:pt x="273156" y="261636"/>
                  </a:cubicBezTo>
                  <a:cubicBezTo>
                    <a:pt x="287973" y="289682"/>
                    <a:pt x="304906" y="327782"/>
                    <a:pt x="320781" y="356886"/>
                  </a:cubicBezTo>
                  <a:cubicBezTo>
                    <a:pt x="336656" y="385990"/>
                    <a:pt x="355177" y="419328"/>
                    <a:pt x="368406" y="436261"/>
                  </a:cubicBezTo>
                  <a:cubicBezTo>
                    <a:pt x="381635" y="453194"/>
                    <a:pt x="383752" y="457428"/>
                    <a:pt x="400156" y="458486"/>
                  </a:cubicBezTo>
                  <a:cubicBezTo>
                    <a:pt x="416560" y="459544"/>
                    <a:pt x="444077" y="443140"/>
                    <a:pt x="466831" y="442611"/>
                  </a:cubicBezTo>
                  <a:cubicBezTo>
                    <a:pt x="489585" y="442082"/>
                    <a:pt x="516573" y="448961"/>
                    <a:pt x="536681" y="455311"/>
                  </a:cubicBezTo>
                  <a:cubicBezTo>
                    <a:pt x="556789" y="461661"/>
                    <a:pt x="569489" y="476478"/>
                    <a:pt x="587481" y="480711"/>
                  </a:cubicBezTo>
                  <a:cubicBezTo>
                    <a:pt x="605473" y="484944"/>
                    <a:pt x="616585" y="492882"/>
                    <a:pt x="644631" y="480711"/>
                  </a:cubicBezTo>
                  <a:cubicBezTo>
                    <a:pt x="672677" y="468540"/>
                    <a:pt x="723477" y="438907"/>
                    <a:pt x="755756" y="407686"/>
                  </a:cubicBezTo>
                  <a:cubicBezTo>
                    <a:pt x="788035" y="376465"/>
                    <a:pt x="811319" y="328840"/>
                    <a:pt x="838306" y="293386"/>
                  </a:cubicBezTo>
                  <a:cubicBezTo>
                    <a:pt x="865294" y="257932"/>
                    <a:pt x="896514" y="216657"/>
                    <a:pt x="917681" y="194961"/>
                  </a:cubicBezTo>
                  <a:cubicBezTo>
                    <a:pt x="938848" y="173265"/>
                    <a:pt x="945198" y="178028"/>
                    <a:pt x="965306" y="163211"/>
                  </a:cubicBezTo>
                  <a:cubicBezTo>
                    <a:pt x="985414" y="148394"/>
                    <a:pt x="973244" y="125640"/>
                    <a:pt x="1038331" y="106061"/>
                  </a:cubicBezTo>
                  <a:cubicBezTo>
                    <a:pt x="1103418" y="86482"/>
                    <a:pt x="1228831" y="63198"/>
                    <a:pt x="1355831" y="45736"/>
                  </a:cubicBezTo>
                  <a:cubicBezTo>
                    <a:pt x="1482831" y="28273"/>
                    <a:pt x="1710373" y="-7181"/>
                    <a:pt x="1800331" y="1286"/>
                  </a:cubicBezTo>
                  <a:cubicBezTo>
                    <a:pt x="1890289" y="9753"/>
                    <a:pt x="1869652" y="82249"/>
                    <a:pt x="1895581" y="96536"/>
                  </a:cubicBezTo>
                  <a:cubicBezTo>
                    <a:pt x="1921510" y="110823"/>
                    <a:pt x="1938973" y="94419"/>
                    <a:pt x="1955906" y="87011"/>
                  </a:cubicBezTo>
                  <a:cubicBezTo>
                    <a:pt x="1972839" y="79603"/>
                    <a:pt x="1976544" y="53144"/>
                    <a:pt x="1997181" y="52086"/>
                  </a:cubicBezTo>
                  <a:cubicBezTo>
                    <a:pt x="2017818" y="51028"/>
                    <a:pt x="2054860" y="72724"/>
                    <a:pt x="2079731" y="80661"/>
                  </a:cubicBezTo>
                  <a:cubicBezTo>
                    <a:pt x="2104602" y="88598"/>
                    <a:pt x="2126298" y="96007"/>
                    <a:pt x="2146406" y="99711"/>
                  </a:cubicBezTo>
                  <a:cubicBezTo>
                    <a:pt x="2166514" y="103415"/>
                    <a:pt x="2180802" y="107648"/>
                    <a:pt x="2200381" y="102886"/>
                  </a:cubicBezTo>
                  <a:cubicBezTo>
                    <a:pt x="2219960" y="98124"/>
                    <a:pt x="2244831" y="81190"/>
                    <a:pt x="2263881" y="71136"/>
                  </a:cubicBezTo>
                  <a:cubicBezTo>
                    <a:pt x="2282931" y="61082"/>
                    <a:pt x="2297748" y="50498"/>
                    <a:pt x="2314681" y="42561"/>
                  </a:cubicBezTo>
                  <a:cubicBezTo>
                    <a:pt x="2331614" y="34624"/>
                    <a:pt x="2382943" y="8165"/>
                    <a:pt x="2365481" y="23511"/>
                  </a:cubicBezTo>
                  <a:cubicBezTo>
                    <a:pt x="2348019" y="38857"/>
                    <a:pt x="2258589" y="99182"/>
                    <a:pt x="2209906" y="134636"/>
                  </a:cubicBezTo>
                  <a:cubicBezTo>
                    <a:pt x="2161223" y="170090"/>
                    <a:pt x="2135823" y="203428"/>
                    <a:pt x="2073381" y="236236"/>
                  </a:cubicBezTo>
                  <a:cubicBezTo>
                    <a:pt x="2010939" y="269044"/>
                    <a:pt x="1891877" y="311907"/>
                    <a:pt x="1835256" y="331486"/>
                  </a:cubicBezTo>
                  <a:cubicBezTo>
                    <a:pt x="1778635" y="351065"/>
                    <a:pt x="1769110" y="352653"/>
                    <a:pt x="1733656" y="353711"/>
                  </a:cubicBezTo>
                  <a:cubicBezTo>
                    <a:pt x="1698202" y="354769"/>
                    <a:pt x="1662218" y="350007"/>
                    <a:pt x="1622531" y="337836"/>
                  </a:cubicBezTo>
                  <a:cubicBezTo>
                    <a:pt x="1582844" y="325665"/>
                    <a:pt x="1532573" y="301324"/>
                    <a:pt x="1495531" y="280686"/>
                  </a:cubicBezTo>
                  <a:cubicBezTo>
                    <a:pt x="1458489" y="260048"/>
                    <a:pt x="1429914" y="229357"/>
                    <a:pt x="1400281" y="214011"/>
                  </a:cubicBezTo>
                  <a:cubicBezTo>
                    <a:pt x="1370648" y="198665"/>
                    <a:pt x="1352127" y="193373"/>
                    <a:pt x="1317731" y="188611"/>
                  </a:cubicBezTo>
                  <a:cubicBezTo>
                    <a:pt x="1283335" y="183849"/>
                    <a:pt x="1247352" y="161623"/>
                    <a:pt x="1193906" y="185436"/>
                  </a:cubicBezTo>
                  <a:cubicBezTo>
                    <a:pt x="1140460" y="209249"/>
                    <a:pt x="1060027" y="286507"/>
                    <a:pt x="997056" y="331486"/>
                  </a:cubicBezTo>
                  <a:cubicBezTo>
                    <a:pt x="934085" y="376465"/>
                    <a:pt x="872702" y="425678"/>
                    <a:pt x="816081" y="455311"/>
                  </a:cubicBezTo>
                  <a:cubicBezTo>
                    <a:pt x="759460" y="484944"/>
                    <a:pt x="705485" y="497115"/>
                    <a:pt x="657331" y="509286"/>
                  </a:cubicBezTo>
                  <a:cubicBezTo>
                    <a:pt x="609177" y="521457"/>
                    <a:pt x="568960" y="530453"/>
                    <a:pt x="527156" y="528336"/>
                  </a:cubicBezTo>
                  <a:cubicBezTo>
                    <a:pt x="485352" y="526219"/>
                    <a:pt x="443548" y="505053"/>
                    <a:pt x="406506" y="496586"/>
                  </a:cubicBezTo>
                  <a:cubicBezTo>
                    <a:pt x="369464" y="488119"/>
                    <a:pt x="344593" y="480182"/>
                    <a:pt x="304906" y="477536"/>
                  </a:cubicBezTo>
                  <a:cubicBezTo>
                    <a:pt x="265219" y="474890"/>
                    <a:pt x="204893" y="468540"/>
                    <a:pt x="168381" y="480711"/>
                  </a:cubicBezTo>
                  <a:cubicBezTo>
                    <a:pt x="131869" y="492882"/>
                    <a:pt x="85831" y="550561"/>
                    <a:pt x="85831" y="550561"/>
                  </a:cubicBezTo>
                  <a:cubicBezTo>
                    <a:pt x="58314" y="573844"/>
                    <a:pt x="14393" y="619882"/>
                    <a:pt x="3281" y="620411"/>
                  </a:cubicBezTo>
                  <a:cubicBezTo>
                    <a:pt x="-7831" y="620940"/>
                    <a:pt x="12277" y="601890"/>
                    <a:pt x="19156" y="553736"/>
                  </a:cubicBezTo>
                  <a:cubicBezTo>
                    <a:pt x="26035" y="505582"/>
                    <a:pt x="31856" y="330957"/>
                    <a:pt x="44556" y="283861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18F93E9-D0F6-4493-8602-3E963B76D32A}"/>
                </a:ext>
              </a:extLst>
            </p:cNvPr>
            <p:cNvSpPr/>
            <p:nvPr/>
          </p:nvSpPr>
          <p:spPr>
            <a:xfrm>
              <a:off x="3932066" y="4790095"/>
              <a:ext cx="3057019" cy="1072724"/>
            </a:xfrm>
            <a:custGeom>
              <a:avLst/>
              <a:gdLst>
                <a:gd name="connsiteX0" fmla="*/ 31841 w 3563448"/>
                <a:gd name="connsiteY0" fmla="*/ 825500 h 1194113"/>
                <a:gd name="connsiteX1" fmla="*/ 12791 w 3563448"/>
                <a:gd name="connsiteY1" fmla="*/ 1079500 h 1194113"/>
                <a:gd name="connsiteX2" fmla="*/ 9616 w 3563448"/>
                <a:gd name="connsiteY2" fmla="*/ 1114425 h 1194113"/>
                <a:gd name="connsiteX3" fmla="*/ 91 w 3563448"/>
                <a:gd name="connsiteY3" fmla="*/ 1162050 h 1194113"/>
                <a:gd name="connsiteX4" fmla="*/ 15966 w 3563448"/>
                <a:gd name="connsiteY4" fmla="*/ 1193800 h 1194113"/>
                <a:gd name="connsiteX5" fmla="*/ 69941 w 3563448"/>
                <a:gd name="connsiteY5" fmla="*/ 1143000 h 1194113"/>
                <a:gd name="connsiteX6" fmla="*/ 187416 w 3563448"/>
                <a:gd name="connsiteY6" fmla="*/ 1054100 h 1194113"/>
                <a:gd name="connsiteX7" fmla="*/ 266791 w 3563448"/>
                <a:gd name="connsiteY7" fmla="*/ 1003300 h 1194113"/>
                <a:gd name="connsiteX8" fmla="*/ 358866 w 3563448"/>
                <a:gd name="connsiteY8" fmla="*/ 1003300 h 1194113"/>
                <a:gd name="connsiteX9" fmla="*/ 457291 w 3563448"/>
                <a:gd name="connsiteY9" fmla="*/ 1028700 h 1194113"/>
                <a:gd name="connsiteX10" fmla="*/ 612866 w 3563448"/>
                <a:gd name="connsiteY10" fmla="*/ 1041400 h 1194113"/>
                <a:gd name="connsiteX11" fmla="*/ 743041 w 3563448"/>
                <a:gd name="connsiteY11" fmla="*/ 1009650 h 1194113"/>
                <a:gd name="connsiteX12" fmla="*/ 885916 w 3563448"/>
                <a:gd name="connsiteY12" fmla="*/ 968375 h 1194113"/>
                <a:gd name="connsiteX13" fmla="*/ 997041 w 3563448"/>
                <a:gd name="connsiteY13" fmla="*/ 892175 h 1194113"/>
                <a:gd name="connsiteX14" fmla="*/ 1136741 w 3563448"/>
                <a:gd name="connsiteY14" fmla="*/ 787400 h 1194113"/>
                <a:gd name="connsiteX15" fmla="*/ 1231991 w 3563448"/>
                <a:gd name="connsiteY15" fmla="*/ 736600 h 1194113"/>
                <a:gd name="connsiteX16" fmla="*/ 1368516 w 3563448"/>
                <a:gd name="connsiteY16" fmla="*/ 717550 h 1194113"/>
                <a:gd name="connsiteX17" fmla="*/ 1460591 w 3563448"/>
                <a:gd name="connsiteY17" fmla="*/ 787400 h 1194113"/>
                <a:gd name="connsiteX18" fmla="*/ 1666966 w 3563448"/>
                <a:gd name="connsiteY18" fmla="*/ 844550 h 1194113"/>
                <a:gd name="connsiteX19" fmla="*/ 1813016 w 3563448"/>
                <a:gd name="connsiteY19" fmla="*/ 857250 h 1194113"/>
                <a:gd name="connsiteX20" fmla="*/ 1990816 w 3563448"/>
                <a:gd name="connsiteY20" fmla="*/ 793750 h 1194113"/>
                <a:gd name="connsiteX21" fmla="*/ 2140041 w 3563448"/>
                <a:gd name="connsiteY21" fmla="*/ 717550 h 1194113"/>
                <a:gd name="connsiteX22" fmla="*/ 2292441 w 3563448"/>
                <a:gd name="connsiteY22" fmla="*/ 628650 h 1194113"/>
                <a:gd name="connsiteX23" fmla="*/ 2482941 w 3563448"/>
                <a:gd name="connsiteY23" fmla="*/ 514350 h 1194113"/>
                <a:gd name="connsiteX24" fmla="*/ 2581366 w 3563448"/>
                <a:gd name="connsiteY24" fmla="*/ 425450 h 1194113"/>
                <a:gd name="connsiteX25" fmla="*/ 2644866 w 3563448"/>
                <a:gd name="connsiteY25" fmla="*/ 377825 h 1194113"/>
                <a:gd name="connsiteX26" fmla="*/ 2708366 w 3563448"/>
                <a:gd name="connsiteY26" fmla="*/ 346075 h 1194113"/>
                <a:gd name="connsiteX27" fmla="*/ 2768691 w 3563448"/>
                <a:gd name="connsiteY27" fmla="*/ 342900 h 1194113"/>
                <a:gd name="connsiteX28" fmla="*/ 2806791 w 3563448"/>
                <a:gd name="connsiteY28" fmla="*/ 438150 h 1194113"/>
                <a:gd name="connsiteX29" fmla="*/ 2813141 w 3563448"/>
                <a:gd name="connsiteY29" fmla="*/ 495300 h 1194113"/>
                <a:gd name="connsiteX30" fmla="*/ 2876641 w 3563448"/>
                <a:gd name="connsiteY30" fmla="*/ 530225 h 1194113"/>
                <a:gd name="connsiteX31" fmla="*/ 2936966 w 3563448"/>
                <a:gd name="connsiteY31" fmla="*/ 438150 h 1194113"/>
                <a:gd name="connsiteX32" fmla="*/ 3016341 w 3563448"/>
                <a:gd name="connsiteY32" fmla="*/ 346075 h 1194113"/>
                <a:gd name="connsiteX33" fmla="*/ 3048091 w 3563448"/>
                <a:gd name="connsiteY33" fmla="*/ 317500 h 1194113"/>
                <a:gd name="connsiteX34" fmla="*/ 3111591 w 3563448"/>
                <a:gd name="connsiteY34" fmla="*/ 320675 h 1194113"/>
                <a:gd name="connsiteX35" fmla="*/ 3165566 w 3563448"/>
                <a:gd name="connsiteY35" fmla="*/ 365125 h 1194113"/>
                <a:gd name="connsiteX36" fmla="*/ 3222716 w 3563448"/>
                <a:gd name="connsiteY36" fmla="*/ 307975 h 1194113"/>
                <a:gd name="connsiteX37" fmla="*/ 3292566 w 3563448"/>
                <a:gd name="connsiteY37" fmla="*/ 254000 h 1194113"/>
                <a:gd name="connsiteX38" fmla="*/ 3333841 w 3563448"/>
                <a:gd name="connsiteY38" fmla="*/ 196850 h 1194113"/>
                <a:gd name="connsiteX39" fmla="*/ 3368766 w 3563448"/>
                <a:gd name="connsiteY39" fmla="*/ 155575 h 1194113"/>
                <a:gd name="connsiteX40" fmla="*/ 3413216 w 3563448"/>
                <a:gd name="connsiteY40" fmla="*/ 127000 h 1194113"/>
                <a:gd name="connsiteX41" fmla="*/ 3476716 w 3563448"/>
                <a:gd name="connsiteY41" fmla="*/ 127000 h 1194113"/>
                <a:gd name="connsiteX42" fmla="*/ 3562441 w 3563448"/>
                <a:gd name="connsiteY42" fmla="*/ 146050 h 1194113"/>
                <a:gd name="connsiteX43" fmla="*/ 3521166 w 3563448"/>
                <a:gd name="connsiteY43" fmla="*/ 73025 h 1194113"/>
                <a:gd name="connsiteX44" fmla="*/ 3483066 w 3563448"/>
                <a:gd name="connsiteY44" fmla="*/ 31750 h 1194113"/>
                <a:gd name="connsiteX45" fmla="*/ 3441791 w 3563448"/>
                <a:gd name="connsiteY45" fmla="*/ 0 h 1194113"/>
                <a:gd name="connsiteX46" fmla="*/ 3413216 w 3563448"/>
                <a:gd name="connsiteY46" fmla="*/ 31750 h 1194113"/>
                <a:gd name="connsiteX47" fmla="*/ 3384641 w 3563448"/>
                <a:gd name="connsiteY47" fmla="*/ 85725 h 1194113"/>
                <a:gd name="connsiteX48" fmla="*/ 3362416 w 3563448"/>
                <a:gd name="connsiteY48" fmla="*/ 114300 h 1194113"/>
                <a:gd name="connsiteX49" fmla="*/ 3333841 w 3563448"/>
                <a:gd name="connsiteY49" fmla="*/ 117475 h 1194113"/>
                <a:gd name="connsiteX50" fmla="*/ 3308441 w 3563448"/>
                <a:gd name="connsiteY50" fmla="*/ 76200 h 1194113"/>
                <a:gd name="connsiteX51" fmla="*/ 3279866 w 3563448"/>
                <a:gd name="connsiteY51" fmla="*/ 57150 h 1194113"/>
                <a:gd name="connsiteX52" fmla="*/ 3244941 w 3563448"/>
                <a:gd name="connsiteY52" fmla="*/ 41275 h 1194113"/>
                <a:gd name="connsiteX53" fmla="*/ 3206841 w 3563448"/>
                <a:gd name="connsiteY53" fmla="*/ 98425 h 1194113"/>
                <a:gd name="connsiteX54" fmla="*/ 3165566 w 3563448"/>
                <a:gd name="connsiteY54" fmla="*/ 142875 h 1194113"/>
                <a:gd name="connsiteX55" fmla="*/ 3121116 w 3563448"/>
                <a:gd name="connsiteY55" fmla="*/ 165100 h 1194113"/>
                <a:gd name="connsiteX56" fmla="*/ 3057616 w 3563448"/>
                <a:gd name="connsiteY56" fmla="*/ 165100 h 1194113"/>
                <a:gd name="connsiteX57" fmla="*/ 2981416 w 3563448"/>
                <a:gd name="connsiteY57" fmla="*/ 161925 h 1194113"/>
                <a:gd name="connsiteX58" fmla="*/ 2924266 w 3563448"/>
                <a:gd name="connsiteY58" fmla="*/ 241300 h 1194113"/>
                <a:gd name="connsiteX59" fmla="*/ 2905216 w 3563448"/>
                <a:gd name="connsiteY59" fmla="*/ 276225 h 1194113"/>
                <a:gd name="connsiteX60" fmla="*/ 2867116 w 3563448"/>
                <a:gd name="connsiteY60" fmla="*/ 304800 h 1194113"/>
                <a:gd name="connsiteX61" fmla="*/ 2813141 w 3563448"/>
                <a:gd name="connsiteY61" fmla="*/ 269875 h 1194113"/>
                <a:gd name="connsiteX62" fmla="*/ 2765516 w 3563448"/>
                <a:gd name="connsiteY62" fmla="*/ 206375 h 1194113"/>
                <a:gd name="connsiteX63" fmla="*/ 2705191 w 3563448"/>
                <a:gd name="connsiteY63" fmla="*/ 196850 h 1194113"/>
                <a:gd name="connsiteX64" fmla="*/ 2660741 w 3563448"/>
                <a:gd name="connsiteY64" fmla="*/ 212725 h 1194113"/>
                <a:gd name="connsiteX65" fmla="*/ 2578191 w 3563448"/>
                <a:gd name="connsiteY65" fmla="*/ 282575 h 1194113"/>
                <a:gd name="connsiteX66" fmla="*/ 2498816 w 3563448"/>
                <a:gd name="connsiteY66" fmla="*/ 330200 h 1194113"/>
                <a:gd name="connsiteX67" fmla="*/ 2422616 w 3563448"/>
                <a:gd name="connsiteY67" fmla="*/ 377825 h 1194113"/>
                <a:gd name="connsiteX68" fmla="*/ 2349591 w 3563448"/>
                <a:gd name="connsiteY68" fmla="*/ 415925 h 1194113"/>
                <a:gd name="connsiteX69" fmla="*/ 2098766 w 3563448"/>
                <a:gd name="connsiteY69" fmla="*/ 533400 h 1194113"/>
                <a:gd name="connsiteX70" fmla="*/ 1536791 w 3563448"/>
                <a:gd name="connsiteY70" fmla="*/ 571500 h 1194113"/>
                <a:gd name="connsiteX71" fmla="*/ 1257391 w 3563448"/>
                <a:gd name="connsiteY71" fmla="*/ 469900 h 1194113"/>
                <a:gd name="connsiteX72" fmla="*/ 1019266 w 3563448"/>
                <a:gd name="connsiteY72" fmla="*/ 622300 h 1194113"/>
                <a:gd name="connsiteX73" fmla="*/ 828766 w 3563448"/>
                <a:gd name="connsiteY73" fmla="*/ 774700 h 1194113"/>
                <a:gd name="connsiteX74" fmla="*/ 714466 w 3563448"/>
                <a:gd name="connsiteY74" fmla="*/ 847725 h 1194113"/>
                <a:gd name="connsiteX75" fmla="*/ 562066 w 3563448"/>
                <a:gd name="connsiteY75" fmla="*/ 879475 h 1194113"/>
                <a:gd name="connsiteX76" fmla="*/ 489041 w 3563448"/>
                <a:gd name="connsiteY76" fmla="*/ 860425 h 1194113"/>
                <a:gd name="connsiteX77" fmla="*/ 330291 w 3563448"/>
                <a:gd name="connsiteY77" fmla="*/ 841375 h 1194113"/>
                <a:gd name="connsiteX78" fmla="*/ 222341 w 3563448"/>
                <a:gd name="connsiteY78" fmla="*/ 790575 h 1194113"/>
                <a:gd name="connsiteX79" fmla="*/ 120741 w 3563448"/>
                <a:gd name="connsiteY79" fmla="*/ 835025 h 1194113"/>
                <a:gd name="connsiteX80" fmla="*/ 31841 w 3563448"/>
                <a:gd name="connsiteY80" fmla="*/ 825500 h 119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563448" h="1194113">
                  <a:moveTo>
                    <a:pt x="31841" y="825500"/>
                  </a:moveTo>
                  <a:cubicBezTo>
                    <a:pt x="13849" y="866246"/>
                    <a:pt x="16495" y="1031346"/>
                    <a:pt x="12791" y="1079500"/>
                  </a:cubicBezTo>
                  <a:cubicBezTo>
                    <a:pt x="9087" y="1127654"/>
                    <a:pt x="11733" y="1100667"/>
                    <a:pt x="9616" y="1114425"/>
                  </a:cubicBezTo>
                  <a:cubicBezTo>
                    <a:pt x="7499" y="1128183"/>
                    <a:pt x="-967" y="1148821"/>
                    <a:pt x="91" y="1162050"/>
                  </a:cubicBezTo>
                  <a:cubicBezTo>
                    <a:pt x="1149" y="1175279"/>
                    <a:pt x="4324" y="1196975"/>
                    <a:pt x="15966" y="1193800"/>
                  </a:cubicBezTo>
                  <a:cubicBezTo>
                    <a:pt x="27608" y="1190625"/>
                    <a:pt x="41366" y="1166283"/>
                    <a:pt x="69941" y="1143000"/>
                  </a:cubicBezTo>
                  <a:cubicBezTo>
                    <a:pt x="98516" y="1119717"/>
                    <a:pt x="154608" y="1077383"/>
                    <a:pt x="187416" y="1054100"/>
                  </a:cubicBezTo>
                  <a:cubicBezTo>
                    <a:pt x="220224" y="1030817"/>
                    <a:pt x="238216" y="1011767"/>
                    <a:pt x="266791" y="1003300"/>
                  </a:cubicBezTo>
                  <a:cubicBezTo>
                    <a:pt x="295366" y="994833"/>
                    <a:pt x="327116" y="999067"/>
                    <a:pt x="358866" y="1003300"/>
                  </a:cubicBezTo>
                  <a:cubicBezTo>
                    <a:pt x="390616" y="1007533"/>
                    <a:pt x="414958" y="1022350"/>
                    <a:pt x="457291" y="1028700"/>
                  </a:cubicBezTo>
                  <a:cubicBezTo>
                    <a:pt x="499624" y="1035050"/>
                    <a:pt x="565241" y="1044575"/>
                    <a:pt x="612866" y="1041400"/>
                  </a:cubicBezTo>
                  <a:cubicBezTo>
                    <a:pt x="660491" y="1038225"/>
                    <a:pt x="697533" y="1021821"/>
                    <a:pt x="743041" y="1009650"/>
                  </a:cubicBezTo>
                  <a:cubicBezTo>
                    <a:pt x="788549" y="997479"/>
                    <a:pt x="843583" y="987954"/>
                    <a:pt x="885916" y="968375"/>
                  </a:cubicBezTo>
                  <a:cubicBezTo>
                    <a:pt x="928249" y="948796"/>
                    <a:pt x="955237" y="922338"/>
                    <a:pt x="997041" y="892175"/>
                  </a:cubicBezTo>
                  <a:cubicBezTo>
                    <a:pt x="1038845" y="862013"/>
                    <a:pt x="1097583" y="813329"/>
                    <a:pt x="1136741" y="787400"/>
                  </a:cubicBezTo>
                  <a:cubicBezTo>
                    <a:pt x="1175899" y="761471"/>
                    <a:pt x="1193362" y="748242"/>
                    <a:pt x="1231991" y="736600"/>
                  </a:cubicBezTo>
                  <a:cubicBezTo>
                    <a:pt x="1270620" y="724958"/>
                    <a:pt x="1330416" y="709083"/>
                    <a:pt x="1368516" y="717550"/>
                  </a:cubicBezTo>
                  <a:cubicBezTo>
                    <a:pt x="1406616" y="726017"/>
                    <a:pt x="1410849" y="766233"/>
                    <a:pt x="1460591" y="787400"/>
                  </a:cubicBezTo>
                  <a:cubicBezTo>
                    <a:pt x="1510333" y="808567"/>
                    <a:pt x="1608229" y="832908"/>
                    <a:pt x="1666966" y="844550"/>
                  </a:cubicBezTo>
                  <a:cubicBezTo>
                    <a:pt x="1725704" y="856192"/>
                    <a:pt x="1759041" y="865717"/>
                    <a:pt x="1813016" y="857250"/>
                  </a:cubicBezTo>
                  <a:cubicBezTo>
                    <a:pt x="1866991" y="848783"/>
                    <a:pt x="1936312" y="817033"/>
                    <a:pt x="1990816" y="793750"/>
                  </a:cubicBezTo>
                  <a:cubicBezTo>
                    <a:pt x="2045320" y="770467"/>
                    <a:pt x="2089770" y="745067"/>
                    <a:pt x="2140041" y="717550"/>
                  </a:cubicBezTo>
                  <a:cubicBezTo>
                    <a:pt x="2190312" y="690033"/>
                    <a:pt x="2292441" y="628650"/>
                    <a:pt x="2292441" y="628650"/>
                  </a:cubicBezTo>
                  <a:cubicBezTo>
                    <a:pt x="2349591" y="594783"/>
                    <a:pt x="2434787" y="548217"/>
                    <a:pt x="2482941" y="514350"/>
                  </a:cubicBezTo>
                  <a:cubicBezTo>
                    <a:pt x="2531095" y="480483"/>
                    <a:pt x="2554379" y="448204"/>
                    <a:pt x="2581366" y="425450"/>
                  </a:cubicBezTo>
                  <a:cubicBezTo>
                    <a:pt x="2608354" y="402696"/>
                    <a:pt x="2623699" y="391054"/>
                    <a:pt x="2644866" y="377825"/>
                  </a:cubicBezTo>
                  <a:cubicBezTo>
                    <a:pt x="2666033" y="364596"/>
                    <a:pt x="2687729" y="351896"/>
                    <a:pt x="2708366" y="346075"/>
                  </a:cubicBezTo>
                  <a:cubicBezTo>
                    <a:pt x="2729003" y="340254"/>
                    <a:pt x="2752287" y="327554"/>
                    <a:pt x="2768691" y="342900"/>
                  </a:cubicBezTo>
                  <a:cubicBezTo>
                    <a:pt x="2785095" y="358246"/>
                    <a:pt x="2799383" y="412750"/>
                    <a:pt x="2806791" y="438150"/>
                  </a:cubicBezTo>
                  <a:cubicBezTo>
                    <a:pt x="2814199" y="463550"/>
                    <a:pt x="2801499" y="479954"/>
                    <a:pt x="2813141" y="495300"/>
                  </a:cubicBezTo>
                  <a:cubicBezTo>
                    <a:pt x="2824783" y="510646"/>
                    <a:pt x="2856004" y="539750"/>
                    <a:pt x="2876641" y="530225"/>
                  </a:cubicBezTo>
                  <a:cubicBezTo>
                    <a:pt x="2897278" y="520700"/>
                    <a:pt x="2913683" y="468842"/>
                    <a:pt x="2936966" y="438150"/>
                  </a:cubicBezTo>
                  <a:cubicBezTo>
                    <a:pt x="2960249" y="407458"/>
                    <a:pt x="2997820" y="366183"/>
                    <a:pt x="3016341" y="346075"/>
                  </a:cubicBezTo>
                  <a:cubicBezTo>
                    <a:pt x="3034862" y="325967"/>
                    <a:pt x="3032216" y="321733"/>
                    <a:pt x="3048091" y="317500"/>
                  </a:cubicBezTo>
                  <a:cubicBezTo>
                    <a:pt x="3063966" y="313267"/>
                    <a:pt x="3092012" y="312737"/>
                    <a:pt x="3111591" y="320675"/>
                  </a:cubicBezTo>
                  <a:cubicBezTo>
                    <a:pt x="3131170" y="328613"/>
                    <a:pt x="3147045" y="367242"/>
                    <a:pt x="3165566" y="365125"/>
                  </a:cubicBezTo>
                  <a:cubicBezTo>
                    <a:pt x="3184087" y="363008"/>
                    <a:pt x="3201549" y="326496"/>
                    <a:pt x="3222716" y="307975"/>
                  </a:cubicBezTo>
                  <a:cubicBezTo>
                    <a:pt x="3243883" y="289454"/>
                    <a:pt x="3274045" y="272521"/>
                    <a:pt x="3292566" y="254000"/>
                  </a:cubicBezTo>
                  <a:cubicBezTo>
                    <a:pt x="3311087" y="235479"/>
                    <a:pt x="3321141" y="213254"/>
                    <a:pt x="3333841" y="196850"/>
                  </a:cubicBezTo>
                  <a:cubicBezTo>
                    <a:pt x="3346541" y="180446"/>
                    <a:pt x="3355537" y="167217"/>
                    <a:pt x="3368766" y="155575"/>
                  </a:cubicBezTo>
                  <a:cubicBezTo>
                    <a:pt x="3381995" y="143933"/>
                    <a:pt x="3395224" y="131762"/>
                    <a:pt x="3413216" y="127000"/>
                  </a:cubicBezTo>
                  <a:cubicBezTo>
                    <a:pt x="3431208" y="122237"/>
                    <a:pt x="3451845" y="123825"/>
                    <a:pt x="3476716" y="127000"/>
                  </a:cubicBezTo>
                  <a:cubicBezTo>
                    <a:pt x="3501587" y="130175"/>
                    <a:pt x="3555033" y="155046"/>
                    <a:pt x="3562441" y="146050"/>
                  </a:cubicBezTo>
                  <a:cubicBezTo>
                    <a:pt x="3569849" y="137054"/>
                    <a:pt x="3534395" y="92075"/>
                    <a:pt x="3521166" y="73025"/>
                  </a:cubicBezTo>
                  <a:cubicBezTo>
                    <a:pt x="3507937" y="53975"/>
                    <a:pt x="3496295" y="43921"/>
                    <a:pt x="3483066" y="31750"/>
                  </a:cubicBezTo>
                  <a:cubicBezTo>
                    <a:pt x="3469837" y="19579"/>
                    <a:pt x="3453433" y="0"/>
                    <a:pt x="3441791" y="0"/>
                  </a:cubicBezTo>
                  <a:cubicBezTo>
                    <a:pt x="3430149" y="0"/>
                    <a:pt x="3422741" y="17463"/>
                    <a:pt x="3413216" y="31750"/>
                  </a:cubicBezTo>
                  <a:cubicBezTo>
                    <a:pt x="3403691" y="46037"/>
                    <a:pt x="3393108" y="71967"/>
                    <a:pt x="3384641" y="85725"/>
                  </a:cubicBezTo>
                  <a:cubicBezTo>
                    <a:pt x="3376174" y="99483"/>
                    <a:pt x="3370883" y="109008"/>
                    <a:pt x="3362416" y="114300"/>
                  </a:cubicBezTo>
                  <a:cubicBezTo>
                    <a:pt x="3353949" y="119592"/>
                    <a:pt x="3342837" y="123825"/>
                    <a:pt x="3333841" y="117475"/>
                  </a:cubicBezTo>
                  <a:cubicBezTo>
                    <a:pt x="3324845" y="111125"/>
                    <a:pt x="3317437" y="86254"/>
                    <a:pt x="3308441" y="76200"/>
                  </a:cubicBezTo>
                  <a:cubicBezTo>
                    <a:pt x="3299445" y="66146"/>
                    <a:pt x="3290449" y="62971"/>
                    <a:pt x="3279866" y="57150"/>
                  </a:cubicBezTo>
                  <a:cubicBezTo>
                    <a:pt x="3269283" y="51329"/>
                    <a:pt x="3257112" y="34396"/>
                    <a:pt x="3244941" y="41275"/>
                  </a:cubicBezTo>
                  <a:cubicBezTo>
                    <a:pt x="3232770" y="48154"/>
                    <a:pt x="3220070" y="81492"/>
                    <a:pt x="3206841" y="98425"/>
                  </a:cubicBezTo>
                  <a:cubicBezTo>
                    <a:pt x="3193612" y="115358"/>
                    <a:pt x="3179854" y="131762"/>
                    <a:pt x="3165566" y="142875"/>
                  </a:cubicBezTo>
                  <a:cubicBezTo>
                    <a:pt x="3151279" y="153987"/>
                    <a:pt x="3139108" y="161396"/>
                    <a:pt x="3121116" y="165100"/>
                  </a:cubicBezTo>
                  <a:cubicBezTo>
                    <a:pt x="3103124" y="168804"/>
                    <a:pt x="3080899" y="165629"/>
                    <a:pt x="3057616" y="165100"/>
                  </a:cubicBezTo>
                  <a:cubicBezTo>
                    <a:pt x="3034333" y="164571"/>
                    <a:pt x="3003641" y="149225"/>
                    <a:pt x="2981416" y="161925"/>
                  </a:cubicBezTo>
                  <a:cubicBezTo>
                    <a:pt x="2959191" y="174625"/>
                    <a:pt x="2936966" y="222250"/>
                    <a:pt x="2924266" y="241300"/>
                  </a:cubicBezTo>
                  <a:cubicBezTo>
                    <a:pt x="2911566" y="260350"/>
                    <a:pt x="2914741" y="265642"/>
                    <a:pt x="2905216" y="276225"/>
                  </a:cubicBezTo>
                  <a:cubicBezTo>
                    <a:pt x="2895691" y="286808"/>
                    <a:pt x="2882462" y="305858"/>
                    <a:pt x="2867116" y="304800"/>
                  </a:cubicBezTo>
                  <a:cubicBezTo>
                    <a:pt x="2851770" y="303742"/>
                    <a:pt x="2830074" y="286279"/>
                    <a:pt x="2813141" y="269875"/>
                  </a:cubicBezTo>
                  <a:cubicBezTo>
                    <a:pt x="2796208" y="253471"/>
                    <a:pt x="2783508" y="218546"/>
                    <a:pt x="2765516" y="206375"/>
                  </a:cubicBezTo>
                  <a:cubicBezTo>
                    <a:pt x="2747524" y="194204"/>
                    <a:pt x="2722653" y="195792"/>
                    <a:pt x="2705191" y="196850"/>
                  </a:cubicBezTo>
                  <a:cubicBezTo>
                    <a:pt x="2687729" y="197908"/>
                    <a:pt x="2681908" y="198437"/>
                    <a:pt x="2660741" y="212725"/>
                  </a:cubicBezTo>
                  <a:cubicBezTo>
                    <a:pt x="2639574" y="227012"/>
                    <a:pt x="2605178" y="262996"/>
                    <a:pt x="2578191" y="282575"/>
                  </a:cubicBezTo>
                  <a:cubicBezTo>
                    <a:pt x="2551204" y="302154"/>
                    <a:pt x="2524745" y="314325"/>
                    <a:pt x="2498816" y="330200"/>
                  </a:cubicBezTo>
                  <a:cubicBezTo>
                    <a:pt x="2472887" y="346075"/>
                    <a:pt x="2447487" y="363537"/>
                    <a:pt x="2422616" y="377825"/>
                  </a:cubicBezTo>
                  <a:cubicBezTo>
                    <a:pt x="2397745" y="392112"/>
                    <a:pt x="2403566" y="389996"/>
                    <a:pt x="2349591" y="415925"/>
                  </a:cubicBezTo>
                  <a:cubicBezTo>
                    <a:pt x="2295616" y="441854"/>
                    <a:pt x="2234233" y="507471"/>
                    <a:pt x="2098766" y="533400"/>
                  </a:cubicBezTo>
                  <a:cubicBezTo>
                    <a:pt x="1963299" y="559329"/>
                    <a:pt x="1677020" y="582083"/>
                    <a:pt x="1536791" y="571500"/>
                  </a:cubicBezTo>
                  <a:cubicBezTo>
                    <a:pt x="1396562" y="560917"/>
                    <a:pt x="1343645" y="461433"/>
                    <a:pt x="1257391" y="469900"/>
                  </a:cubicBezTo>
                  <a:cubicBezTo>
                    <a:pt x="1171137" y="478367"/>
                    <a:pt x="1090703" y="571500"/>
                    <a:pt x="1019266" y="622300"/>
                  </a:cubicBezTo>
                  <a:cubicBezTo>
                    <a:pt x="947829" y="673100"/>
                    <a:pt x="879566" y="737129"/>
                    <a:pt x="828766" y="774700"/>
                  </a:cubicBezTo>
                  <a:cubicBezTo>
                    <a:pt x="777966" y="812271"/>
                    <a:pt x="758916" y="830263"/>
                    <a:pt x="714466" y="847725"/>
                  </a:cubicBezTo>
                  <a:cubicBezTo>
                    <a:pt x="670016" y="865187"/>
                    <a:pt x="599637" y="877358"/>
                    <a:pt x="562066" y="879475"/>
                  </a:cubicBezTo>
                  <a:cubicBezTo>
                    <a:pt x="524495" y="881592"/>
                    <a:pt x="527670" y="866775"/>
                    <a:pt x="489041" y="860425"/>
                  </a:cubicBezTo>
                  <a:cubicBezTo>
                    <a:pt x="450412" y="854075"/>
                    <a:pt x="374741" y="853017"/>
                    <a:pt x="330291" y="841375"/>
                  </a:cubicBezTo>
                  <a:cubicBezTo>
                    <a:pt x="285841" y="829733"/>
                    <a:pt x="257266" y="791633"/>
                    <a:pt x="222341" y="790575"/>
                  </a:cubicBezTo>
                  <a:cubicBezTo>
                    <a:pt x="187416" y="789517"/>
                    <a:pt x="150374" y="821796"/>
                    <a:pt x="120741" y="835025"/>
                  </a:cubicBezTo>
                  <a:cubicBezTo>
                    <a:pt x="91108" y="848254"/>
                    <a:pt x="49833" y="784754"/>
                    <a:pt x="31841" y="825500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618B471-7250-4C2F-9EC9-F550EF1FF74A}"/>
                </a:ext>
              </a:extLst>
            </p:cNvPr>
            <p:cNvSpPr/>
            <p:nvPr/>
          </p:nvSpPr>
          <p:spPr>
            <a:xfrm>
              <a:off x="3919773" y="4363631"/>
              <a:ext cx="3645919" cy="2254389"/>
            </a:xfrm>
            <a:custGeom>
              <a:avLst/>
              <a:gdLst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41514"/>
                <a:gd name="connsiteY0" fmla="*/ 1662096 h 2490370"/>
                <a:gd name="connsiteX1" fmla="*/ 176650 w 4241514"/>
                <a:gd name="connsiteY1" fmla="*/ 1503346 h 2490370"/>
                <a:gd name="connsiteX2" fmla="*/ 370325 w 4241514"/>
                <a:gd name="connsiteY2" fmla="*/ 1468421 h 2490370"/>
                <a:gd name="connsiteX3" fmla="*/ 548125 w 4241514"/>
                <a:gd name="connsiteY3" fmla="*/ 1468421 h 2490370"/>
                <a:gd name="connsiteX4" fmla="*/ 751325 w 4241514"/>
                <a:gd name="connsiteY4" fmla="*/ 1449371 h 2490370"/>
                <a:gd name="connsiteX5" fmla="*/ 925950 w 4241514"/>
                <a:gd name="connsiteY5" fmla="*/ 1382696 h 2490370"/>
                <a:gd name="connsiteX6" fmla="*/ 1097400 w 4241514"/>
                <a:gd name="connsiteY6" fmla="*/ 1268396 h 2490370"/>
                <a:gd name="connsiteX7" fmla="*/ 1192650 w 4241514"/>
                <a:gd name="connsiteY7" fmla="*/ 1176321 h 2490370"/>
                <a:gd name="connsiteX8" fmla="*/ 1297425 w 4241514"/>
                <a:gd name="connsiteY8" fmla="*/ 1150921 h 2490370"/>
                <a:gd name="connsiteX9" fmla="*/ 1446650 w 4241514"/>
                <a:gd name="connsiteY9" fmla="*/ 1208071 h 2490370"/>
                <a:gd name="connsiteX10" fmla="*/ 1580000 w 4241514"/>
                <a:gd name="connsiteY10" fmla="*/ 1281096 h 2490370"/>
                <a:gd name="connsiteX11" fmla="*/ 1732400 w 4241514"/>
                <a:gd name="connsiteY11" fmla="*/ 1303321 h 2490370"/>
                <a:gd name="connsiteX12" fmla="*/ 1989575 w 4241514"/>
                <a:gd name="connsiteY12" fmla="*/ 1242996 h 2490370"/>
                <a:gd name="connsiteX13" fmla="*/ 2272150 w 4241514"/>
                <a:gd name="connsiteY13" fmla="*/ 1084246 h 2490370"/>
                <a:gd name="connsiteX14" fmla="*/ 2469000 w 4241514"/>
                <a:gd name="connsiteY14" fmla="*/ 976296 h 2490370"/>
                <a:gd name="connsiteX15" fmla="*/ 2672200 w 4241514"/>
                <a:gd name="connsiteY15" fmla="*/ 808021 h 2490370"/>
                <a:gd name="connsiteX16" fmla="*/ 2754750 w 4241514"/>
                <a:gd name="connsiteY16" fmla="*/ 788971 h 2490370"/>
                <a:gd name="connsiteX17" fmla="*/ 2792850 w 4241514"/>
                <a:gd name="connsiteY17" fmla="*/ 855646 h 2490370"/>
                <a:gd name="connsiteX18" fmla="*/ 2792850 w 4241514"/>
                <a:gd name="connsiteY18" fmla="*/ 969946 h 2490370"/>
                <a:gd name="connsiteX19" fmla="*/ 2869050 w 4241514"/>
                <a:gd name="connsiteY19" fmla="*/ 988996 h 2490370"/>
                <a:gd name="connsiteX20" fmla="*/ 2926200 w 4241514"/>
                <a:gd name="connsiteY20" fmla="*/ 909621 h 2490370"/>
                <a:gd name="connsiteX21" fmla="*/ 2989700 w 4241514"/>
                <a:gd name="connsiteY21" fmla="*/ 820721 h 2490370"/>
                <a:gd name="connsiteX22" fmla="*/ 3043675 w 4241514"/>
                <a:gd name="connsiteY22" fmla="*/ 750871 h 2490370"/>
                <a:gd name="connsiteX23" fmla="*/ 3132575 w 4241514"/>
                <a:gd name="connsiteY23" fmla="*/ 773096 h 2490370"/>
                <a:gd name="connsiteX24" fmla="*/ 3177025 w 4241514"/>
                <a:gd name="connsiteY24" fmla="*/ 785796 h 2490370"/>
                <a:gd name="connsiteX25" fmla="*/ 3256400 w 4241514"/>
                <a:gd name="connsiteY25" fmla="*/ 706421 h 2490370"/>
                <a:gd name="connsiteX26" fmla="*/ 3294500 w 4241514"/>
                <a:gd name="connsiteY26" fmla="*/ 696896 h 2490370"/>
                <a:gd name="connsiteX27" fmla="*/ 3440550 w 4241514"/>
                <a:gd name="connsiteY27" fmla="*/ 601646 h 2490370"/>
                <a:gd name="connsiteX28" fmla="*/ 3573900 w 4241514"/>
                <a:gd name="connsiteY28" fmla="*/ 652446 h 2490370"/>
                <a:gd name="connsiteX29" fmla="*/ 3732650 w 4241514"/>
                <a:gd name="connsiteY29" fmla="*/ 754046 h 2490370"/>
                <a:gd name="connsiteX30" fmla="*/ 3872350 w 4241514"/>
                <a:gd name="connsiteY30" fmla="*/ 823896 h 2490370"/>
                <a:gd name="connsiteX31" fmla="*/ 3980300 w 4241514"/>
                <a:gd name="connsiteY31" fmla="*/ 808021 h 2490370"/>
                <a:gd name="connsiteX32" fmla="*/ 3942200 w 4241514"/>
                <a:gd name="connsiteY32" fmla="*/ 658796 h 2490370"/>
                <a:gd name="connsiteX33" fmla="*/ 4015225 w 4241514"/>
                <a:gd name="connsiteY33" fmla="*/ 547671 h 2490370"/>
                <a:gd name="connsiteX34" fmla="*/ 4072375 w 4241514"/>
                <a:gd name="connsiteY34" fmla="*/ 392096 h 2490370"/>
                <a:gd name="connsiteX35" fmla="*/ 4116825 w 4241514"/>
                <a:gd name="connsiteY35" fmla="*/ 277796 h 2490370"/>
                <a:gd name="connsiteX36" fmla="*/ 4132700 w 4241514"/>
                <a:gd name="connsiteY36" fmla="*/ 214296 h 2490370"/>
                <a:gd name="connsiteX37" fmla="*/ 4173975 w 4241514"/>
                <a:gd name="connsiteY37" fmla="*/ 153971 h 2490370"/>
                <a:gd name="connsiteX38" fmla="*/ 4227950 w 4241514"/>
                <a:gd name="connsiteY38" fmla="*/ 109521 h 2490370"/>
                <a:gd name="connsiteX39" fmla="*/ 4227950 w 4241514"/>
                <a:gd name="connsiteY39" fmla="*/ 1728771 h 2490370"/>
                <a:gd name="connsiteX40" fmla="*/ 4075550 w 4241514"/>
                <a:gd name="connsiteY40" fmla="*/ 1608121 h 2490370"/>
                <a:gd name="connsiteX41" fmla="*/ 3853300 w 4241514"/>
                <a:gd name="connsiteY41" fmla="*/ 1468421 h 2490370"/>
                <a:gd name="connsiteX42" fmla="*/ 3716775 w 4241514"/>
                <a:gd name="connsiteY42" fmla="*/ 1411271 h 2490370"/>
                <a:gd name="connsiteX43" fmla="*/ 3561200 w 4241514"/>
                <a:gd name="connsiteY43" fmla="*/ 1401746 h 2490370"/>
                <a:gd name="connsiteX44" fmla="*/ 3399275 w 4241514"/>
                <a:gd name="connsiteY44" fmla="*/ 1471596 h 2490370"/>
                <a:gd name="connsiteX45" fmla="*/ 3278625 w 4241514"/>
                <a:gd name="connsiteY45" fmla="*/ 1560496 h 2490370"/>
                <a:gd name="connsiteX46" fmla="*/ 3151625 w 4241514"/>
                <a:gd name="connsiteY46" fmla="*/ 1652571 h 2490370"/>
                <a:gd name="connsiteX47" fmla="*/ 3056375 w 4241514"/>
                <a:gd name="connsiteY47" fmla="*/ 1712896 h 2490370"/>
                <a:gd name="connsiteX48" fmla="*/ 2980175 w 4241514"/>
                <a:gd name="connsiteY48" fmla="*/ 1681146 h 2490370"/>
                <a:gd name="connsiteX49" fmla="*/ 2878575 w 4241514"/>
                <a:gd name="connsiteY49" fmla="*/ 1665271 h 2490370"/>
                <a:gd name="connsiteX50" fmla="*/ 2691250 w 4241514"/>
                <a:gd name="connsiteY50" fmla="*/ 1776396 h 2490370"/>
                <a:gd name="connsiteX51" fmla="*/ 2551550 w 4241514"/>
                <a:gd name="connsiteY51" fmla="*/ 1887521 h 2490370"/>
                <a:gd name="connsiteX52" fmla="*/ 2376925 w 4241514"/>
                <a:gd name="connsiteY52" fmla="*/ 1938321 h 2490370"/>
                <a:gd name="connsiteX53" fmla="*/ 2195950 w 4241514"/>
                <a:gd name="connsiteY53" fmla="*/ 1973246 h 2490370"/>
                <a:gd name="connsiteX54" fmla="*/ 2024500 w 4241514"/>
                <a:gd name="connsiteY54" fmla="*/ 1963721 h 2490370"/>
                <a:gd name="connsiteX55" fmla="*/ 1884800 w 4241514"/>
                <a:gd name="connsiteY55" fmla="*/ 1989121 h 2490370"/>
                <a:gd name="connsiteX56" fmla="*/ 1821300 w 4241514"/>
                <a:gd name="connsiteY56" fmla="*/ 2065321 h 2490370"/>
                <a:gd name="connsiteX57" fmla="*/ 1732400 w 4241514"/>
                <a:gd name="connsiteY57" fmla="*/ 2122471 h 2490370"/>
                <a:gd name="connsiteX58" fmla="*/ 1519675 w 4241514"/>
                <a:gd name="connsiteY58" fmla="*/ 2103421 h 2490370"/>
                <a:gd name="connsiteX59" fmla="*/ 1402200 w 4241514"/>
                <a:gd name="connsiteY59" fmla="*/ 2058971 h 2490370"/>
                <a:gd name="connsiteX60" fmla="*/ 1240275 w 4241514"/>
                <a:gd name="connsiteY60" fmla="*/ 2033571 h 2490370"/>
                <a:gd name="connsiteX61" fmla="*/ 1014850 w 4241514"/>
                <a:gd name="connsiteY61" fmla="*/ 2004996 h 2490370"/>
                <a:gd name="connsiteX62" fmla="*/ 871975 w 4241514"/>
                <a:gd name="connsiteY62" fmla="*/ 2093896 h 2490370"/>
                <a:gd name="connsiteX63" fmla="*/ 767200 w 4241514"/>
                <a:gd name="connsiteY63" fmla="*/ 2189146 h 2490370"/>
                <a:gd name="connsiteX64" fmla="*/ 697350 w 4241514"/>
                <a:gd name="connsiteY64" fmla="*/ 2208196 h 2490370"/>
                <a:gd name="connsiteX65" fmla="*/ 598925 w 4241514"/>
                <a:gd name="connsiteY65" fmla="*/ 2224071 h 2490370"/>
                <a:gd name="connsiteX66" fmla="*/ 475100 w 4241514"/>
                <a:gd name="connsiteY66" fmla="*/ 2262171 h 2490370"/>
                <a:gd name="connsiteX67" fmla="*/ 386200 w 4241514"/>
                <a:gd name="connsiteY67" fmla="*/ 2316146 h 2490370"/>
                <a:gd name="connsiteX68" fmla="*/ 297300 w 4241514"/>
                <a:gd name="connsiteY68" fmla="*/ 2417746 h 2490370"/>
                <a:gd name="connsiteX69" fmla="*/ 230625 w 4241514"/>
                <a:gd name="connsiteY69" fmla="*/ 2474896 h 2490370"/>
                <a:gd name="connsiteX70" fmla="*/ 113150 w 4241514"/>
                <a:gd name="connsiteY70" fmla="*/ 2125646 h 2490370"/>
                <a:gd name="connsiteX71" fmla="*/ 49650 w 4241514"/>
                <a:gd name="connsiteY71" fmla="*/ 1916096 h 2490370"/>
                <a:gd name="connsiteX72" fmla="*/ 5200 w 4241514"/>
                <a:gd name="connsiteY72" fmla="*/ 1662096 h 2490370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1208"/>
                <a:gd name="connsiteY0" fmla="*/ 1662564 h 2490838"/>
                <a:gd name="connsiteX1" fmla="*/ 176650 w 4251208"/>
                <a:gd name="connsiteY1" fmla="*/ 1503814 h 2490838"/>
                <a:gd name="connsiteX2" fmla="*/ 370325 w 4251208"/>
                <a:gd name="connsiteY2" fmla="*/ 1468889 h 2490838"/>
                <a:gd name="connsiteX3" fmla="*/ 548125 w 4251208"/>
                <a:gd name="connsiteY3" fmla="*/ 1468889 h 2490838"/>
                <a:gd name="connsiteX4" fmla="*/ 751325 w 4251208"/>
                <a:gd name="connsiteY4" fmla="*/ 1449839 h 2490838"/>
                <a:gd name="connsiteX5" fmla="*/ 925950 w 4251208"/>
                <a:gd name="connsiteY5" fmla="*/ 1383164 h 2490838"/>
                <a:gd name="connsiteX6" fmla="*/ 1097400 w 4251208"/>
                <a:gd name="connsiteY6" fmla="*/ 1268864 h 2490838"/>
                <a:gd name="connsiteX7" fmla="*/ 1192650 w 4251208"/>
                <a:gd name="connsiteY7" fmla="*/ 1176789 h 2490838"/>
                <a:gd name="connsiteX8" fmla="*/ 1297425 w 4251208"/>
                <a:gd name="connsiteY8" fmla="*/ 1151389 h 2490838"/>
                <a:gd name="connsiteX9" fmla="*/ 1446650 w 4251208"/>
                <a:gd name="connsiteY9" fmla="*/ 1208539 h 2490838"/>
                <a:gd name="connsiteX10" fmla="*/ 1580000 w 4251208"/>
                <a:gd name="connsiteY10" fmla="*/ 1281564 h 2490838"/>
                <a:gd name="connsiteX11" fmla="*/ 1732400 w 4251208"/>
                <a:gd name="connsiteY11" fmla="*/ 1303789 h 2490838"/>
                <a:gd name="connsiteX12" fmla="*/ 1989575 w 4251208"/>
                <a:gd name="connsiteY12" fmla="*/ 1243464 h 2490838"/>
                <a:gd name="connsiteX13" fmla="*/ 2272150 w 4251208"/>
                <a:gd name="connsiteY13" fmla="*/ 1084714 h 2490838"/>
                <a:gd name="connsiteX14" fmla="*/ 2469000 w 4251208"/>
                <a:gd name="connsiteY14" fmla="*/ 976764 h 2490838"/>
                <a:gd name="connsiteX15" fmla="*/ 2672200 w 4251208"/>
                <a:gd name="connsiteY15" fmla="*/ 808489 h 2490838"/>
                <a:gd name="connsiteX16" fmla="*/ 2754750 w 4251208"/>
                <a:gd name="connsiteY16" fmla="*/ 789439 h 2490838"/>
                <a:gd name="connsiteX17" fmla="*/ 2792850 w 4251208"/>
                <a:gd name="connsiteY17" fmla="*/ 856114 h 2490838"/>
                <a:gd name="connsiteX18" fmla="*/ 2792850 w 4251208"/>
                <a:gd name="connsiteY18" fmla="*/ 970414 h 2490838"/>
                <a:gd name="connsiteX19" fmla="*/ 2869050 w 4251208"/>
                <a:gd name="connsiteY19" fmla="*/ 989464 h 2490838"/>
                <a:gd name="connsiteX20" fmla="*/ 2926200 w 4251208"/>
                <a:gd name="connsiteY20" fmla="*/ 910089 h 2490838"/>
                <a:gd name="connsiteX21" fmla="*/ 2989700 w 4251208"/>
                <a:gd name="connsiteY21" fmla="*/ 821189 h 2490838"/>
                <a:gd name="connsiteX22" fmla="*/ 3043675 w 4251208"/>
                <a:gd name="connsiteY22" fmla="*/ 751339 h 2490838"/>
                <a:gd name="connsiteX23" fmla="*/ 3132575 w 4251208"/>
                <a:gd name="connsiteY23" fmla="*/ 773564 h 2490838"/>
                <a:gd name="connsiteX24" fmla="*/ 3177025 w 4251208"/>
                <a:gd name="connsiteY24" fmla="*/ 786264 h 2490838"/>
                <a:gd name="connsiteX25" fmla="*/ 3256400 w 4251208"/>
                <a:gd name="connsiteY25" fmla="*/ 706889 h 2490838"/>
                <a:gd name="connsiteX26" fmla="*/ 3294500 w 4251208"/>
                <a:gd name="connsiteY26" fmla="*/ 697364 h 2490838"/>
                <a:gd name="connsiteX27" fmla="*/ 3440550 w 4251208"/>
                <a:gd name="connsiteY27" fmla="*/ 602114 h 2490838"/>
                <a:gd name="connsiteX28" fmla="*/ 3573900 w 4251208"/>
                <a:gd name="connsiteY28" fmla="*/ 652914 h 2490838"/>
                <a:gd name="connsiteX29" fmla="*/ 3732650 w 4251208"/>
                <a:gd name="connsiteY29" fmla="*/ 754514 h 2490838"/>
                <a:gd name="connsiteX30" fmla="*/ 3872350 w 4251208"/>
                <a:gd name="connsiteY30" fmla="*/ 824364 h 2490838"/>
                <a:gd name="connsiteX31" fmla="*/ 3980300 w 4251208"/>
                <a:gd name="connsiteY31" fmla="*/ 808489 h 2490838"/>
                <a:gd name="connsiteX32" fmla="*/ 3942200 w 4251208"/>
                <a:gd name="connsiteY32" fmla="*/ 659264 h 2490838"/>
                <a:gd name="connsiteX33" fmla="*/ 4015225 w 4251208"/>
                <a:gd name="connsiteY33" fmla="*/ 548139 h 2490838"/>
                <a:gd name="connsiteX34" fmla="*/ 4072375 w 4251208"/>
                <a:gd name="connsiteY34" fmla="*/ 392564 h 2490838"/>
                <a:gd name="connsiteX35" fmla="*/ 4116825 w 4251208"/>
                <a:gd name="connsiteY35" fmla="*/ 278264 h 2490838"/>
                <a:gd name="connsiteX36" fmla="*/ 4132700 w 4251208"/>
                <a:gd name="connsiteY36" fmla="*/ 214764 h 2490838"/>
                <a:gd name="connsiteX37" fmla="*/ 4173975 w 4251208"/>
                <a:gd name="connsiteY37" fmla="*/ 154439 h 2490838"/>
                <a:gd name="connsiteX38" fmla="*/ 4227950 w 4251208"/>
                <a:gd name="connsiteY38" fmla="*/ 109989 h 2490838"/>
                <a:gd name="connsiteX39" fmla="*/ 4240650 w 4251208"/>
                <a:gd name="connsiteY39" fmla="*/ 1735589 h 2490838"/>
                <a:gd name="connsiteX40" fmla="*/ 4075550 w 4251208"/>
                <a:gd name="connsiteY40" fmla="*/ 1608589 h 2490838"/>
                <a:gd name="connsiteX41" fmla="*/ 3853300 w 4251208"/>
                <a:gd name="connsiteY41" fmla="*/ 1468889 h 2490838"/>
                <a:gd name="connsiteX42" fmla="*/ 3716775 w 4251208"/>
                <a:gd name="connsiteY42" fmla="*/ 1411739 h 2490838"/>
                <a:gd name="connsiteX43" fmla="*/ 3561200 w 4251208"/>
                <a:gd name="connsiteY43" fmla="*/ 1402214 h 2490838"/>
                <a:gd name="connsiteX44" fmla="*/ 3399275 w 4251208"/>
                <a:gd name="connsiteY44" fmla="*/ 1472064 h 2490838"/>
                <a:gd name="connsiteX45" fmla="*/ 3278625 w 4251208"/>
                <a:gd name="connsiteY45" fmla="*/ 1560964 h 2490838"/>
                <a:gd name="connsiteX46" fmla="*/ 3151625 w 4251208"/>
                <a:gd name="connsiteY46" fmla="*/ 1653039 h 2490838"/>
                <a:gd name="connsiteX47" fmla="*/ 3056375 w 4251208"/>
                <a:gd name="connsiteY47" fmla="*/ 1713364 h 2490838"/>
                <a:gd name="connsiteX48" fmla="*/ 2980175 w 4251208"/>
                <a:gd name="connsiteY48" fmla="*/ 1681614 h 2490838"/>
                <a:gd name="connsiteX49" fmla="*/ 2878575 w 4251208"/>
                <a:gd name="connsiteY49" fmla="*/ 1665739 h 2490838"/>
                <a:gd name="connsiteX50" fmla="*/ 2691250 w 4251208"/>
                <a:gd name="connsiteY50" fmla="*/ 1776864 h 2490838"/>
                <a:gd name="connsiteX51" fmla="*/ 2551550 w 4251208"/>
                <a:gd name="connsiteY51" fmla="*/ 1887989 h 2490838"/>
                <a:gd name="connsiteX52" fmla="*/ 2376925 w 4251208"/>
                <a:gd name="connsiteY52" fmla="*/ 1938789 h 2490838"/>
                <a:gd name="connsiteX53" fmla="*/ 2195950 w 4251208"/>
                <a:gd name="connsiteY53" fmla="*/ 1973714 h 2490838"/>
                <a:gd name="connsiteX54" fmla="*/ 2024500 w 4251208"/>
                <a:gd name="connsiteY54" fmla="*/ 1964189 h 2490838"/>
                <a:gd name="connsiteX55" fmla="*/ 1884800 w 4251208"/>
                <a:gd name="connsiteY55" fmla="*/ 1989589 h 2490838"/>
                <a:gd name="connsiteX56" fmla="*/ 1821300 w 4251208"/>
                <a:gd name="connsiteY56" fmla="*/ 2065789 h 2490838"/>
                <a:gd name="connsiteX57" fmla="*/ 1732400 w 4251208"/>
                <a:gd name="connsiteY57" fmla="*/ 2122939 h 2490838"/>
                <a:gd name="connsiteX58" fmla="*/ 1519675 w 4251208"/>
                <a:gd name="connsiteY58" fmla="*/ 2103889 h 2490838"/>
                <a:gd name="connsiteX59" fmla="*/ 1402200 w 4251208"/>
                <a:gd name="connsiteY59" fmla="*/ 2059439 h 2490838"/>
                <a:gd name="connsiteX60" fmla="*/ 1240275 w 4251208"/>
                <a:gd name="connsiteY60" fmla="*/ 2034039 h 2490838"/>
                <a:gd name="connsiteX61" fmla="*/ 1014850 w 4251208"/>
                <a:gd name="connsiteY61" fmla="*/ 2005464 h 2490838"/>
                <a:gd name="connsiteX62" fmla="*/ 871975 w 4251208"/>
                <a:gd name="connsiteY62" fmla="*/ 2094364 h 2490838"/>
                <a:gd name="connsiteX63" fmla="*/ 767200 w 4251208"/>
                <a:gd name="connsiteY63" fmla="*/ 2189614 h 2490838"/>
                <a:gd name="connsiteX64" fmla="*/ 697350 w 4251208"/>
                <a:gd name="connsiteY64" fmla="*/ 2208664 h 2490838"/>
                <a:gd name="connsiteX65" fmla="*/ 598925 w 4251208"/>
                <a:gd name="connsiteY65" fmla="*/ 2224539 h 2490838"/>
                <a:gd name="connsiteX66" fmla="*/ 475100 w 4251208"/>
                <a:gd name="connsiteY66" fmla="*/ 2262639 h 2490838"/>
                <a:gd name="connsiteX67" fmla="*/ 386200 w 4251208"/>
                <a:gd name="connsiteY67" fmla="*/ 2316614 h 2490838"/>
                <a:gd name="connsiteX68" fmla="*/ 297300 w 4251208"/>
                <a:gd name="connsiteY68" fmla="*/ 2418214 h 2490838"/>
                <a:gd name="connsiteX69" fmla="*/ 230625 w 4251208"/>
                <a:gd name="connsiteY69" fmla="*/ 2475364 h 2490838"/>
                <a:gd name="connsiteX70" fmla="*/ 113150 w 4251208"/>
                <a:gd name="connsiteY70" fmla="*/ 2126114 h 2490838"/>
                <a:gd name="connsiteX71" fmla="*/ 49650 w 4251208"/>
                <a:gd name="connsiteY71" fmla="*/ 1916564 h 2490838"/>
                <a:gd name="connsiteX72" fmla="*/ 5200 w 4251208"/>
                <a:gd name="connsiteY72" fmla="*/ 1662564 h 2490838"/>
                <a:gd name="connsiteX0" fmla="*/ 5200 w 4250268"/>
                <a:gd name="connsiteY0" fmla="*/ 1720520 h 2548794"/>
                <a:gd name="connsiteX1" fmla="*/ 176650 w 4250268"/>
                <a:gd name="connsiteY1" fmla="*/ 1561770 h 2548794"/>
                <a:gd name="connsiteX2" fmla="*/ 370325 w 4250268"/>
                <a:gd name="connsiteY2" fmla="*/ 1526845 h 2548794"/>
                <a:gd name="connsiteX3" fmla="*/ 548125 w 4250268"/>
                <a:gd name="connsiteY3" fmla="*/ 1526845 h 2548794"/>
                <a:gd name="connsiteX4" fmla="*/ 751325 w 4250268"/>
                <a:gd name="connsiteY4" fmla="*/ 1507795 h 2548794"/>
                <a:gd name="connsiteX5" fmla="*/ 925950 w 4250268"/>
                <a:gd name="connsiteY5" fmla="*/ 1441120 h 2548794"/>
                <a:gd name="connsiteX6" fmla="*/ 1097400 w 4250268"/>
                <a:gd name="connsiteY6" fmla="*/ 1326820 h 2548794"/>
                <a:gd name="connsiteX7" fmla="*/ 1192650 w 4250268"/>
                <a:gd name="connsiteY7" fmla="*/ 1234745 h 2548794"/>
                <a:gd name="connsiteX8" fmla="*/ 1297425 w 4250268"/>
                <a:gd name="connsiteY8" fmla="*/ 1209345 h 2548794"/>
                <a:gd name="connsiteX9" fmla="*/ 1446650 w 4250268"/>
                <a:gd name="connsiteY9" fmla="*/ 1266495 h 2548794"/>
                <a:gd name="connsiteX10" fmla="*/ 1580000 w 4250268"/>
                <a:gd name="connsiteY10" fmla="*/ 1339520 h 2548794"/>
                <a:gd name="connsiteX11" fmla="*/ 1732400 w 4250268"/>
                <a:gd name="connsiteY11" fmla="*/ 1361745 h 2548794"/>
                <a:gd name="connsiteX12" fmla="*/ 1989575 w 4250268"/>
                <a:gd name="connsiteY12" fmla="*/ 1301420 h 2548794"/>
                <a:gd name="connsiteX13" fmla="*/ 2272150 w 4250268"/>
                <a:gd name="connsiteY13" fmla="*/ 1142670 h 2548794"/>
                <a:gd name="connsiteX14" fmla="*/ 2469000 w 4250268"/>
                <a:gd name="connsiteY14" fmla="*/ 1034720 h 2548794"/>
                <a:gd name="connsiteX15" fmla="*/ 2672200 w 4250268"/>
                <a:gd name="connsiteY15" fmla="*/ 866445 h 2548794"/>
                <a:gd name="connsiteX16" fmla="*/ 2754750 w 4250268"/>
                <a:gd name="connsiteY16" fmla="*/ 847395 h 2548794"/>
                <a:gd name="connsiteX17" fmla="*/ 2792850 w 4250268"/>
                <a:gd name="connsiteY17" fmla="*/ 914070 h 2548794"/>
                <a:gd name="connsiteX18" fmla="*/ 2792850 w 4250268"/>
                <a:gd name="connsiteY18" fmla="*/ 1028370 h 2548794"/>
                <a:gd name="connsiteX19" fmla="*/ 2869050 w 4250268"/>
                <a:gd name="connsiteY19" fmla="*/ 1047420 h 2548794"/>
                <a:gd name="connsiteX20" fmla="*/ 2926200 w 4250268"/>
                <a:gd name="connsiteY20" fmla="*/ 968045 h 2548794"/>
                <a:gd name="connsiteX21" fmla="*/ 2989700 w 4250268"/>
                <a:gd name="connsiteY21" fmla="*/ 879145 h 2548794"/>
                <a:gd name="connsiteX22" fmla="*/ 3043675 w 4250268"/>
                <a:gd name="connsiteY22" fmla="*/ 809295 h 2548794"/>
                <a:gd name="connsiteX23" fmla="*/ 3132575 w 4250268"/>
                <a:gd name="connsiteY23" fmla="*/ 831520 h 2548794"/>
                <a:gd name="connsiteX24" fmla="*/ 3177025 w 4250268"/>
                <a:gd name="connsiteY24" fmla="*/ 844220 h 2548794"/>
                <a:gd name="connsiteX25" fmla="*/ 3256400 w 4250268"/>
                <a:gd name="connsiteY25" fmla="*/ 764845 h 2548794"/>
                <a:gd name="connsiteX26" fmla="*/ 3294500 w 4250268"/>
                <a:gd name="connsiteY26" fmla="*/ 755320 h 2548794"/>
                <a:gd name="connsiteX27" fmla="*/ 3440550 w 4250268"/>
                <a:gd name="connsiteY27" fmla="*/ 660070 h 2548794"/>
                <a:gd name="connsiteX28" fmla="*/ 3573900 w 4250268"/>
                <a:gd name="connsiteY28" fmla="*/ 710870 h 2548794"/>
                <a:gd name="connsiteX29" fmla="*/ 3732650 w 4250268"/>
                <a:gd name="connsiteY29" fmla="*/ 812470 h 2548794"/>
                <a:gd name="connsiteX30" fmla="*/ 3872350 w 4250268"/>
                <a:gd name="connsiteY30" fmla="*/ 882320 h 2548794"/>
                <a:gd name="connsiteX31" fmla="*/ 3980300 w 4250268"/>
                <a:gd name="connsiteY31" fmla="*/ 866445 h 2548794"/>
                <a:gd name="connsiteX32" fmla="*/ 3942200 w 4250268"/>
                <a:gd name="connsiteY32" fmla="*/ 717220 h 2548794"/>
                <a:gd name="connsiteX33" fmla="*/ 4015225 w 4250268"/>
                <a:gd name="connsiteY33" fmla="*/ 606095 h 2548794"/>
                <a:gd name="connsiteX34" fmla="*/ 4072375 w 4250268"/>
                <a:gd name="connsiteY34" fmla="*/ 450520 h 2548794"/>
                <a:gd name="connsiteX35" fmla="*/ 4116825 w 4250268"/>
                <a:gd name="connsiteY35" fmla="*/ 336220 h 2548794"/>
                <a:gd name="connsiteX36" fmla="*/ 4132700 w 4250268"/>
                <a:gd name="connsiteY36" fmla="*/ 272720 h 2548794"/>
                <a:gd name="connsiteX37" fmla="*/ 4173975 w 4250268"/>
                <a:gd name="connsiteY37" fmla="*/ 212395 h 2548794"/>
                <a:gd name="connsiteX38" fmla="*/ 4205725 w 4250268"/>
                <a:gd name="connsiteY38" fmla="*/ 56820 h 2548794"/>
                <a:gd name="connsiteX39" fmla="*/ 4227950 w 4250268"/>
                <a:gd name="connsiteY39" fmla="*/ 167945 h 2548794"/>
                <a:gd name="connsiteX40" fmla="*/ 4240650 w 4250268"/>
                <a:gd name="connsiteY40" fmla="*/ 1793545 h 2548794"/>
                <a:gd name="connsiteX41" fmla="*/ 4075550 w 4250268"/>
                <a:gd name="connsiteY41" fmla="*/ 1666545 h 2548794"/>
                <a:gd name="connsiteX42" fmla="*/ 3853300 w 4250268"/>
                <a:gd name="connsiteY42" fmla="*/ 1526845 h 2548794"/>
                <a:gd name="connsiteX43" fmla="*/ 3716775 w 4250268"/>
                <a:gd name="connsiteY43" fmla="*/ 1469695 h 2548794"/>
                <a:gd name="connsiteX44" fmla="*/ 3561200 w 4250268"/>
                <a:gd name="connsiteY44" fmla="*/ 1460170 h 2548794"/>
                <a:gd name="connsiteX45" fmla="*/ 3399275 w 4250268"/>
                <a:gd name="connsiteY45" fmla="*/ 1530020 h 2548794"/>
                <a:gd name="connsiteX46" fmla="*/ 3278625 w 4250268"/>
                <a:gd name="connsiteY46" fmla="*/ 1618920 h 2548794"/>
                <a:gd name="connsiteX47" fmla="*/ 3151625 w 4250268"/>
                <a:gd name="connsiteY47" fmla="*/ 1710995 h 2548794"/>
                <a:gd name="connsiteX48" fmla="*/ 3056375 w 4250268"/>
                <a:gd name="connsiteY48" fmla="*/ 1771320 h 2548794"/>
                <a:gd name="connsiteX49" fmla="*/ 2980175 w 4250268"/>
                <a:gd name="connsiteY49" fmla="*/ 1739570 h 2548794"/>
                <a:gd name="connsiteX50" fmla="*/ 2878575 w 4250268"/>
                <a:gd name="connsiteY50" fmla="*/ 1723695 h 2548794"/>
                <a:gd name="connsiteX51" fmla="*/ 2691250 w 4250268"/>
                <a:gd name="connsiteY51" fmla="*/ 1834820 h 2548794"/>
                <a:gd name="connsiteX52" fmla="*/ 2551550 w 4250268"/>
                <a:gd name="connsiteY52" fmla="*/ 1945945 h 2548794"/>
                <a:gd name="connsiteX53" fmla="*/ 2376925 w 4250268"/>
                <a:gd name="connsiteY53" fmla="*/ 1996745 h 2548794"/>
                <a:gd name="connsiteX54" fmla="*/ 2195950 w 4250268"/>
                <a:gd name="connsiteY54" fmla="*/ 2031670 h 2548794"/>
                <a:gd name="connsiteX55" fmla="*/ 2024500 w 4250268"/>
                <a:gd name="connsiteY55" fmla="*/ 2022145 h 2548794"/>
                <a:gd name="connsiteX56" fmla="*/ 1884800 w 4250268"/>
                <a:gd name="connsiteY56" fmla="*/ 2047545 h 2548794"/>
                <a:gd name="connsiteX57" fmla="*/ 1821300 w 4250268"/>
                <a:gd name="connsiteY57" fmla="*/ 2123745 h 2548794"/>
                <a:gd name="connsiteX58" fmla="*/ 1732400 w 4250268"/>
                <a:gd name="connsiteY58" fmla="*/ 2180895 h 2548794"/>
                <a:gd name="connsiteX59" fmla="*/ 1519675 w 4250268"/>
                <a:gd name="connsiteY59" fmla="*/ 2161845 h 2548794"/>
                <a:gd name="connsiteX60" fmla="*/ 1402200 w 4250268"/>
                <a:gd name="connsiteY60" fmla="*/ 2117395 h 2548794"/>
                <a:gd name="connsiteX61" fmla="*/ 1240275 w 4250268"/>
                <a:gd name="connsiteY61" fmla="*/ 2091995 h 2548794"/>
                <a:gd name="connsiteX62" fmla="*/ 1014850 w 4250268"/>
                <a:gd name="connsiteY62" fmla="*/ 2063420 h 2548794"/>
                <a:gd name="connsiteX63" fmla="*/ 871975 w 4250268"/>
                <a:gd name="connsiteY63" fmla="*/ 2152320 h 2548794"/>
                <a:gd name="connsiteX64" fmla="*/ 767200 w 4250268"/>
                <a:gd name="connsiteY64" fmla="*/ 2247570 h 2548794"/>
                <a:gd name="connsiteX65" fmla="*/ 697350 w 4250268"/>
                <a:gd name="connsiteY65" fmla="*/ 2266620 h 2548794"/>
                <a:gd name="connsiteX66" fmla="*/ 598925 w 4250268"/>
                <a:gd name="connsiteY66" fmla="*/ 2282495 h 2548794"/>
                <a:gd name="connsiteX67" fmla="*/ 475100 w 4250268"/>
                <a:gd name="connsiteY67" fmla="*/ 2320595 h 2548794"/>
                <a:gd name="connsiteX68" fmla="*/ 386200 w 4250268"/>
                <a:gd name="connsiteY68" fmla="*/ 2374570 h 2548794"/>
                <a:gd name="connsiteX69" fmla="*/ 297300 w 4250268"/>
                <a:gd name="connsiteY69" fmla="*/ 2476170 h 2548794"/>
                <a:gd name="connsiteX70" fmla="*/ 230625 w 4250268"/>
                <a:gd name="connsiteY70" fmla="*/ 2533320 h 2548794"/>
                <a:gd name="connsiteX71" fmla="*/ 113150 w 4250268"/>
                <a:gd name="connsiteY71" fmla="*/ 2184070 h 2548794"/>
                <a:gd name="connsiteX72" fmla="*/ 49650 w 4250268"/>
                <a:gd name="connsiteY72" fmla="*/ 1974520 h 2548794"/>
                <a:gd name="connsiteX73" fmla="*/ 5200 w 4250268"/>
                <a:gd name="connsiteY73" fmla="*/ 1720520 h 2548794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50268"/>
                <a:gd name="connsiteY0" fmla="*/ 1681222 h 2509496"/>
                <a:gd name="connsiteX1" fmla="*/ 176650 w 4250268"/>
                <a:gd name="connsiteY1" fmla="*/ 1522472 h 2509496"/>
                <a:gd name="connsiteX2" fmla="*/ 370325 w 4250268"/>
                <a:gd name="connsiteY2" fmla="*/ 1487547 h 2509496"/>
                <a:gd name="connsiteX3" fmla="*/ 548125 w 4250268"/>
                <a:gd name="connsiteY3" fmla="*/ 1487547 h 2509496"/>
                <a:gd name="connsiteX4" fmla="*/ 751325 w 4250268"/>
                <a:gd name="connsiteY4" fmla="*/ 1468497 h 2509496"/>
                <a:gd name="connsiteX5" fmla="*/ 925950 w 4250268"/>
                <a:gd name="connsiteY5" fmla="*/ 1401822 h 2509496"/>
                <a:gd name="connsiteX6" fmla="*/ 1097400 w 4250268"/>
                <a:gd name="connsiteY6" fmla="*/ 1287522 h 2509496"/>
                <a:gd name="connsiteX7" fmla="*/ 1192650 w 4250268"/>
                <a:gd name="connsiteY7" fmla="*/ 1195447 h 2509496"/>
                <a:gd name="connsiteX8" fmla="*/ 1297425 w 4250268"/>
                <a:gd name="connsiteY8" fmla="*/ 1170047 h 2509496"/>
                <a:gd name="connsiteX9" fmla="*/ 1446650 w 4250268"/>
                <a:gd name="connsiteY9" fmla="*/ 1227197 h 2509496"/>
                <a:gd name="connsiteX10" fmla="*/ 1580000 w 4250268"/>
                <a:gd name="connsiteY10" fmla="*/ 1300222 h 2509496"/>
                <a:gd name="connsiteX11" fmla="*/ 1732400 w 4250268"/>
                <a:gd name="connsiteY11" fmla="*/ 1322447 h 2509496"/>
                <a:gd name="connsiteX12" fmla="*/ 1989575 w 4250268"/>
                <a:gd name="connsiteY12" fmla="*/ 1262122 h 2509496"/>
                <a:gd name="connsiteX13" fmla="*/ 2272150 w 4250268"/>
                <a:gd name="connsiteY13" fmla="*/ 1103372 h 2509496"/>
                <a:gd name="connsiteX14" fmla="*/ 2469000 w 4250268"/>
                <a:gd name="connsiteY14" fmla="*/ 995422 h 2509496"/>
                <a:gd name="connsiteX15" fmla="*/ 2672200 w 4250268"/>
                <a:gd name="connsiteY15" fmla="*/ 827147 h 2509496"/>
                <a:gd name="connsiteX16" fmla="*/ 2754750 w 4250268"/>
                <a:gd name="connsiteY16" fmla="*/ 808097 h 2509496"/>
                <a:gd name="connsiteX17" fmla="*/ 2792850 w 4250268"/>
                <a:gd name="connsiteY17" fmla="*/ 874772 h 2509496"/>
                <a:gd name="connsiteX18" fmla="*/ 2792850 w 4250268"/>
                <a:gd name="connsiteY18" fmla="*/ 989072 h 2509496"/>
                <a:gd name="connsiteX19" fmla="*/ 2869050 w 4250268"/>
                <a:gd name="connsiteY19" fmla="*/ 1008122 h 2509496"/>
                <a:gd name="connsiteX20" fmla="*/ 2926200 w 4250268"/>
                <a:gd name="connsiteY20" fmla="*/ 928747 h 2509496"/>
                <a:gd name="connsiteX21" fmla="*/ 2989700 w 4250268"/>
                <a:gd name="connsiteY21" fmla="*/ 839847 h 2509496"/>
                <a:gd name="connsiteX22" fmla="*/ 3043675 w 4250268"/>
                <a:gd name="connsiteY22" fmla="*/ 769997 h 2509496"/>
                <a:gd name="connsiteX23" fmla="*/ 3132575 w 4250268"/>
                <a:gd name="connsiteY23" fmla="*/ 792222 h 2509496"/>
                <a:gd name="connsiteX24" fmla="*/ 3177025 w 4250268"/>
                <a:gd name="connsiteY24" fmla="*/ 804922 h 2509496"/>
                <a:gd name="connsiteX25" fmla="*/ 3256400 w 4250268"/>
                <a:gd name="connsiteY25" fmla="*/ 725547 h 2509496"/>
                <a:gd name="connsiteX26" fmla="*/ 3294500 w 4250268"/>
                <a:gd name="connsiteY26" fmla="*/ 716022 h 2509496"/>
                <a:gd name="connsiteX27" fmla="*/ 3440550 w 4250268"/>
                <a:gd name="connsiteY27" fmla="*/ 620772 h 2509496"/>
                <a:gd name="connsiteX28" fmla="*/ 3573900 w 4250268"/>
                <a:gd name="connsiteY28" fmla="*/ 671572 h 2509496"/>
                <a:gd name="connsiteX29" fmla="*/ 3732650 w 4250268"/>
                <a:gd name="connsiteY29" fmla="*/ 773172 h 2509496"/>
                <a:gd name="connsiteX30" fmla="*/ 3872350 w 4250268"/>
                <a:gd name="connsiteY30" fmla="*/ 843022 h 2509496"/>
                <a:gd name="connsiteX31" fmla="*/ 3980300 w 4250268"/>
                <a:gd name="connsiteY31" fmla="*/ 827147 h 2509496"/>
                <a:gd name="connsiteX32" fmla="*/ 3942200 w 4250268"/>
                <a:gd name="connsiteY32" fmla="*/ 677922 h 2509496"/>
                <a:gd name="connsiteX33" fmla="*/ 4015225 w 4250268"/>
                <a:gd name="connsiteY33" fmla="*/ 566797 h 2509496"/>
                <a:gd name="connsiteX34" fmla="*/ 4072375 w 4250268"/>
                <a:gd name="connsiteY34" fmla="*/ 411222 h 2509496"/>
                <a:gd name="connsiteX35" fmla="*/ 4116825 w 4250268"/>
                <a:gd name="connsiteY35" fmla="*/ 296922 h 2509496"/>
                <a:gd name="connsiteX36" fmla="*/ 4132700 w 4250268"/>
                <a:gd name="connsiteY36" fmla="*/ 233422 h 2509496"/>
                <a:gd name="connsiteX37" fmla="*/ 4173975 w 4250268"/>
                <a:gd name="connsiteY37" fmla="*/ 173097 h 2509496"/>
                <a:gd name="connsiteX38" fmla="*/ 4237475 w 4250268"/>
                <a:gd name="connsiteY38" fmla="*/ 134997 h 2509496"/>
                <a:gd name="connsiteX39" fmla="*/ 4227950 w 4250268"/>
                <a:gd name="connsiteY39" fmla="*/ 128647 h 2509496"/>
                <a:gd name="connsiteX40" fmla="*/ 4240650 w 4250268"/>
                <a:gd name="connsiteY40" fmla="*/ 1754247 h 2509496"/>
                <a:gd name="connsiteX41" fmla="*/ 4075550 w 4250268"/>
                <a:gd name="connsiteY41" fmla="*/ 1627247 h 2509496"/>
                <a:gd name="connsiteX42" fmla="*/ 3853300 w 4250268"/>
                <a:gd name="connsiteY42" fmla="*/ 1487547 h 2509496"/>
                <a:gd name="connsiteX43" fmla="*/ 3716775 w 4250268"/>
                <a:gd name="connsiteY43" fmla="*/ 1430397 h 2509496"/>
                <a:gd name="connsiteX44" fmla="*/ 3561200 w 4250268"/>
                <a:gd name="connsiteY44" fmla="*/ 1420872 h 2509496"/>
                <a:gd name="connsiteX45" fmla="*/ 3399275 w 4250268"/>
                <a:gd name="connsiteY45" fmla="*/ 1490722 h 2509496"/>
                <a:gd name="connsiteX46" fmla="*/ 3278625 w 4250268"/>
                <a:gd name="connsiteY46" fmla="*/ 1579622 h 2509496"/>
                <a:gd name="connsiteX47" fmla="*/ 3151625 w 4250268"/>
                <a:gd name="connsiteY47" fmla="*/ 1671697 h 2509496"/>
                <a:gd name="connsiteX48" fmla="*/ 3056375 w 4250268"/>
                <a:gd name="connsiteY48" fmla="*/ 1732022 h 2509496"/>
                <a:gd name="connsiteX49" fmla="*/ 2980175 w 4250268"/>
                <a:gd name="connsiteY49" fmla="*/ 1700272 h 2509496"/>
                <a:gd name="connsiteX50" fmla="*/ 2878575 w 4250268"/>
                <a:gd name="connsiteY50" fmla="*/ 1684397 h 2509496"/>
                <a:gd name="connsiteX51" fmla="*/ 2691250 w 4250268"/>
                <a:gd name="connsiteY51" fmla="*/ 1795522 h 2509496"/>
                <a:gd name="connsiteX52" fmla="*/ 2551550 w 4250268"/>
                <a:gd name="connsiteY52" fmla="*/ 1906647 h 2509496"/>
                <a:gd name="connsiteX53" fmla="*/ 2376925 w 4250268"/>
                <a:gd name="connsiteY53" fmla="*/ 1957447 h 2509496"/>
                <a:gd name="connsiteX54" fmla="*/ 2195950 w 4250268"/>
                <a:gd name="connsiteY54" fmla="*/ 1992372 h 2509496"/>
                <a:gd name="connsiteX55" fmla="*/ 2024500 w 4250268"/>
                <a:gd name="connsiteY55" fmla="*/ 1982847 h 2509496"/>
                <a:gd name="connsiteX56" fmla="*/ 1884800 w 4250268"/>
                <a:gd name="connsiteY56" fmla="*/ 2008247 h 2509496"/>
                <a:gd name="connsiteX57" fmla="*/ 1821300 w 4250268"/>
                <a:gd name="connsiteY57" fmla="*/ 2084447 h 2509496"/>
                <a:gd name="connsiteX58" fmla="*/ 1732400 w 4250268"/>
                <a:gd name="connsiteY58" fmla="*/ 2141597 h 2509496"/>
                <a:gd name="connsiteX59" fmla="*/ 1519675 w 4250268"/>
                <a:gd name="connsiteY59" fmla="*/ 2122547 h 2509496"/>
                <a:gd name="connsiteX60" fmla="*/ 1402200 w 4250268"/>
                <a:gd name="connsiteY60" fmla="*/ 2078097 h 2509496"/>
                <a:gd name="connsiteX61" fmla="*/ 1240275 w 4250268"/>
                <a:gd name="connsiteY61" fmla="*/ 2052697 h 2509496"/>
                <a:gd name="connsiteX62" fmla="*/ 1014850 w 4250268"/>
                <a:gd name="connsiteY62" fmla="*/ 2024122 h 2509496"/>
                <a:gd name="connsiteX63" fmla="*/ 871975 w 4250268"/>
                <a:gd name="connsiteY63" fmla="*/ 2113022 h 2509496"/>
                <a:gd name="connsiteX64" fmla="*/ 767200 w 4250268"/>
                <a:gd name="connsiteY64" fmla="*/ 2208272 h 2509496"/>
                <a:gd name="connsiteX65" fmla="*/ 697350 w 4250268"/>
                <a:gd name="connsiteY65" fmla="*/ 2227322 h 2509496"/>
                <a:gd name="connsiteX66" fmla="*/ 598925 w 4250268"/>
                <a:gd name="connsiteY66" fmla="*/ 2243197 h 2509496"/>
                <a:gd name="connsiteX67" fmla="*/ 475100 w 4250268"/>
                <a:gd name="connsiteY67" fmla="*/ 2281297 h 2509496"/>
                <a:gd name="connsiteX68" fmla="*/ 386200 w 4250268"/>
                <a:gd name="connsiteY68" fmla="*/ 2335272 h 2509496"/>
                <a:gd name="connsiteX69" fmla="*/ 297300 w 4250268"/>
                <a:gd name="connsiteY69" fmla="*/ 2436872 h 2509496"/>
                <a:gd name="connsiteX70" fmla="*/ 230625 w 4250268"/>
                <a:gd name="connsiteY70" fmla="*/ 2494022 h 2509496"/>
                <a:gd name="connsiteX71" fmla="*/ 113150 w 4250268"/>
                <a:gd name="connsiteY71" fmla="*/ 2144772 h 2509496"/>
                <a:gd name="connsiteX72" fmla="*/ 49650 w 4250268"/>
                <a:gd name="connsiteY72" fmla="*/ 1935222 h 2509496"/>
                <a:gd name="connsiteX73" fmla="*/ 5200 w 4250268"/>
                <a:gd name="connsiteY73" fmla="*/ 1681222 h 2509496"/>
                <a:gd name="connsiteX0" fmla="*/ 5200 w 4241589"/>
                <a:gd name="connsiteY0" fmla="*/ 1681222 h 2509496"/>
                <a:gd name="connsiteX1" fmla="*/ 176650 w 4241589"/>
                <a:gd name="connsiteY1" fmla="*/ 1522472 h 2509496"/>
                <a:gd name="connsiteX2" fmla="*/ 370325 w 4241589"/>
                <a:gd name="connsiteY2" fmla="*/ 1487547 h 2509496"/>
                <a:gd name="connsiteX3" fmla="*/ 548125 w 4241589"/>
                <a:gd name="connsiteY3" fmla="*/ 1487547 h 2509496"/>
                <a:gd name="connsiteX4" fmla="*/ 751325 w 4241589"/>
                <a:gd name="connsiteY4" fmla="*/ 1468497 h 2509496"/>
                <a:gd name="connsiteX5" fmla="*/ 925950 w 4241589"/>
                <a:gd name="connsiteY5" fmla="*/ 1401822 h 2509496"/>
                <a:gd name="connsiteX6" fmla="*/ 1097400 w 4241589"/>
                <a:gd name="connsiteY6" fmla="*/ 1287522 h 2509496"/>
                <a:gd name="connsiteX7" fmla="*/ 1192650 w 4241589"/>
                <a:gd name="connsiteY7" fmla="*/ 1195447 h 2509496"/>
                <a:gd name="connsiteX8" fmla="*/ 1297425 w 4241589"/>
                <a:gd name="connsiteY8" fmla="*/ 1170047 h 2509496"/>
                <a:gd name="connsiteX9" fmla="*/ 1446650 w 4241589"/>
                <a:gd name="connsiteY9" fmla="*/ 1227197 h 2509496"/>
                <a:gd name="connsiteX10" fmla="*/ 1580000 w 4241589"/>
                <a:gd name="connsiteY10" fmla="*/ 1300222 h 2509496"/>
                <a:gd name="connsiteX11" fmla="*/ 1732400 w 4241589"/>
                <a:gd name="connsiteY11" fmla="*/ 1322447 h 2509496"/>
                <a:gd name="connsiteX12" fmla="*/ 1989575 w 4241589"/>
                <a:gd name="connsiteY12" fmla="*/ 1262122 h 2509496"/>
                <a:gd name="connsiteX13" fmla="*/ 2272150 w 4241589"/>
                <a:gd name="connsiteY13" fmla="*/ 1103372 h 2509496"/>
                <a:gd name="connsiteX14" fmla="*/ 2469000 w 4241589"/>
                <a:gd name="connsiteY14" fmla="*/ 995422 h 2509496"/>
                <a:gd name="connsiteX15" fmla="*/ 2672200 w 4241589"/>
                <a:gd name="connsiteY15" fmla="*/ 827147 h 2509496"/>
                <a:gd name="connsiteX16" fmla="*/ 2754750 w 4241589"/>
                <a:gd name="connsiteY16" fmla="*/ 808097 h 2509496"/>
                <a:gd name="connsiteX17" fmla="*/ 2792850 w 4241589"/>
                <a:gd name="connsiteY17" fmla="*/ 874772 h 2509496"/>
                <a:gd name="connsiteX18" fmla="*/ 2792850 w 4241589"/>
                <a:gd name="connsiteY18" fmla="*/ 989072 h 2509496"/>
                <a:gd name="connsiteX19" fmla="*/ 2869050 w 4241589"/>
                <a:gd name="connsiteY19" fmla="*/ 1008122 h 2509496"/>
                <a:gd name="connsiteX20" fmla="*/ 2926200 w 4241589"/>
                <a:gd name="connsiteY20" fmla="*/ 928747 h 2509496"/>
                <a:gd name="connsiteX21" fmla="*/ 2989700 w 4241589"/>
                <a:gd name="connsiteY21" fmla="*/ 839847 h 2509496"/>
                <a:gd name="connsiteX22" fmla="*/ 3043675 w 4241589"/>
                <a:gd name="connsiteY22" fmla="*/ 769997 h 2509496"/>
                <a:gd name="connsiteX23" fmla="*/ 3132575 w 4241589"/>
                <a:gd name="connsiteY23" fmla="*/ 792222 h 2509496"/>
                <a:gd name="connsiteX24" fmla="*/ 3177025 w 4241589"/>
                <a:gd name="connsiteY24" fmla="*/ 804922 h 2509496"/>
                <a:gd name="connsiteX25" fmla="*/ 3256400 w 4241589"/>
                <a:gd name="connsiteY25" fmla="*/ 725547 h 2509496"/>
                <a:gd name="connsiteX26" fmla="*/ 3294500 w 4241589"/>
                <a:gd name="connsiteY26" fmla="*/ 716022 h 2509496"/>
                <a:gd name="connsiteX27" fmla="*/ 3440550 w 4241589"/>
                <a:gd name="connsiteY27" fmla="*/ 620772 h 2509496"/>
                <a:gd name="connsiteX28" fmla="*/ 3573900 w 4241589"/>
                <a:gd name="connsiteY28" fmla="*/ 671572 h 2509496"/>
                <a:gd name="connsiteX29" fmla="*/ 3732650 w 4241589"/>
                <a:gd name="connsiteY29" fmla="*/ 773172 h 2509496"/>
                <a:gd name="connsiteX30" fmla="*/ 3872350 w 4241589"/>
                <a:gd name="connsiteY30" fmla="*/ 843022 h 2509496"/>
                <a:gd name="connsiteX31" fmla="*/ 3980300 w 4241589"/>
                <a:gd name="connsiteY31" fmla="*/ 827147 h 2509496"/>
                <a:gd name="connsiteX32" fmla="*/ 3942200 w 4241589"/>
                <a:gd name="connsiteY32" fmla="*/ 677922 h 2509496"/>
                <a:gd name="connsiteX33" fmla="*/ 4015225 w 4241589"/>
                <a:gd name="connsiteY33" fmla="*/ 566797 h 2509496"/>
                <a:gd name="connsiteX34" fmla="*/ 4072375 w 4241589"/>
                <a:gd name="connsiteY34" fmla="*/ 411222 h 2509496"/>
                <a:gd name="connsiteX35" fmla="*/ 4116825 w 4241589"/>
                <a:gd name="connsiteY35" fmla="*/ 296922 h 2509496"/>
                <a:gd name="connsiteX36" fmla="*/ 4132700 w 4241589"/>
                <a:gd name="connsiteY36" fmla="*/ 233422 h 2509496"/>
                <a:gd name="connsiteX37" fmla="*/ 4173975 w 4241589"/>
                <a:gd name="connsiteY37" fmla="*/ 173097 h 2509496"/>
                <a:gd name="connsiteX38" fmla="*/ 4237475 w 4241589"/>
                <a:gd name="connsiteY38" fmla="*/ 134997 h 2509496"/>
                <a:gd name="connsiteX39" fmla="*/ 4227950 w 4241589"/>
                <a:gd name="connsiteY39" fmla="*/ 128647 h 2509496"/>
                <a:gd name="connsiteX40" fmla="*/ 4240650 w 4241589"/>
                <a:gd name="connsiteY40" fmla="*/ 1754247 h 2509496"/>
                <a:gd name="connsiteX41" fmla="*/ 4221600 w 4241589"/>
                <a:gd name="connsiteY41" fmla="*/ 1751072 h 2509496"/>
                <a:gd name="connsiteX42" fmla="*/ 4075550 w 4241589"/>
                <a:gd name="connsiteY42" fmla="*/ 1627247 h 2509496"/>
                <a:gd name="connsiteX43" fmla="*/ 3853300 w 4241589"/>
                <a:gd name="connsiteY43" fmla="*/ 1487547 h 2509496"/>
                <a:gd name="connsiteX44" fmla="*/ 3716775 w 4241589"/>
                <a:gd name="connsiteY44" fmla="*/ 1430397 h 2509496"/>
                <a:gd name="connsiteX45" fmla="*/ 3561200 w 4241589"/>
                <a:gd name="connsiteY45" fmla="*/ 1420872 h 2509496"/>
                <a:gd name="connsiteX46" fmla="*/ 3399275 w 4241589"/>
                <a:gd name="connsiteY46" fmla="*/ 1490722 h 2509496"/>
                <a:gd name="connsiteX47" fmla="*/ 3278625 w 4241589"/>
                <a:gd name="connsiteY47" fmla="*/ 1579622 h 2509496"/>
                <a:gd name="connsiteX48" fmla="*/ 3151625 w 4241589"/>
                <a:gd name="connsiteY48" fmla="*/ 1671697 h 2509496"/>
                <a:gd name="connsiteX49" fmla="*/ 3056375 w 4241589"/>
                <a:gd name="connsiteY49" fmla="*/ 1732022 h 2509496"/>
                <a:gd name="connsiteX50" fmla="*/ 2980175 w 4241589"/>
                <a:gd name="connsiteY50" fmla="*/ 1700272 h 2509496"/>
                <a:gd name="connsiteX51" fmla="*/ 2878575 w 4241589"/>
                <a:gd name="connsiteY51" fmla="*/ 1684397 h 2509496"/>
                <a:gd name="connsiteX52" fmla="*/ 2691250 w 4241589"/>
                <a:gd name="connsiteY52" fmla="*/ 1795522 h 2509496"/>
                <a:gd name="connsiteX53" fmla="*/ 2551550 w 4241589"/>
                <a:gd name="connsiteY53" fmla="*/ 1906647 h 2509496"/>
                <a:gd name="connsiteX54" fmla="*/ 2376925 w 4241589"/>
                <a:gd name="connsiteY54" fmla="*/ 1957447 h 2509496"/>
                <a:gd name="connsiteX55" fmla="*/ 2195950 w 4241589"/>
                <a:gd name="connsiteY55" fmla="*/ 1992372 h 2509496"/>
                <a:gd name="connsiteX56" fmla="*/ 2024500 w 4241589"/>
                <a:gd name="connsiteY56" fmla="*/ 1982847 h 2509496"/>
                <a:gd name="connsiteX57" fmla="*/ 1884800 w 4241589"/>
                <a:gd name="connsiteY57" fmla="*/ 2008247 h 2509496"/>
                <a:gd name="connsiteX58" fmla="*/ 1821300 w 4241589"/>
                <a:gd name="connsiteY58" fmla="*/ 2084447 h 2509496"/>
                <a:gd name="connsiteX59" fmla="*/ 1732400 w 4241589"/>
                <a:gd name="connsiteY59" fmla="*/ 2141597 h 2509496"/>
                <a:gd name="connsiteX60" fmla="*/ 1519675 w 4241589"/>
                <a:gd name="connsiteY60" fmla="*/ 2122547 h 2509496"/>
                <a:gd name="connsiteX61" fmla="*/ 1402200 w 4241589"/>
                <a:gd name="connsiteY61" fmla="*/ 2078097 h 2509496"/>
                <a:gd name="connsiteX62" fmla="*/ 1240275 w 4241589"/>
                <a:gd name="connsiteY62" fmla="*/ 2052697 h 2509496"/>
                <a:gd name="connsiteX63" fmla="*/ 1014850 w 4241589"/>
                <a:gd name="connsiteY63" fmla="*/ 2024122 h 2509496"/>
                <a:gd name="connsiteX64" fmla="*/ 871975 w 4241589"/>
                <a:gd name="connsiteY64" fmla="*/ 2113022 h 2509496"/>
                <a:gd name="connsiteX65" fmla="*/ 767200 w 4241589"/>
                <a:gd name="connsiteY65" fmla="*/ 2208272 h 2509496"/>
                <a:gd name="connsiteX66" fmla="*/ 697350 w 4241589"/>
                <a:gd name="connsiteY66" fmla="*/ 2227322 h 2509496"/>
                <a:gd name="connsiteX67" fmla="*/ 598925 w 4241589"/>
                <a:gd name="connsiteY67" fmla="*/ 2243197 h 2509496"/>
                <a:gd name="connsiteX68" fmla="*/ 475100 w 4241589"/>
                <a:gd name="connsiteY68" fmla="*/ 2281297 h 2509496"/>
                <a:gd name="connsiteX69" fmla="*/ 386200 w 4241589"/>
                <a:gd name="connsiteY69" fmla="*/ 2335272 h 2509496"/>
                <a:gd name="connsiteX70" fmla="*/ 297300 w 4241589"/>
                <a:gd name="connsiteY70" fmla="*/ 2436872 h 2509496"/>
                <a:gd name="connsiteX71" fmla="*/ 230625 w 4241589"/>
                <a:gd name="connsiteY71" fmla="*/ 2494022 h 2509496"/>
                <a:gd name="connsiteX72" fmla="*/ 113150 w 4241589"/>
                <a:gd name="connsiteY72" fmla="*/ 2144772 h 2509496"/>
                <a:gd name="connsiteX73" fmla="*/ 49650 w 4241589"/>
                <a:gd name="connsiteY73" fmla="*/ 1935222 h 2509496"/>
                <a:gd name="connsiteX74" fmla="*/ 5200 w 4241589"/>
                <a:gd name="connsiteY74" fmla="*/ 1681222 h 2509496"/>
                <a:gd name="connsiteX0" fmla="*/ 7527 w 4243916"/>
                <a:gd name="connsiteY0" fmla="*/ 1681222 h 2509496"/>
                <a:gd name="connsiteX1" fmla="*/ 217077 w 4243916"/>
                <a:gd name="connsiteY1" fmla="*/ 1551047 h 2509496"/>
                <a:gd name="connsiteX2" fmla="*/ 372652 w 4243916"/>
                <a:gd name="connsiteY2" fmla="*/ 1487547 h 2509496"/>
                <a:gd name="connsiteX3" fmla="*/ 550452 w 4243916"/>
                <a:gd name="connsiteY3" fmla="*/ 1487547 h 2509496"/>
                <a:gd name="connsiteX4" fmla="*/ 753652 w 4243916"/>
                <a:gd name="connsiteY4" fmla="*/ 1468497 h 2509496"/>
                <a:gd name="connsiteX5" fmla="*/ 928277 w 4243916"/>
                <a:gd name="connsiteY5" fmla="*/ 1401822 h 2509496"/>
                <a:gd name="connsiteX6" fmla="*/ 1099727 w 4243916"/>
                <a:gd name="connsiteY6" fmla="*/ 1287522 h 2509496"/>
                <a:gd name="connsiteX7" fmla="*/ 1194977 w 4243916"/>
                <a:gd name="connsiteY7" fmla="*/ 1195447 h 2509496"/>
                <a:gd name="connsiteX8" fmla="*/ 1299752 w 4243916"/>
                <a:gd name="connsiteY8" fmla="*/ 1170047 h 2509496"/>
                <a:gd name="connsiteX9" fmla="*/ 1448977 w 4243916"/>
                <a:gd name="connsiteY9" fmla="*/ 1227197 h 2509496"/>
                <a:gd name="connsiteX10" fmla="*/ 1582327 w 4243916"/>
                <a:gd name="connsiteY10" fmla="*/ 1300222 h 2509496"/>
                <a:gd name="connsiteX11" fmla="*/ 1734727 w 4243916"/>
                <a:gd name="connsiteY11" fmla="*/ 1322447 h 2509496"/>
                <a:gd name="connsiteX12" fmla="*/ 1991902 w 4243916"/>
                <a:gd name="connsiteY12" fmla="*/ 1262122 h 2509496"/>
                <a:gd name="connsiteX13" fmla="*/ 2274477 w 4243916"/>
                <a:gd name="connsiteY13" fmla="*/ 1103372 h 2509496"/>
                <a:gd name="connsiteX14" fmla="*/ 2471327 w 4243916"/>
                <a:gd name="connsiteY14" fmla="*/ 995422 h 2509496"/>
                <a:gd name="connsiteX15" fmla="*/ 2674527 w 4243916"/>
                <a:gd name="connsiteY15" fmla="*/ 827147 h 2509496"/>
                <a:gd name="connsiteX16" fmla="*/ 2757077 w 4243916"/>
                <a:gd name="connsiteY16" fmla="*/ 808097 h 2509496"/>
                <a:gd name="connsiteX17" fmla="*/ 2795177 w 4243916"/>
                <a:gd name="connsiteY17" fmla="*/ 874772 h 2509496"/>
                <a:gd name="connsiteX18" fmla="*/ 2795177 w 4243916"/>
                <a:gd name="connsiteY18" fmla="*/ 989072 h 2509496"/>
                <a:gd name="connsiteX19" fmla="*/ 2871377 w 4243916"/>
                <a:gd name="connsiteY19" fmla="*/ 1008122 h 2509496"/>
                <a:gd name="connsiteX20" fmla="*/ 2928527 w 4243916"/>
                <a:gd name="connsiteY20" fmla="*/ 928747 h 2509496"/>
                <a:gd name="connsiteX21" fmla="*/ 2992027 w 4243916"/>
                <a:gd name="connsiteY21" fmla="*/ 839847 h 2509496"/>
                <a:gd name="connsiteX22" fmla="*/ 3046002 w 4243916"/>
                <a:gd name="connsiteY22" fmla="*/ 769997 h 2509496"/>
                <a:gd name="connsiteX23" fmla="*/ 3134902 w 4243916"/>
                <a:gd name="connsiteY23" fmla="*/ 792222 h 2509496"/>
                <a:gd name="connsiteX24" fmla="*/ 3179352 w 4243916"/>
                <a:gd name="connsiteY24" fmla="*/ 804922 h 2509496"/>
                <a:gd name="connsiteX25" fmla="*/ 3258727 w 4243916"/>
                <a:gd name="connsiteY25" fmla="*/ 725547 h 2509496"/>
                <a:gd name="connsiteX26" fmla="*/ 3296827 w 4243916"/>
                <a:gd name="connsiteY26" fmla="*/ 716022 h 2509496"/>
                <a:gd name="connsiteX27" fmla="*/ 3442877 w 4243916"/>
                <a:gd name="connsiteY27" fmla="*/ 620772 h 2509496"/>
                <a:gd name="connsiteX28" fmla="*/ 3576227 w 4243916"/>
                <a:gd name="connsiteY28" fmla="*/ 671572 h 2509496"/>
                <a:gd name="connsiteX29" fmla="*/ 3734977 w 4243916"/>
                <a:gd name="connsiteY29" fmla="*/ 773172 h 2509496"/>
                <a:gd name="connsiteX30" fmla="*/ 3874677 w 4243916"/>
                <a:gd name="connsiteY30" fmla="*/ 843022 h 2509496"/>
                <a:gd name="connsiteX31" fmla="*/ 3982627 w 4243916"/>
                <a:gd name="connsiteY31" fmla="*/ 827147 h 2509496"/>
                <a:gd name="connsiteX32" fmla="*/ 3944527 w 4243916"/>
                <a:gd name="connsiteY32" fmla="*/ 677922 h 2509496"/>
                <a:gd name="connsiteX33" fmla="*/ 4017552 w 4243916"/>
                <a:gd name="connsiteY33" fmla="*/ 566797 h 2509496"/>
                <a:gd name="connsiteX34" fmla="*/ 4074702 w 4243916"/>
                <a:gd name="connsiteY34" fmla="*/ 411222 h 2509496"/>
                <a:gd name="connsiteX35" fmla="*/ 4119152 w 4243916"/>
                <a:gd name="connsiteY35" fmla="*/ 296922 h 2509496"/>
                <a:gd name="connsiteX36" fmla="*/ 4135027 w 4243916"/>
                <a:gd name="connsiteY36" fmla="*/ 233422 h 2509496"/>
                <a:gd name="connsiteX37" fmla="*/ 4176302 w 4243916"/>
                <a:gd name="connsiteY37" fmla="*/ 173097 h 2509496"/>
                <a:gd name="connsiteX38" fmla="*/ 4239802 w 4243916"/>
                <a:gd name="connsiteY38" fmla="*/ 134997 h 2509496"/>
                <a:gd name="connsiteX39" fmla="*/ 4230277 w 4243916"/>
                <a:gd name="connsiteY39" fmla="*/ 128647 h 2509496"/>
                <a:gd name="connsiteX40" fmla="*/ 4242977 w 4243916"/>
                <a:gd name="connsiteY40" fmla="*/ 1754247 h 2509496"/>
                <a:gd name="connsiteX41" fmla="*/ 4223927 w 4243916"/>
                <a:gd name="connsiteY41" fmla="*/ 1751072 h 2509496"/>
                <a:gd name="connsiteX42" fmla="*/ 4077877 w 4243916"/>
                <a:gd name="connsiteY42" fmla="*/ 1627247 h 2509496"/>
                <a:gd name="connsiteX43" fmla="*/ 3855627 w 4243916"/>
                <a:gd name="connsiteY43" fmla="*/ 1487547 h 2509496"/>
                <a:gd name="connsiteX44" fmla="*/ 3719102 w 4243916"/>
                <a:gd name="connsiteY44" fmla="*/ 1430397 h 2509496"/>
                <a:gd name="connsiteX45" fmla="*/ 3563527 w 4243916"/>
                <a:gd name="connsiteY45" fmla="*/ 1420872 h 2509496"/>
                <a:gd name="connsiteX46" fmla="*/ 3401602 w 4243916"/>
                <a:gd name="connsiteY46" fmla="*/ 1490722 h 2509496"/>
                <a:gd name="connsiteX47" fmla="*/ 3280952 w 4243916"/>
                <a:gd name="connsiteY47" fmla="*/ 1579622 h 2509496"/>
                <a:gd name="connsiteX48" fmla="*/ 3153952 w 4243916"/>
                <a:gd name="connsiteY48" fmla="*/ 1671697 h 2509496"/>
                <a:gd name="connsiteX49" fmla="*/ 3058702 w 4243916"/>
                <a:gd name="connsiteY49" fmla="*/ 1732022 h 2509496"/>
                <a:gd name="connsiteX50" fmla="*/ 2982502 w 4243916"/>
                <a:gd name="connsiteY50" fmla="*/ 1700272 h 2509496"/>
                <a:gd name="connsiteX51" fmla="*/ 2880902 w 4243916"/>
                <a:gd name="connsiteY51" fmla="*/ 1684397 h 2509496"/>
                <a:gd name="connsiteX52" fmla="*/ 2693577 w 4243916"/>
                <a:gd name="connsiteY52" fmla="*/ 1795522 h 2509496"/>
                <a:gd name="connsiteX53" fmla="*/ 2553877 w 4243916"/>
                <a:gd name="connsiteY53" fmla="*/ 1906647 h 2509496"/>
                <a:gd name="connsiteX54" fmla="*/ 2379252 w 4243916"/>
                <a:gd name="connsiteY54" fmla="*/ 1957447 h 2509496"/>
                <a:gd name="connsiteX55" fmla="*/ 2198277 w 4243916"/>
                <a:gd name="connsiteY55" fmla="*/ 1992372 h 2509496"/>
                <a:gd name="connsiteX56" fmla="*/ 2026827 w 4243916"/>
                <a:gd name="connsiteY56" fmla="*/ 1982847 h 2509496"/>
                <a:gd name="connsiteX57" fmla="*/ 1887127 w 4243916"/>
                <a:gd name="connsiteY57" fmla="*/ 2008247 h 2509496"/>
                <a:gd name="connsiteX58" fmla="*/ 1823627 w 4243916"/>
                <a:gd name="connsiteY58" fmla="*/ 2084447 h 2509496"/>
                <a:gd name="connsiteX59" fmla="*/ 1734727 w 4243916"/>
                <a:gd name="connsiteY59" fmla="*/ 2141597 h 2509496"/>
                <a:gd name="connsiteX60" fmla="*/ 1522002 w 4243916"/>
                <a:gd name="connsiteY60" fmla="*/ 2122547 h 2509496"/>
                <a:gd name="connsiteX61" fmla="*/ 1404527 w 4243916"/>
                <a:gd name="connsiteY61" fmla="*/ 2078097 h 2509496"/>
                <a:gd name="connsiteX62" fmla="*/ 1242602 w 4243916"/>
                <a:gd name="connsiteY62" fmla="*/ 2052697 h 2509496"/>
                <a:gd name="connsiteX63" fmla="*/ 1017177 w 4243916"/>
                <a:gd name="connsiteY63" fmla="*/ 2024122 h 2509496"/>
                <a:gd name="connsiteX64" fmla="*/ 874302 w 4243916"/>
                <a:gd name="connsiteY64" fmla="*/ 2113022 h 2509496"/>
                <a:gd name="connsiteX65" fmla="*/ 769527 w 4243916"/>
                <a:gd name="connsiteY65" fmla="*/ 2208272 h 2509496"/>
                <a:gd name="connsiteX66" fmla="*/ 699677 w 4243916"/>
                <a:gd name="connsiteY66" fmla="*/ 2227322 h 2509496"/>
                <a:gd name="connsiteX67" fmla="*/ 601252 w 4243916"/>
                <a:gd name="connsiteY67" fmla="*/ 2243197 h 2509496"/>
                <a:gd name="connsiteX68" fmla="*/ 477427 w 4243916"/>
                <a:gd name="connsiteY68" fmla="*/ 2281297 h 2509496"/>
                <a:gd name="connsiteX69" fmla="*/ 388527 w 4243916"/>
                <a:gd name="connsiteY69" fmla="*/ 2335272 h 2509496"/>
                <a:gd name="connsiteX70" fmla="*/ 299627 w 4243916"/>
                <a:gd name="connsiteY70" fmla="*/ 2436872 h 2509496"/>
                <a:gd name="connsiteX71" fmla="*/ 232952 w 4243916"/>
                <a:gd name="connsiteY71" fmla="*/ 2494022 h 2509496"/>
                <a:gd name="connsiteX72" fmla="*/ 115477 w 4243916"/>
                <a:gd name="connsiteY72" fmla="*/ 2144772 h 2509496"/>
                <a:gd name="connsiteX73" fmla="*/ 51977 w 4243916"/>
                <a:gd name="connsiteY73" fmla="*/ 1935222 h 2509496"/>
                <a:gd name="connsiteX74" fmla="*/ 7527 w 4243916"/>
                <a:gd name="connsiteY74" fmla="*/ 1681222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48754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48754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09772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78641 w 4249905"/>
                <a:gd name="connsiteY2" fmla="*/ 1506597 h 2509496"/>
                <a:gd name="connsiteX3" fmla="*/ 556441 w 4249905"/>
                <a:gd name="connsiteY3" fmla="*/ 1544697 h 2509496"/>
                <a:gd name="connsiteX4" fmla="*/ 759641 w 4249905"/>
                <a:gd name="connsiteY4" fmla="*/ 1468497 h 2509496"/>
                <a:gd name="connsiteX5" fmla="*/ 934266 w 4249905"/>
                <a:gd name="connsiteY5" fmla="*/ 1401822 h 2509496"/>
                <a:gd name="connsiteX6" fmla="*/ 1105716 w 4249905"/>
                <a:gd name="connsiteY6" fmla="*/ 1287522 h 2509496"/>
                <a:gd name="connsiteX7" fmla="*/ 1200966 w 4249905"/>
                <a:gd name="connsiteY7" fmla="*/ 1195447 h 2509496"/>
                <a:gd name="connsiteX8" fmla="*/ 1305741 w 4249905"/>
                <a:gd name="connsiteY8" fmla="*/ 1170047 h 2509496"/>
                <a:gd name="connsiteX9" fmla="*/ 1454966 w 4249905"/>
                <a:gd name="connsiteY9" fmla="*/ 1227197 h 2509496"/>
                <a:gd name="connsiteX10" fmla="*/ 1588316 w 4249905"/>
                <a:gd name="connsiteY10" fmla="*/ 1300222 h 2509496"/>
                <a:gd name="connsiteX11" fmla="*/ 1740716 w 4249905"/>
                <a:gd name="connsiteY11" fmla="*/ 1322447 h 2509496"/>
                <a:gd name="connsiteX12" fmla="*/ 1997891 w 4249905"/>
                <a:gd name="connsiteY12" fmla="*/ 1262122 h 2509496"/>
                <a:gd name="connsiteX13" fmla="*/ 2280466 w 4249905"/>
                <a:gd name="connsiteY13" fmla="*/ 1103372 h 2509496"/>
                <a:gd name="connsiteX14" fmla="*/ 2477316 w 4249905"/>
                <a:gd name="connsiteY14" fmla="*/ 995422 h 2509496"/>
                <a:gd name="connsiteX15" fmla="*/ 2680516 w 4249905"/>
                <a:gd name="connsiteY15" fmla="*/ 827147 h 2509496"/>
                <a:gd name="connsiteX16" fmla="*/ 2763066 w 4249905"/>
                <a:gd name="connsiteY16" fmla="*/ 808097 h 2509496"/>
                <a:gd name="connsiteX17" fmla="*/ 2801166 w 4249905"/>
                <a:gd name="connsiteY17" fmla="*/ 874772 h 2509496"/>
                <a:gd name="connsiteX18" fmla="*/ 2801166 w 4249905"/>
                <a:gd name="connsiteY18" fmla="*/ 989072 h 2509496"/>
                <a:gd name="connsiteX19" fmla="*/ 2877366 w 4249905"/>
                <a:gd name="connsiteY19" fmla="*/ 1008122 h 2509496"/>
                <a:gd name="connsiteX20" fmla="*/ 2934516 w 4249905"/>
                <a:gd name="connsiteY20" fmla="*/ 928747 h 2509496"/>
                <a:gd name="connsiteX21" fmla="*/ 2998016 w 4249905"/>
                <a:gd name="connsiteY21" fmla="*/ 839847 h 2509496"/>
                <a:gd name="connsiteX22" fmla="*/ 3051991 w 4249905"/>
                <a:gd name="connsiteY22" fmla="*/ 769997 h 2509496"/>
                <a:gd name="connsiteX23" fmla="*/ 3140891 w 4249905"/>
                <a:gd name="connsiteY23" fmla="*/ 7922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59641 w 4249905"/>
                <a:gd name="connsiteY5" fmla="*/ 146849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69166 w 4249905"/>
                <a:gd name="connsiteY5" fmla="*/ 1487547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34266 w 4249905"/>
                <a:gd name="connsiteY6" fmla="*/ 1401822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05716 w 4249905"/>
                <a:gd name="connsiteY7" fmla="*/ 1287522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00966 w 4249905"/>
                <a:gd name="connsiteY8" fmla="*/ 1195447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170047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29541 w 4249905"/>
                <a:gd name="connsiteY8" fmla="*/ 121767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05741 w 4249905"/>
                <a:gd name="connsiteY9" fmla="*/ 12049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271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62122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54966 w 4249905"/>
                <a:gd name="connsiteY10" fmla="*/ 12906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22447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88316 w 4249905"/>
                <a:gd name="connsiteY11" fmla="*/ 130022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43866 w 4249905"/>
                <a:gd name="connsiteY11" fmla="*/ 1322447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1997891 w 4249905"/>
                <a:gd name="connsiteY13" fmla="*/ 12621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280466 w 4249905"/>
                <a:gd name="connsiteY14" fmla="*/ 110337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477316 w 4249905"/>
                <a:gd name="connsiteY15" fmla="*/ 99542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0516 w 4249905"/>
                <a:gd name="connsiteY16" fmla="*/ 82714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63066 w 4249905"/>
                <a:gd name="connsiteY17" fmla="*/ 8080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801166 w 4249905"/>
                <a:gd name="connsiteY18" fmla="*/ 874772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86866 w 4249905"/>
                <a:gd name="connsiteY16" fmla="*/ 846197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08122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34516 w 4249905"/>
                <a:gd name="connsiteY21" fmla="*/ 92874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2998016 w 4249905"/>
                <a:gd name="connsiteY22" fmla="*/ 839847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51991 w 4249905"/>
                <a:gd name="connsiteY23" fmla="*/ 7699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74216 w 4249905"/>
                <a:gd name="connsiteY23" fmla="*/ 795397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40891 w 4249905"/>
                <a:gd name="connsiteY24" fmla="*/ 792222 h 2509496"/>
                <a:gd name="connsiteX25" fmla="*/ 3185341 w 4249905"/>
                <a:gd name="connsiteY25" fmla="*/ 804922 h 2509496"/>
                <a:gd name="connsiteX26" fmla="*/ 3264716 w 4249905"/>
                <a:gd name="connsiteY26" fmla="*/ 725547 h 2509496"/>
                <a:gd name="connsiteX27" fmla="*/ 330281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80666 w 4249905"/>
                <a:gd name="connsiteY31" fmla="*/ 843022 h 2509496"/>
                <a:gd name="connsiteX32" fmla="*/ 3988616 w 4249905"/>
                <a:gd name="connsiteY32" fmla="*/ 827147 h 2509496"/>
                <a:gd name="connsiteX33" fmla="*/ 3950516 w 4249905"/>
                <a:gd name="connsiteY33" fmla="*/ 677922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04922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64716 w 4249905"/>
                <a:gd name="connsiteY25" fmla="*/ 725547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0281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740716 w 4249905"/>
                <a:gd name="connsiteY12" fmla="*/ 135737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80666 w 4249905"/>
                <a:gd name="connsiteY30" fmla="*/ 843022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3988616 w 4249905"/>
                <a:gd name="connsiteY31" fmla="*/ 8271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67966 w 4249905"/>
                <a:gd name="connsiteY30" fmla="*/ 8715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50516 w 4249905"/>
                <a:gd name="connsiteY32" fmla="*/ 677922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410516 w 4249905"/>
                <a:gd name="connsiteY10" fmla="*/ 1252597 h 2509496"/>
                <a:gd name="connsiteX11" fmla="*/ 1559741 w 4249905"/>
                <a:gd name="connsiteY11" fmla="*/ 1319272 h 2509496"/>
                <a:gd name="connsiteX12" fmla="*/ 1801041 w 4249905"/>
                <a:gd name="connsiteY12" fmla="*/ 1363722 h 2509496"/>
                <a:gd name="connsiteX13" fmla="*/ 2023291 w 4249905"/>
                <a:gd name="connsiteY13" fmla="*/ 1287522 h 2509496"/>
                <a:gd name="connsiteX14" fmla="*/ 2309041 w 4249905"/>
                <a:gd name="connsiteY14" fmla="*/ 1122422 h 2509496"/>
                <a:gd name="connsiteX15" fmla="*/ 2502716 w 4249905"/>
                <a:gd name="connsiteY15" fmla="*/ 1014472 h 2509496"/>
                <a:gd name="connsiteX16" fmla="*/ 2670991 w 4249905"/>
                <a:gd name="connsiteY16" fmla="*/ 874772 h 2509496"/>
                <a:gd name="connsiteX17" fmla="*/ 2759891 w 4249905"/>
                <a:gd name="connsiteY17" fmla="*/ 846197 h 2509496"/>
                <a:gd name="connsiteX18" fmla="*/ 2772591 w 4249905"/>
                <a:gd name="connsiteY18" fmla="*/ 903347 h 2509496"/>
                <a:gd name="connsiteX19" fmla="*/ 2801166 w 4249905"/>
                <a:gd name="connsiteY19" fmla="*/ 989072 h 2509496"/>
                <a:gd name="connsiteX20" fmla="*/ 2877366 w 4249905"/>
                <a:gd name="connsiteY20" fmla="*/ 1023997 h 2509496"/>
                <a:gd name="connsiteX21" fmla="*/ 2969441 w 4249905"/>
                <a:gd name="connsiteY21" fmla="*/ 935097 h 2509496"/>
                <a:gd name="connsiteX22" fmla="*/ 3026591 w 4249905"/>
                <a:gd name="connsiteY22" fmla="*/ 843022 h 2509496"/>
                <a:gd name="connsiteX23" fmla="*/ 3096441 w 4249905"/>
                <a:gd name="connsiteY23" fmla="*/ 830322 h 2509496"/>
                <a:gd name="connsiteX24" fmla="*/ 3185341 w 4249905"/>
                <a:gd name="connsiteY24" fmla="*/ 871597 h 2509496"/>
                <a:gd name="connsiteX25" fmla="*/ 3271066 w 4249905"/>
                <a:gd name="connsiteY25" fmla="*/ 779522 h 2509496"/>
                <a:gd name="connsiteX26" fmla="*/ 3347266 w 4249905"/>
                <a:gd name="connsiteY26" fmla="*/ 716022 h 2509496"/>
                <a:gd name="connsiteX27" fmla="*/ 3448866 w 4249905"/>
                <a:gd name="connsiteY27" fmla="*/ 620772 h 2509496"/>
                <a:gd name="connsiteX28" fmla="*/ 3582216 w 4249905"/>
                <a:gd name="connsiteY28" fmla="*/ 671572 h 2509496"/>
                <a:gd name="connsiteX29" fmla="*/ 3740966 w 4249905"/>
                <a:gd name="connsiteY29" fmla="*/ 773172 h 2509496"/>
                <a:gd name="connsiteX30" fmla="*/ 3890191 w 4249905"/>
                <a:gd name="connsiteY30" fmla="*/ 884297 h 2509496"/>
                <a:gd name="connsiteX31" fmla="*/ 4001316 w 4249905"/>
                <a:gd name="connsiteY31" fmla="*/ 839847 h 2509496"/>
                <a:gd name="connsiteX32" fmla="*/ 3985441 w 4249905"/>
                <a:gd name="connsiteY32" fmla="*/ 674747 h 2509496"/>
                <a:gd name="connsiteX33" fmla="*/ 4023541 w 4249905"/>
                <a:gd name="connsiteY33" fmla="*/ 566797 h 2509496"/>
                <a:gd name="connsiteX34" fmla="*/ 4080691 w 4249905"/>
                <a:gd name="connsiteY34" fmla="*/ 411222 h 2509496"/>
                <a:gd name="connsiteX35" fmla="*/ 4125141 w 4249905"/>
                <a:gd name="connsiteY35" fmla="*/ 296922 h 2509496"/>
                <a:gd name="connsiteX36" fmla="*/ 4141016 w 4249905"/>
                <a:gd name="connsiteY36" fmla="*/ 233422 h 2509496"/>
                <a:gd name="connsiteX37" fmla="*/ 4182291 w 4249905"/>
                <a:gd name="connsiteY37" fmla="*/ 173097 h 2509496"/>
                <a:gd name="connsiteX38" fmla="*/ 4245791 w 4249905"/>
                <a:gd name="connsiteY38" fmla="*/ 134997 h 2509496"/>
                <a:gd name="connsiteX39" fmla="*/ 4236266 w 4249905"/>
                <a:gd name="connsiteY39" fmla="*/ 128647 h 2509496"/>
                <a:gd name="connsiteX40" fmla="*/ 4248966 w 4249905"/>
                <a:gd name="connsiteY40" fmla="*/ 1754247 h 2509496"/>
                <a:gd name="connsiteX41" fmla="*/ 4229916 w 4249905"/>
                <a:gd name="connsiteY41" fmla="*/ 1751072 h 2509496"/>
                <a:gd name="connsiteX42" fmla="*/ 4083866 w 4249905"/>
                <a:gd name="connsiteY42" fmla="*/ 1627247 h 2509496"/>
                <a:gd name="connsiteX43" fmla="*/ 3861616 w 4249905"/>
                <a:gd name="connsiteY43" fmla="*/ 1487547 h 2509496"/>
                <a:gd name="connsiteX44" fmla="*/ 3725091 w 4249905"/>
                <a:gd name="connsiteY44" fmla="*/ 1430397 h 2509496"/>
                <a:gd name="connsiteX45" fmla="*/ 3569516 w 4249905"/>
                <a:gd name="connsiteY45" fmla="*/ 1420872 h 2509496"/>
                <a:gd name="connsiteX46" fmla="*/ 3407591 w 4249905"/>
                <a:gd name="connsiteY46" fmla="*/ 1490722 h 2509496"/>
                <a:gd name="connsiteX47" fmla="*/ 3286941 w 4249905"/>
                <a:gd name="connsiteY47" fmla="*/ 1579622 h 2509496"/>
                <a:gd name="connsiteX48" fmla="*/ 3159941 w 4249905"/>
                <a:gd name="connsiteY48" fmla="*/ 1671697 h 2509496"/>
                <a:gd name="connsiteX49" fmla="*/ 3064691 w 4249905"/>
                <a:gd name="connsiteY49" fmla="*/ 1732022 h 2509496"/>
                <a:gd name="connsiteX50" fmla="*/ 2988491 w 4249905"/>
                <a:gd name="connsiteY50" fmla="*/ 1700272 h 2509496"/>
                <a:gd name="connsiteX51" fmla="*/ 2886891 w 4249905"/>
                <a:gd name="connsiteY51" fmla="*/ 1684397 h 2509496"/>
                <a:gd name="connsiteX52" fmla="*/ 2699566 w 4249905"/>
                <a:gd name="connsiteY52" fmla="*/ 1795522 h 2509496"/>
                <a:gd name="connsiteX53" fmla="*/ 2559866 w 4249905"/>
                <a:gd name="connsiteY53" fmla="*/ 1906647 h 2509496"/>
                <a:gd name="connsiteX54" fmla="*/ 2385241 w 4249905"/>
                <a:gd name="connsiteY54" fmla="*/ 1957447 h 2509496"/>
                <a:gd name="connsiteX55" fmla="*/ 2204266 w 4249905"/>
                <a:gd name="connsiteY55" fmla="*/ 1992372 h 2509496"/>
                <a:gd name="connsiteX56" fmla="*/ 2032816 w 4249905"/>
                <a:gd name="connsiteY56" fmla="*/ 1982847 h 2509496"/>
                <a:gd name="connsiteX57" fmla="*/ 1893116 w 4249905"/>
                <a:gd name="connsiteY57" fmla="*/ 2008247 h 2509496"/>
                <a:gd name="connsiteX58" fmla="*/ 1829616 w 4249905"/>
                <a:gd name="connsiteY58" fmla="*/ 2084447 h 2509496"/>
                <a:gd name="connsiteX59" fmla="*/ 1740716 w 4249905"/>
                <a:gd name="connsiteY59" fmla="*/ 2141597 h 2509496"/>
                <a:gd name="connsiteX60" fmla="*/ 1527991 w 4249905"/>
                <a:gd name="connsiteY60" fmla="*/ 2122547 h 2509496"/>
                <a:gd name="connsiteX61" fmla="*/ 1410516 w 4249905"/>
                <a:gd name="connsiteY61" fmla="*/ 2078097 h 2509496"/>
                <a:gd name="connsiteX62" fmla="*/ 1248591 w 4249905"/>
                <a:gd name="connsiteY62" fmla="*/ 2052697 h 2509496"/>
                <a:gd name="connsiteX63" fmla="*/ 1023166 w 4249905"/>
                <a:gd name="connsiteY63" fmla="*/ 2024122 h 2509496"/>
                <a:gd name="connsiteX64" fmla="*/ 880291 w 4249905"/>
                <a:gd name="connsiteY64" fmla="*/ 2113022 h 2509496"/>
                <a:gd name="connsiteX65" fmla="*/ 775516 w 4249905"/>
                <a:gd name="connsiteY65" fmla="*/ 2208272 h 2509496"/>
                <a:gd name="connsiteX66" fmla="*/ 705666 w 4249905"/>
                <a:gd name="connsiteY66" fmla="*/ 2227322 h 2509496"/>
                <a:gd name="connsiteX67" fmla="*/ 607241 w 4249905"/>
                <a:gd name="connsiteY67" fmla="*/ 2243197 h 2509496"/>
                <a:gd name="connsiteX68" fmla="*/ 483416 w 4249905"/>
                <a:gd name="connsiteY68" fmla="*/ 2281297 h 2509496"/>
                <a:gd name="connsiteX69" fmla="*/ 394516 w 4249905"/>
                <a:gd name="connsiteY69" fmla="*/ 2335272 h 2509496"/>
                <a:gd name="connsiteX70" fmla="*/ 305616 w 4249905"/>
                <a:gd name="connsiteY70" fmla="*/ 2436872 h 2509496"/>
                <a:gd name="connsiteX71" fmla="*/ 238941 w 4249905"/>
                <a:gd name="connsiteY71" fmla="*/ 2494022 h 2509496"/>
                <a:gd name="connsiteX72" fmla="*/ 121466 w 4249905"/>
                <a:gd name="connsiteY72" fmla="*/ 2144772 h 2509496"/>
                <a:gd name="connsiteX73" fmla="*/ 57966 w 4249905"/>
                <a:gd name="connsiteY73" fmla="*/ 1935222 h 2509496"/>
                <a:gd name="connsiteX74" fmla="*/ 7166 w 4249905"/>
                <a:gd name="connsiteY74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448866 w 4249905"/>
                <a:gd name="connsiteY28" fmla="*/ 620772 h 2509496"/>
                <a:gd name="connsiteX29" fmla="*/ 3582216 w 4249905"/>
                <a:gd name="connsiteY29" fmla="*/ 671572 h 2509496"/>
                <a:gd name="connsiteX30" fmla="*/ 3740966 w 4249905"/>
                <a:gd name="connsiteY30" fmla="*/ 773172 h 2509496"/>
                <a:gd name="connsiteX31" fmla="*/ 3890191 w 4249905"/>
                <a:gd name="connsiteY31" fmla="*/ 884297 h 2509496"/>
                <a:gd name="connsiteX32" fmla="*/ 4001316 w 4249905"/>
                <a:gd name="connsiteY32" fmla="*/ 839847 h 2509496"/>
                <a:gd name="connsiteX33" fmla="*/ 3985441 w 4249905"/>
                <a:gd name="connsiteY33" fmla="*/ 674747 h 2509496"/>
                <a:gd name="connsiteX34" fmla="*/ 4023541 w 4249905"/>
                <a:gd name="connsiteY34" fmla="*/ 566797 h 2509496"/>
                <a:gd name="connsiteX35" fmla="*/ 4080691 w 4249905"/>
                <a:gd name="connsiteY35" fmla="*/ 411222 h 2509496"/>
                <a:gd name="connsiteX36" fmla="*/ 4125141 w 4249905"/>
                <a:gd name="connsiteY36" fmla="*/ 296922 h 2509496"/>
                <a:gd name="connsiteX37" fmla="*/ 4141016 w 4249905"/>
                <a:gd name="connsiteY37" fmla="*/ 233422 h 2509496"/>
                <a:gd name="connsiteX38" fmla="*/ 4182291 w 4249905"/>
                <a:gd name="connsiteY38" fmla="*/ 173097 h 2509496"/>
                <a:gd name="connsiteX39" fmla="*/ 4245791 w 4249905"/>
                <a:gd name="connsiteY39" fmla="*/ 134997 h 2509496"/>
                <a:gd name="connsiteX40" fmla="*/ 4236266 w 4249905"/>
                <a:gd name="connsiteY40" fmla="*/ 128647 h 2509496"/>
                <a:gd name="connsiteX41" fmla="*/ 4248966 w 4249905"/>
                <a:gd name="connsiteY41" fmla="*/ 1754247 h 2509496"/>
                <a:gd name="connsiteX42" fmla="*/ 4229916 w 4249905"/>
                <a:gd name="connsiteY42" fmla="*/ 1751072 h 2509496"/>
                <a:gd name="connsiteX43" fmla="*/ 4083866 w 4249905"/>
                <a:gd name="connsiteY43" fmla="*/ 1627247 h 2509496"/>
                <a:gd name="connsiteX44" fmla="*/ 3861616 w 4249905"/>
                <a:gd name="connsiteY44" fmla="*/ 1487547 h 2509496"/>
                <a:gd name="connsiteX45" fmla="*/ 3725091 w 4249905"/>
                <a:gd name="connsiteY45" fmla="*/ 1430397 h 2509496"/>
                <a:gd name="connsiteX46" fmla="*/ 3569516 w 4249905"/>
                <a:gd name="connsiteY46" fmla="*/ 1420872 h 2509496"/>
                <a:gd name="connsiteX47" fmla="*/ 3407591 w 4249905"/>
                <a:gd name="connsiteY47" fmla="*/ 1490722 h 2509496"/>
                <a:gd name="connsiteX48" fmla="*/ 3286941 w 4249905"/>
                <a:gd name="connsiteY48" fmla="*/ 1579622 h 2509496"/>
                <a:gd name="connsiteX49" fmla="*/ 3159941 w 4249905"/>
                <a:gd name="connsiteY49" fmla="*/ 1671697 h 2509496"/>
                <a:gd name="connsiteX50" fmla="*/ 3064691 w 4249905"/>
                <a:gd name="connsiteY50" fmla="*/ 1732022 h 2509496"/>
                <a:gd name="connsiteX51" fmla="*/ 2988491 w 4249905"/>
                <a:gd name="connsiteY51" fmla="*/ 1700272 h 2509496"/>
                <a:gd name="connsiteX52" fmla="*/ 2886891 w 4249905"/>
                <a:gd name="connsiteY52" fmla="*/ 1684397 h 2509496"/>
                <a:gd name="connsiteX53" fmla="*/ 2699566 w 4249905"/>
                <a:gd name="connsiteY53" fmla="*/ 1795522 h 2509496"/>
                <a:gd name="connsiteX54" fmla="*/ 2559866 w 4249905"/>
                <a:gd name="connsiteY54" fmla="*/ 1906647 h 2509496"/>
                <a:gd name="connsiteX55" fmla="*/ 2385241 w 4249905"/>
                <a:gd name="connsiteY55" fmla="*/ 1957447 h 2509496"/>
                <a:gd name="connsiteX56" fmla="*/ 2204266 w 4249905"/>
                <a:gd name="connsiteY56" fmla="*/ 1992372 h 2509496"/>
                <a:gd name="connsiteX57" fmla="*/ 2032816 w 4249905"/>
                <a:gd name="connsiteY57" fmla="*/ 1982847 h 2509496"/>
                <a:gd name="connsiteX58" fmla="*/ 1893116 w 4249905"/>
                <a:gd name="connsiteY58" fmla="*/ 2008247 h 2509496"/>
                <a:gd name="connsiteX59" fmla="*/ 1829616 w 4249905"/>
                <a:gd name="connsiteY59" fmla="*/ 2084447 h 2509496"/>
                <a:gd name="connsiteX60" fmla="*/ 1740716 w 4249905"/>
                <a:gd name="connsiteY60" fmla="*/ 2141597 h 2509496"/>
                <a:gd name="connsiteX61" fmla="*/ 1527991 w 4249905"/>
                <a:gd name="connsiteY61" fmla="*/ 2122547 h 2509496"/>
                <a:gd name="connsiteX62" fmla="*/ 1410516 w 4249905"/>
                <a:gd name="connsiteY62" fmla="*/ 2078097 h 2509496"/>
                <a:gd name="connsiteX63" fmla="*/ 1248591 w 4249905"/>
                <a:gd name="connsiteY63" fmla="*/ 2052697 h 2509496"/>
                <a:gd name="connsiteX64" fmla="*/ 1023166 w 4249905"/>
                <a:gd name="connsiteY64" fmla="*/ 2024122 h 2509496"/>
                <a:gd name="connsiteX65" fmla="*/ 880291 w 4249905"/>
                <a:gd name="connsiteY65" fmla="*/ 2113022 h 2509496"/>
                <a:gd name="connsiteX66" fmla="*/ 775516 w 4249905"/>
                <a:gd name="connsiteY66" fmla="*/ 2208272 h 2509496"/>
                <a:gd name="connsiteX67" fmla="*/ 705666 w 4249905"/>
                <a:gd name="connsiteY67" fmla="*/ 2227322 h 2509496"/>
                <a:gd name="connsiteX68" fmla="*/ 607241 w 4249905"/>
                <a:gd name="connsiteY68" fmla="*/ 2243197 h 2509496"/>
                <a:gd name="connsiteX69" fmla="*/ 483416 w 4249905"/>
                <a:gd name="connsiteY69" fmla="*/ 2281297 h 2509496"/>
                <a:gd name="connsiteX70" fmla="*/ 394516 w 4249905"/>
                <a:gd name="connsiteY70" fmla="*/ 2335272 h 2509496"/>
                <a:gd name="connsiteX71" fmla="*/ 305616 w 4249905"/>
                <a:gd name="connsiteY71" fmla="*/ 2436872 h 2509496"/>
                <a:gd name="connsiteX72" fmla="*/ 238941 w 4249905"/>
                <a:gd name="connsiteY72" fmla="*/ 2494022 h 2509496"/>
                <a:gd name="connsiteX73" fmla="*/ 121466 w 4249905"/>
                <a:gd name="connsiteY73" fmla="*/ 2144772 h 2509496"/>
                <a:gd name="connsiteX74" fmla="*/ 57966 w 4249905"/>
                <a:gd name="connsiteY74" fmla="*/ 1935222 h 2509496"/>
                <a:gd name="connsiteX75" fmla="*/ 7166 w 4249905"/>
                <a:gd name="connsiteY75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8543 w 4249905"/>
                <a:gd name="connsiteY28" fmla="*/ 67474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740966 w 4249905"/>
                <a:gd name="connsiteY31" fmla="*/ 773172 h 2509496"/>
                <a:gd name="connsiteX32" fmla="*/ 3890191 w 4249905"/>
                <a:gd name="connsiteY32" fmla="*/ 884297 h 2509496"/>
                <a:gd name="connsiteX33" fmla="*/ 4001316 w 4249905"/>
                <a:gd name="connsiteY33" fmla="*/ 839847 h 2509496"/>
                <a:gd name="connsiteX34" fmla="*/ 3985441 w 4249905"/>
                <a:gd name="connsiteY34" fmla="*/ 674747 h 2509496"/>
                <a:gd name="connsiteX35" fmla="*/ 4023541 w 4249905"/>
                <a:gd name="connsiteY35" fmla="*/ 566797 h 2509496"/>
                <a:gd name="connsiteX36" fmla="*/ 4080691 w 4249905"/>
                <a:gd name="connsiteY36" fmla="*/ 411222 h 2509496"/>
                <a:gd name="connsiteX37" fmla="*/ 4125141 w 4249905"/>
                <a:gd name="connsiteY37" fmla="*/ 296922 h 2509496"/>
                <a:gd name="connsiteX38" fmla="*/ 4141016 w 4249905"/>
                <a:gd name="connsiteY38" fmla="*/ 233422 h 2509496"/>
                <a:gd name="connsiteX39" fmla="*/ 4182291 w 4249905"/>
                <a:gd name="connsiteY39" fmla="*/ 173097 h 2509496"/>
                <a:gd name="connsiteX40" fmla="*/ 4245791 w 4249905"/>
                <a:gd name="connsiteY40" fmla="*/ 134997 h 2509496"/>
                <a:gd name="connsiteX41" fmla="*/ 4236266 w 4249905"/>
                <a:gd name="connsiteY41" fmla="*/ 128647 h 2509496"/>
                <a:gd name="connsiteX42" fmla="*/ 4248966 w 4249905"/>
                <a:gd name="connsiteY42" fmla="*/ 1754247 h 2509496"/>
                <a:gd name="connsiteX43" fmla="*/ 4229916 w 4249905"/>
                <a:gd name="connsiteY43" fmla="*/ 1751072 h 2509496"/>
                <a:gd name="connsiteX44" fmla="*/ 4083866 w 4249905"/>
                <a:gd name="connsiteY44" fmla="*/ 1627247 h 2509496"/>
                <a:gd name="connsiteX45" fmla="*/ 3861616 w 4249905"/>
                <a:gd name="connsiteY45" fmla="*/ 1487547 h 2509496"/>
                <a:gd name="connsiteX46" fmla="*/ 3725091 w 4249905"/>
                <a:gd name="connsiteY46" fmla="*/ 1430397 h 2509496"/>
                <a:gd name="connsiteX47" fmla="*/ 3569516 w 4249905"/>
                <a:gd name="connsiteY47" fmla="*/ 1420872 h 2509496"/>
                <a:gd name="connsiteX48" fmla="*/ 3407591 w 4249905"/>
                <a:gd name="connsiteY48" fmla="*/ 1490722 h 2509496"/>
                <a:gd name="connsiteX49" fmla="*/ 3286941 w 4249905"/>
                <a:gd name="connsiteY49" fmla="*/ 1579622 h 2509496"/>
                <a:gd name="connsiteX50" fmla="*/ 3159941 w 4249905"/>
                <a:gd name="connsiteY50" fmla="*/ 1671697 h 2509496"/>
                <a:gd name="connsiteX51" fmla="*/ 3064691 w 4249905"/>
                <a:gd name="connsiteY51" fmla="*/ 1732022 h 2509496"/>
                <a:gd name="connsiteX52" fmla="*/ 2988491 w 4249905"/>
                <a:gd name="connsiteY52" fmla="*/ 1700272 h 2509496"/>
                <a:gd name="connsiteX53" fmla="*/ 2886891 w 4249905"/>
                <a:gd name="connsiteY53" fmla="*/ 1684397 h 2509496"/>
                <a:gd name="connsiteX54" fmla="*/ 2699566 w 4249905"/>
                <a:gd name="connsiteY54" fmla="*/ 1795522 h 2509496"/>
                <a:gd name="connsiteX55" fmla="*/ 2559866 w 4249905"/>
                <a:gd name="connsiteY55" fmla="*/ 1906647 h 2509496"/>
                <a:gd name="connsiteX56" fmla="*/ 2385241 w 4249905"/>
                <a:gd name="connsiteY56" fmla="*/ 1957447 h 2509496"/>
                <a:gd name="connsiteX57" fmla="*/ 2204266 w 4249905"/>
                <a:gd name="connsiteY57" fmla="*/ 1992372 h 2509496"/>
                <a:gd name="connsiteX58" fmla="*/ 2032816 w 4249905"/>
                <a:gd name="connsiteY58" fmla="*/ 1982847 h 2509496"/>
                <a:gd name="connsiteX59" fmla="*/ 1893116 w 4249905"/>
                <a:gd name="connsiteY59" fmla="*/ 2008247 h 2509496"/>
                <a:gd name="connsiteX60" fmla="*/ 1829616 w 4249905"/>
                <a:gd name="connsiteY60" fmla="*/ 2084447 h 2509496"/>
                <a:gd name="connsiteX61" fmla="*/ 1740716 w 4249905"/>
                <a:gd name="connsiteY61" fmla="*/ 2141597 h 2509496"/>
                <a:gd name="connsiteX62" fmla="*/ 1527991 w 4249905"/>
                <a:gd name="connsiteY62" fmla="*/ 2122547 h 2509496"/>
                <a:gd name="connsiteX63" fmla="*/ 1410516 w 4249905"/>
                <a:gd name="connsiteY63" fmla="*/ 2078097 h 2509496"/>
                <a:gd name="connsiteX64" fmla="*/ 1248591 w 4249905"/>
                <a:gd name="connsiteY64" fmla="*/ 2052697 h 2509496"/>
                <a:gd name="connsiteX65" fmla="*/ 1023166 w 4249905"/>
                <a:gd name="connsiteY65" fmla="*/ 2024122 h 2509496"/>
                <a:gd name="connsiteX66" fmla="*/ 880291 w 4249905"/>
                <a:gd name="connsiteY66" fmla="*/ 2113022 h 2509496"/>
                <a:gd name="connsiteX67" fmla="*/ 775516 w 4249905"/>
                <a:gd name="connsiteY67" fmla="*/ 2208272 h 2509496"/>
                <a:gd name="connsiteX68" fmla="*/ 705666 w 4249905"/>
                <a:gd name="connsiteY68" fmla="*/ 2227322 h 2509496"/>
                <a:gd name="connsiteX69" fmla="*/ 607241 w 4249905"/>
                <a:gd name="connsiteY69" fmla="*/ 2243197 h 2509496"/>
                <a:gd name="connsiteX70" fmla="*/ 483416 w 4249905"/>
                <a:gd name="connsiteY70" fmla="*/ 2281297 h 2509496"/>
                <a:gd name="connsiteX71" fmla="*/ 394516 w 4249905"/>
                <a:gd name="connsiteY71" fmla="*/ 2335272 h 2509496"/>
                <a:gd name="connsiteX72" fmla="*/ 305616 w 4249905"/>
                <a:gd name="connsiteY72" fmla="*/ 2436872 h 2509496"/>
                <a:gd name="connsiteX73" fmla="*/ 238941 w 4249905"/>
                <a:gd name="connsiteY73" fmla="*/ 2494022 h 2509496"/>
                <a:gd name="connsiteX74" fmla="*/ 121466 w 4249905"/>
                <a:gd name="connsiteY74" fmla="*/ 2144772 h 2509496"/>
                <a:gd name="connsiteX75" fmla="*/ 57966 w 4249905"/>
                <a:gd name="connsiteY75" fmla="*/ 1935222 h 2509496"/>
                <a:gd name="connsiteX76" fmla="*/ 7166 w 4249905"/>
                <a:gd name="connsiteY76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2068 w 4249905"/>
                <a:gd name="connsiteY31" fmla="*/ 7096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82216 w 4249905"/>
                <a:gd name="connsiteY30" fmla="*/ 671572 h 2509496"/>
                <a:gd name="connsiteX31" fmla="*/ 3655243 w 4249905"/>
                <a:gd name="connsiteY31" fmla="*/ 696972 h 2509496"/>
                <a:gd name="connsiteX32" fmla="*/ 3740966 w 4249905"/>
                <a:gd name="connsiteY32" fmla="*/ 773172 h 2509496"/>
                <a:gd name="connsiteX33" fmla="*/ 3890191 w 4249905"/>
                <a:gd name="connsiteY33" fmla="*/ 884297 h 2509496"/>
                <a:gd name="connsiteX34" fmla="*/ 4001316 w 4249905"/>
                <a:gd name="connsiteY34" fmla="*/ 839847 h 2509496"/>
                <a:gd name="connsiteX35" fmla="*/ 3985441 w 4249905"/>
                <a:gd name="connsiteY35" fmla="*/ 674747 h 2509496"/>
                <a:gd name="connsiteX36" fmla="*/ 4023541 w 4249905"/>
                <a:gd name="connsiteY36" fmla="*/ 566797 h 2509496"/>
                <a:gd name="connsiteX37" fmla="*/ 4080691 w 4249905"/>
                <a:gd name="connsiteY37" fmla="*/ 411222 h 2509496"/>
                <a:gd name="connsiteX38" fmla="*/ 4125141 w 4249905"/>
                <a:gd name="connsiteY38" fmla="*/ 296922 h 2509496"/>
                <a:gd name="connsiteX39" fmla="*/ 4141016 w 4249905"/>
                <a:gd name="connsiteY39" fmla="*/ 233422 h 2509496"/>
                <a:gd name="connsiteX40" fmla="*/ 4182291 w 4249905"/>
                <a:gd name="connsiteY40" fmla="*/ 173097 h 2509496"/>
                <a:gd name="connsiteX41" fmla="*/ 4245791 w 4249905"/>
                <a:gd name="connsiteY41" fmla="*/ 134997 h 2509496"/>
                <a:gd name="connsiteX42" fmla="*/ 4236266 w 4249905"/>
                <a:gd name="connsiteY42" fmla="*/ 128647 h 2509496"/>
                <a:gd name="connsiteX43" fmla="*/ 4248966 w 4249905"/>
                <a:gd name="connsiteY43" fmla="*/ 1754247 h 2509496"/>
                <a:gd name="connsiteX44" fmla="*/ 4229916 w 4249905"/>
                <a:gd name="connsiteY44" fmla="*/ 1751072 h 2509496"/>
                <a:gd name="connsiteX45" fmla="*/ 4083866 w 4249905"/>
                <a:gd name="connsiteY45" fmla="*/ 1627247 h 2509496"/>
                <a:gd name="connsiteX46" fmla="*/ 3861616 w 4249905"/>
                <a:gd name="connsiteY46" fmla="*/ 1487547 h 2509496"/>
                <a:gd name="connsiteX47" fmla="*/ 3725091 w 4249905"/>
                <a:gd name="connsiteY47" fmla="*/ 1430397 h 2509496"/>
                <a:gd name="connsiteX48" fmla="*/ 3569516 w 4249905"/>
                <a:gd name="connsiteY48" fmla="*/ 1420872 h 2509496"/>
                <a:gd name="connsiteX49" fmla="*/ 3407591 w 4249905"/>
                <a:gd name="connsiteY49" fmla="*/ 1490722 h 2509496"/>
                <a:gd name="connsiteX50" fmla="*/ 3286941 w 4249905"/>
                <a:gd name="connsiteY50" fmla="*/ 1579622 h 2509496"/>
                <a:gd name="connsiteX51" fmla="*/ 3159941 w 4249905"/>
                <a:gd name="connsiteY51" fmla="*/ 1671697 h 2509496"/>
                <a:gd name="connsiteX52" fmla="*/ 3064691 w 4249905"/>
                <a:gd name="connsiteY52" fmla="*/ 1732022 h 2509496"/>
                <a:gd name="connsiteX53" fmla="*/ 2988491 w 4249905"/>
                <a:gd name="connsiteY53" fmla="*/ 1700272 h 2509496"/>
                <a:gd name="connsiteX54" fmla="*/ 2886891 w 4249905"/>
                <a:gd name="connsiteY54" fmla="*/ 1684397 h 2509496"/>
                <a:gd name="connsiteX55" fmla="*/ 2699566 w 4249905"/>
                <a:gd name="connsiteY55" fmla="*/ 1795522 h 2509496"/>
                <a:gd name="connsiteX56" fmla="*/ 2559866 w 4249905"/>
                <a:gd name="connsiteY56" fmla="*/ 1906647 h 2509496"/>
                <a:gd name="connsiteX57" fmla="*/ 2385241 w 4249905"/>
                <a:gd name="connsiteY57" fmla="*/ 1957447 h 2509496"/>
                <a:gd name="connsiteX58" fmla="*/ 2204266 w 4249905"/>
                <a:gd name="connsiteY58" fmla="*/ 1992372 h 2509496"/>
                <a:gd name="connsiteX59" fmla="*/ 2032816 w 4249905"/>
                <a:gd name="connsiteY59" fmla="*/ 1982847 h 2509496"/>
                <a:gd name="connsiteX60" fmla="*/ 1893116 w 4249905"/>
                <a:gd name="connsiteY60" fmla="*/ 2008247 h 2509496"/>
                <a:gd name="connsiteX61" fmla="*/ 1829616 w 4249905"/>
                <a:gd name="connsiteY61" fmla="*/ 2084447 h 2509496"/>
                <a:gd name="connsiteX62" fmla="*/ 1740716 w 4249905"/>
                <a:gd name="connsiteY62" fmla="*/ 2141597 h 2509496"/>
                <a:gd name="connsiteX63" fmla="*/ 1527991 w 4249905"/>
                <a:gd name="connsiteY63" fmla="*/ 2122547 h 2509496"/>
                <a:gd name="connsiteX64" fmla="*/ 1410516 w 4249905"/>
                <a:gd name="connsiteY64" fmla="*/ 2078097 h 2509496"/>
                <a:gd name="connsiteX65" fmla="*/ 1248591 w 4249905"/>
                <a:gd name="connsiteY65" fmla="*/ 2052697 h 2509496"/>
                <a:gd name="connsiteX66" fmla="*/ 1023166 w 4249905"/>
                <a:gd name="connsiteY66" fmla="*/ 2024122 h 2509496"/>
                <a:gd name="connsiteX67" fmla="*/ 880291 w 4249905"/>
                <a:gd name="connsiteY67" fmla="*/ 2113022 h 2509496"/>
                <a:gd name="connsiteX68" fmla="*/ 775516 w 4249905"/>
                <a:gd name="connsiteY68" fmla="*/ 2208272 h 2509496"/>
                <a:gd name="connsiteX69" fmla="*/ 705666 w 4249905"/>
                <a:gd name="connsiteY69" fmla="*/ 2227322 h 2509496"/>
                <a:gd name="connsiteX70" fmla="*/ 607241 w 4249905"/>
                <a:gd name="connsiteY70" fmla="*/ 2243197 h 2509496"/>
                <a:gd name="connsiteX71" fmla="*/ 483416 w 4249905"/>
                <a:gd name="connsiteY71" fmla="*/ 2281297 h 2509496"/>
                <a:gd name="connsiteX72" fmla="*/ 394516 w 4249905"/>
                <a:gd name="connsiteY72" fmla="*/ 2335272 h 2509496"/>
                <a:gd name="connsiteX73" fmla="*/ 305616 w 4249905"/>
                <a:gd name="connsiteY73" fmla="*/ 2436872 h 2509496"/>
                <a:gd name="connsiteX74" fmla="*/ 238941 w 4249905"/>
                <a:gd name="connsiteY74" fmla="*/ 2494022 h 2509496"/>
                <a:gd name="connsiteX75" fmla="*/ 121466 w 4249905"/>
                <a:gd name="connsiteY75" fmla="*/ 2144772 h 2509496"/>
                <a:gd name="connsiteX76" fmla="*/ 57966 w 4249905"/>
                <a:gd name="connsiteY76" fmla="*/ 1935222 h 2509496"/>
                <a:gd name="connsiteX77" fmla="*/ 7166 w 4249905"/>
                <a:gd name="connsiteY77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56491 w 4249905"/>
                <a:gd name="connsiteY6" fmla="*/ 1417697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2597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78768 w 4249905"/>
                <a:gd name="connsiteY10" fmla="*/ 1230372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772591 w 4249905"/>
                <a:gd name="connsiteY19" fmla="*/ 903347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5341 w 4249905"/>
                <a:gd name="connsiteY25" fmla="*/ 871597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096441 w 4249905"/>
                <a:gd name="connsiteY24" fmla="*/ 830322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18718 w 4249905"/>
                <a:gd name="connsiteY30" fmla="*/ 649347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40966 w 4249905"/>
                <a:gd name="connsiteY33" fmla="*/ 773172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582216 w 4249905"/>
                <a:gd name="connsiteY31" fmla="*/ 6715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55243 w 4249905"/>
                <a:gd name="connsiteY32" fmla="*/ 696972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  <a:gd name="connsiteX0" fmla="*/ 7166 w 4249905"/>
                <a:gd name="connsiteY0" fmla="*/ 1728847 h 2509496"/>
                <a:gd name="connsiteX1" fmla="*/ 223066 w 4249905"/>
                <a:gd name="connsiteY1" fmla="*/ 1551047 h 2509496"/>
                <a:gd name="connsiteX2" fmla="*/ 302443 w 4249905"/>
                <a:gd name="connsiteY2" fmla="*/ 1516122 h 2509496"/>
                <a:gd name="connsiteX3" fmla="*/ 378641 w 4249905"/>
                <a:gd name="connsiteY3" fmla="*/ 1506597 h 2509496"/>
                <a:gd name="connsiteX4" fmla="*/ 556441 w 4249905"/>
                <a:gd name="connsiteY4" fmla="*/ 1544697 h 2509496"/>
                <a:gd name="connsiteX5" fmla="*/ 772341 w 4249905"/>
                <a:gd name="connsiteY5" fmla="*/ 1497072 h 2509496"/>
                <a:gd name="connsiteX6" fmla="*/ 977922 w 4249905"/>
                <a:gd name="connsiteY6" fmla="*/ 1424841 h 2509496"/>
                <a:gd name="connsiteX7" fmla="*/ 1134291 w 4249905"/>
                <a:gd name="connsiteY7" fmla="*/ 1297047 h 2509496"/>
                <a:gd name="connsiteX8" fmla="*/ 1251766 w 4249905"/>
                <a:gd name="connsiteY8" fmla="*/ 1236722 h 2509496"/>
                <a:gd name="connsiteX9" fmla="*/ 1324791 w 4249905"/>
                <a:gd name="connsiteY9" fmla="*/ 1217672 h 2509496"/>
                <a:gd name="connsiteX10" fmla="*/ 1383531 w 4249905"/>
                <a:gd name="connsiteY10" fmla="*/ 1216085 h 2509496"/>
                <a:gd name="connsiteX11" fmla="*/ 1410516 w 4249905"/>
                <a:gd name="connsiteY11" fmla="*/ 1250215 h 2509496"/>
                <a:gd name="connsiteX12" fmla="*/ 1559741 w 4249905"/>
                <a:gd name="connsiteY12" fmla="*/ 1319272 h 2509496"/>
                <a:gd name="connsiteX13" fmla="*/ 1801041 w 4249905"/>
                <a:gd name="connsiteY13" fmla="*/ 1363722 h 2509496"/>
                <a:gd name="connsiteX14" fmla="*/ 2023291 w 4249905"/>
                <a:gd name="connsiteY14" fmla="*/ 1287522 h 2509496"/>
                <a:gd name="connsiteX15" fmla="*/ 2309041 w 4249905"/>
                <a:gd name="connsiteY15" fmla="*/ 1122422 h 2509496"/>
                <a:gd name="connsiteX16" fmla="*/ 2502716 w 4249905"/>
                <a:gd name="connsiteY16" fmla="*/ 1014472 h 2509496"/>
                <a:gd name="connsiteX17" fmla="*/ 2670991 w 4249905"/>
                <a:gd name="connsiteY17" fmla="*/ 874772 h 2509496"/>
                <a:gd name="connsiteX18" fmla="*/ 2759891 w 4249905"/>
                <a:gd name="connsiteY18" fmla="*/ 846197 h 2509496"/>
                <a:gd name="connsiteX19" fmla="*/ 2801166 w 4249905"/>
                <a:gd name="connsiteY19" fmla="*/ 900966 h 2509496"/>
                <a:gd name="connsiteX20" fmla="*/ 2801166 w 4249905"/>
                <a:gd name="connsiteY20" fmla="*/ 989072 h 2509496"/>
                <a:gd name="connsiteX21" fmla="*/ 2877366 w 4249905"/>
                <a:gd name="connsiteY21" fmla="*/ 1023997 h 2509496"/>
                <a:gd name="connsiteX22" fmla="*/ 2969441 w 4249905"/>
                <a:gd name="connsiteY22" fmla="*/ 935097 h 2509496"/>
                <a:gd name="connsiteX23" fmla="*/ 3026591 w 4249905"/>
                <a:gd name="connsiteY23" fmla="*/ 843022 h 2509496"/>
                <a:gd name="connsiteX24" fmla="*/ 3101204 w 4249905"/>
                <a:gd name="connsiteY24" fmla="*/ 820797 h 2509496"/>
                <a:gd name="connsiteX25" fmla="*/ 3182959 w 4249905"/>
                <a:gd name="connsiteY25" fmla="*/ 854928 h 2509496"/>
                <a:gd name="connsiteX26" fmla="*/ 3271066 w 4249905"/>
                <a:gd name="connsiteY26" fmla="*/ 779522 h 2509496"/>
                <a:gd name="connsiteX27" fmla="*/ 3347266 w 4249905"/>
                <a:gd name="connsiteY27" fmla="*/ 716022 h 2509496"/>
                <a:gd name="connsiteX28" fmla="*/ 3382193 w 4249905"/>
                <a:gd name="connsiteY28" fmla="*/ 668397 h 2509496"/>
                <a:gd name="connsiteX29" fmla="*/ 3448866 w 4249905"/>
                <a:gd name="connsiteY29" fmla="*/ 620772 h 2509496"/>
                <a:gd name="connsiteX30" fmla="*/ 3530624 w 4249905"/>
                <a:gd name="connsiteY30" fmla="*/ 632678 h 2509496"/>
                <a:gd name="connsiteX31" fmla="*/ 3601266 w 4249905"/>
                <a:gd name="connsiteY31" fmla="*/ 633472 h 2509496"/>
                <a:gd name="connsiteX32" fmla="*/ 3662386 w 4249905"/>
                <a:gd name="connsiteY32" fmla="*/ 685066 h 2509496"/>
                <a:gd name="connsiteX33" fmla="*/ 3738585 w 4249905"/>
                <a:gd name="connsiteY33" fmla="*/ 749359 h 2509496"/>
                <a:gd name="connsiteX34" fmla="*/ 3890191 w 4249905"/>
                <a:gd name="connsiteY34" fmla="*/ 884297 h 2509496"/>
                <a:gd name="connsiteX35" fmla="*/ 4001316 w 4249905"/>
                <a:gd name="connsiteY35" fmla="*/ 839847 h 2509496"/>
                <a:gd name="connsiteX36" fmla="*/ 3985441 w 4249905"/>
                <a:gd name="connsiteY36" fmla="*/ 674747 h 2509496"/>
                <a:gd name="connsiteX37" fmla="*/ 4023541 w 4249905"/>
                <a:gd name="connsiteY37" fmla="*/ 566797 h 2509496"/>
                <a:gd name="connsiteX38" fmla="*/ 4080691 w 4249905"/>
                <a:gd name="connsiteY38" fmla="*/ 411222 h 2509496"/>
                <a:gd name="connsiteX39" fmla="*/ 4125141 w 4249905"/>
                <a:gd name="connsiteY39" fmla="*/ 296922 h 2509496"/>
                <a:gd name="connsiteX40" fmla="*/ 4141016 w 4249905"/>
                <a:gd name="connsiteY40" fmla="*/ 233422 h 2509496"/>
                <a:gd name="connsiteX41" fmla="*/ 4182291 w 4249905"/>
                <a:gd name="connsiteY41" fmla="*/ 173097 h 2509496"/>
                <a:gd name="connsiteX42" fmla="*/ 4245791 w 4249905"/>
                <a:gd name="connsiteY42" fmla="*/ 134997 h 2509496"/>
                <a:gd name="connsiteX43" fmla="*/ 4236266 w 4249905"/>
                <a:gd name="connsiteY43" fmla="*/ 128647 h 2509496"/>
                <a:gd name="connsiteX44" fmla="*/ 4248966 w 4249905"/>
                <a:gd name="connsiteY44" fmla="*/ 1754247 h 2509496"/>
                <a:gd name="connsiteX45" fmla="*/ 4229916 w 4249905"/>
                <a:gd name="connsiteY45" fmla="*/ 1751072 h 2509496"/>
                <a:gd name="connsiteX46" fmla="*/ 4083866 w 4249905"/>
                <a:gd name="connsiteY46" fmla="*/ 1627247 h 2509496"/>
                <a:gd name="connsiteX47" fmla="*/ 3861616 w 4249905"/>
                <a:gd name="connsiteY47" fmla="*/ 1487547 h 2509496"/>
                <a:gd name="connsiteX48" fmla="*/ 3725091 w 4249905"/>
                <a:gd name="connsiteY48" fmla="*/ 1430397 h 2509496"/>
                <a:gd name="connsiteX49" fmla="*/ 3569516 w 4249905"/>
                <a:gd name="connsiteY49" fmla="*/ 1420872 h 2509496"/>
                <a:gd name="connsiteX50" fmla="*/ 3407591 w 4249905"/>
                <a:gd name="connsiteY50" fmla="*/ 1490722 h 2509496"/>
                <a:gd name="connsiteX51" fmla="*/ 3286941 w 4249905"/>
                <a:gd name="connsiteY51" fmla="*/ 1579622 h 2509496"/>
                <a:gd name="connsiteX52" fmla="*/ 3159941 w 4249905"/>
                <a:gd name="connsiteY52" fmla="*/ 1671697 h 2509496"/>
                <a:gd name="connsiteX53" fmla="*/ 3064691 w 4249905"/>
                <a:gd name="connsiteY53" fmla="*/ 1732022 h 2509496"/>
                <a:gd name="connsiteX54" fmla="*/ 2988491 w 4249905"/>
                <a:gd name="connsiteY54" fmla="*/ 1700272 h 2509496"/>
                <a:gd name="connsiteX55" fmla="*/ 2886891 w 4249905"/>
                <a:gd name="connsiteY55" fmla="*/ 1684397 h 2509496"/>
                <a:gd name="connsiteX56" fmla="*/ 2699566 w 4249905"/>
                <a:gd name="connsiteY56" fmla="*/ 1795522 h 2509496"/>
                <a:gd name="connsiteX57" fmla="*/ 2559866 w 4249905"/>
                <a:gd name="connsiteY57" fmla="*/ 1906647 h 2509496"/>
                <a:gd name="connsiteX58" fmla="*/ 2385241 w 4249905"/>
                <a:gd name="connsiteY58" fmla="*/ 1957447 h 2509496"/>
                <a:gd name="connsiteX59" fmla="*/ 2204266 w 4249905"/>
                <a:gd name="connsiteY59" fmla="*/ 1992372 h 2509496"/>
                <a:gd name="connsiteX60" fmla="*/ 2032816 w 4249905"/>
                <a:gd name="connsiteY60" fmla="*/ 1982847 h 2509496"/>
                <a:gd name="connsiteX61" fmla="*/ 1893116 w 4249905"/>
                <a:gd name="connsiteY61" fmla="*/ 2008247 h 2509496"/>
                <a:gd name="connsiteX62" fmla="*/ 1829616 w 4249905"/>
                <a:gd name="connsiteY62" fmla="*/ 2084447 h 2509496"/>
                <a:gd name="connsiteX63" fmla="*/ 1740716 w 4249905"/>
                <a:gd name="connsiteY63" fmla="*/ 2141597 h 2509496"/>
                <a:gd name="connsiteX64" fmla="*/ 1527991 w 4249905"/>
                <a:gd name="connsiteY64" fmla="*/ 2122547 h 2509496"/>
                <a:gd name="connsiteX65" fmla="*/ 1410516 w 4249905"/>
                <a:gd name="connsiteY65" fmla="*/ 2078097 h 2509496"/>
                <a:gd name="connsiteX66" fmla="*/ 1248591 w 4249905"/>
                <a:gd name="connsiteY66" fmla="*/ 2052697 h 2509496"/>
                <a:gd name="connsiteX67" fmla="*/ 1023166 w 4249905"/>
                <a:gd name="connsiteY67" fmla="*/ 2024122 h 2509496"/>
                <a:gd name="connsiteX68" fmla="*/ 880291 w 4249905"/>
                <a:gd name="connsiteY68" fmla="*/ 2113022 h 2509496"/>
                <a:gd name="connsiteX69" fmla="*/ 775516 w 4249905"/>
                <a:gd name="connsiteY69" fmla="*/ 2208272 h 2509496"/>
                <a:gd name="connsiteX70" fmla="*/ 705666 w 4249905"/>
                <a:gd name="connsiteY70" fmla="*/ 2227322 h 2509496"/>
                <a:gd name="connsiteX71" fmla="*/ 607241 w 4249905"/>
                <a:gd name="connsiteY71" fmla="*/ 2243197 h 2509496"/>
                <a:gd name="connsiteX72" fmla="*/ 483416 w 4249905"/>
                <a:gd name="connsiteY72" fmla="*/ 2281297 h 2509496"/>
                <a:gd name="connsiteX73" fmla="*/ 394516 w 4249905"/>
                <a:gd name="connsiteY73" fmla="*/ 2335272 h 2509496"/>
                <a:gd name="connsiteX74" fmla="*/ 305616 w 4249905"/>
                <a:gd name="connsiteY74" fmla="*/ 2436872 h 2509496"/>
                <a:gd name="connsiteX75" fmla="*/ 238941 w 4249905"/>
                <a:gd name="connsiteY75" fmla="*/ 2494022 h 2509496"/>
                <a:gd name="connsiteX76" fmla="*/ 121466 w 4249905"/>
                <a:gd name="connsiteY76" fmla="*/ 2144772 h 2509496"/>
                <a:gd name="connsiteX77" fmla="*/ 57966 w 4249905"/>
                <a:gd name="connsiteY77" fmla="*/ 1935222 h 2509496"/>
                <a:gd name="connsiteX78" fmla="*/ 7166 w 4249905"/>
                <a:gd name="connsiteY78" fmla="*/ 1728847 h 250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249905" h="2509496">
                  <a:moveTo>
                    <a:pt x="7166" y="1728847"/>
                  </a:moveTo>
                  <a:cubicBezTo>
                    <a:pt x="34683" y="1664818"/>
                    <a:pt x="173853" y="1586501"/>
                    <a:pt x="223066" y="1551047"/>
                  </a:cubicBezTo>
                  <a:cubicBezTo>
                    <a:pt x="272279" y="1515593"/>
                    <a:pt x="276514" y="1523530"/>
                    <a:pt x="302443" y="1516122"/>
                  </a:cubicBezTo>
                  <a:cubicBezTo>
                    <a:pt x="328372" y="1508714"/>
                    <a:pt x="336308" y="1501835"/>
                    <a:pt x="378641" y="1506597"/>
                  </a:cubicBezTo>
                  <a:cubicBezTo>
                    <a:pt x="420974" y="1511359"/>
                    <a:pt x="490824" y="1546284"/>
                    <a:pt x="556441" y="1544697"/>
                  </a:cubicBezTo>
                  <a:cubicBezTo>
                    <a:pt x="622058" y="1543110"/>
                    <a:pt x="702094" y="1517048"/>
                    <a:pt x="772341" y="1497072"/>
                  </a:cubicBezTo>
                  <a:cubicBezTo>
                    <a:pt x="842588" y="1477096"/>
                    <a:pt x="917597" y="1458179"/>
                    <a:pt x="977922" y="1424841"/>
                  </a:cubicBezTo>
                  <a:cubicBezTo>
                    <a:pt x="1038247" y="1391503"/>
                    <a:pt x="1088650" y="1328400"/>
                    <a:pt x="1134291" y="1297047"/>
                  </a:cubicBezTo>
                  <a:cubicBezTo>
                    <a:pt x="1179932" y="1265694"/>
                    <a:pt x="1220016" y="1249951"/>
                    <a:pt x="1251766" y="1236722"/>
                  </a:cubicBezTo>
                  <a:cubicBezTo>
                    <a:pt x="1283516" y="1223493"/>
                    <a:pt x="1302830" y="1221112"/>
                    <a:pt x="1324791" y="1217672"/>
                  </a:cubicBezTo>
                  <a:cubicBezTo>
                    <a:pt x="1346752" y="1214233"/>
                    <a:pt x="1369244" y="1210264"/>
                    <a:pt x="1383531" y="1216085"/>
                  </a:cubicBezTo>
                  <a:cubicBezTo>
                    <a:pt x="1397818" y="1221906"/>
                    <a:pt x="1381148" y="1233017"/>
                    <a:pt x="1410516" y="1250215"/>
                  </a:cubicBezTo>
                  <a:cubicBezTo>
                    <a:pt x="1439884" y="1267413"/>
                    <a:pt x="1494654" y="1300354"/>
                    <a:pt x="1559741" y="1319272"/>
                  </a:cubicBezTo>
                  <a:cubicBezTo>
                    <a:pt x="1624828" y="1338190"/>
                    <a:pt x="1723783" y="1369014"/>
                    <a:pt x="1801041" y="1363722"/>
                  </a:cubicBezTo>
                  <a:cubicBezTo>
                    <a:pt x="1878299" y="1358430"/>
                    <a:pt x="1938624" y="1327739"/>
                    <a:pt x="2023291" y="1287522"/>
                  </a:cubicBezTo>
                  <a:cubicBezTo>
                    <a:pt x="2107958" y="1247305"/>
                    <a:pt x="2229137" y="1167930"/>
                    <a:pt x="2309041" y="1122422"/>
                  </a:cubicBezTo>
                  <a:cubicBezTo>
                    <a:pt x="2388945" y="1076914"/>
                    <a:pt x="2442391" y="1055747"/>
                    <a:pt x="2502716" y="1014472"/>
                  </a:cubicBezTo>
                  <a:cubicBezTo>
                    <a:pt x="2563041" y="973197"/>
                    <a:pt x="2628129" y="902818"/>
                    <a:pt x="2670991" y="874772"/>
                  </a:cubicBezTo>
                  <a:cubicBezTo>
                    <a:pt x="2713854" y="846726"/>
                    <a:pt x="2738195" y="841831"/>
                    <a:pt x="2759891" y="846197"/>
                  </a:cubicBezTo>
                  <a:cubicBezTo>
                    <a:pt x="2781587" y="850563"/>
                    <a:pt x="2794287" y="877154"/>
                    <a:pt x="2801166" y="900966"/>
                  </a:cubicBezTo>
                  <a:cubicBezTo>
                    <a:pt x="2808045" y="924778"/>
                    <a:pt x="2788466" y="968567"/>
                    <a:pt x="2801166" y="989072"/>
                  </a:cubicBezTo>
                  <a:cubicBezTo>
                    <a:pt x="2813866" y="1009577"/>
                    <a:pt x="2849320" y="1032993"/>
                    <a:pt x="2877366" y="1023997"/>
                  </a:cubicBezTo>
                  <a:cubicBezTo>
                    <a:pt x="2905412" y="1015001"/>
                    <a:pt x="2944570" y="965260"/>
                    <a:pt x="2969441" y="935097"/>
                  </a:cubicBezTo>
                  <a:cubicBezTo>
                    <a:pt x="2994312" y="904935"/>
                    <a:pt x="3004631" y="862072"/>
                    <a:pt x="3026591" y="843022"/>
                  </a:cubicBezTo>
                  <a:cubicBezTo>
                    <a:pt x="3048551" y="823972"/>
                    <a:pt x="3075143" y="818813"/>
                    <a:pt x="3101204" y="820797"/>
                  </a:cubicBezTo>
                  <a:cubicBezTo>
                    <a:pt x="3127265" y="822781"/>
                    <a:pt x="3154649" y="861807"/>
                    <a:pt x="3182959" y="854928"/>
                  </a:cubicBezTo>
                  <a:cubicBezTo>
                    <a:pt x="3211269" y="848049"/>
                    <a:pt x="3243681" y="802673"/>
                    <a:pt x="3271066" y="779522"/>
                  </a:cubicBezTo>
                  <a:cubicBezTo>
                    <a:pt x="3298451" y="756371"/>
                    <a:pt x="3328745" y="734543"/>
                    <a:pt x="3347266" y="716022"/>
                  </a:cubicBezTo>
                  <a:cubicBezTo>
                    <a:pt x="3365787" y="697501"/>
                    <a:pt x="3365260" y="684272"/>
                    <a:pt x="3382193" y="668397"/>
                  </a:cubicBezTo>
                  <a:cubicBezTo>
                    <a:pt x="3399126" y="652522"/>
                    <a:pt x="3424127" y="626725"/>
                    <a:pt x="3448866" y="620772"/>
                  </a:cubicBezTo>
                  <a:cubicBezTo>
                    <a:pt x="3473605" y="614819"/>
                    <a:pt x="3508399" y="624211"/>
                    <a:pt x="3530624" y="632678"/>
                  </a:cubicBezTo>
                  <a:cubicBezTo>
                    <a:pt x="3565549" y="628445"/>
                    <a:pt x="3579306" y="624741"/>
                    <a:pt x="3601266" y="633472"/>
                  </a:cubicBezTo>
                  <a:cubicBezTo>
                    <a:pt x="3623226" y="642203"/>
                    <a:pt x="3635928" y="668133"/>
                    <a:pt x="3662386" y="685066"/>
                  </a:cubicBezTo>
                  <a:cubicBezTo>
                    <a:pt x="3688844" y="701999"/>
                    <a:pt x="3700617" y="716154"/>
                    <a:pt x="3738585" y="749359"/>
                  </a:cubicBezTo>
                  <a:cubicBezTo>
                    <a:pt x="3776553" y="782564"/>
                    <a:pt x="3846403" y="869216"/>
                    <a:pt x="3890191" y="884297"/>
                  </a:cubicBezTo>
                  <a:cubicBezTo>
                    <a:pt x="3933980" y="899378"/>
                    <a:pt x="3985441" y="874772"/>
                    <a:pt x="4001316" y="839847"/>
                  </a:cubicBezTo>
                  <a:cubicBezTo>
                    <a:pt x="4017191" y="804922"/>
                    <a:pt x="3981737" y="720255"/>
                    <a:pt x="3985441" y="674747"/>
                  </a:cubicBezTo>
                  <a:cubicBezTo>
                    <a:pt x="3989145" y="629239"/>
                    <a:pt x="4007666" y="610718"/>
                    <a:pt x="4023541" y="566797"/>
                  </a:cubicBezTo>
                  <a:cubicBezTo>
                    <a:pt x="4039416" y="522876"/>
                    <a:pt x="4063758" y="456201"/>
                    <a:pt x="4080691" y="411222"/>
                  </a:cubicBezTo>
                  <a:cubicBezTo>
                    <a:pt x="4097624" y="366243"/>
                    <a:pt x="4115087" y="326555"/>
                    <a:pt x="4125141" y="296922"/>
                  </a:cubicBezTo>
                  <a:cubicBezTo>
                    <a:pt x="4135195" y="267289"/>
                    <a:pt x="4131491" y="254059"/>
                    <a:pt x="4141016" y="233422"/>
                  </a:cubicBezTo>
                  <a:cubicBezTo>
                    <a:pt x="4150541" y="212785"/>
                    <a:pt x="4164829" y="189501"/>
                    <a:pt x="4182291" y="173097"/>
                  </a:cubicBezTo>
                  <a:cubicBezTo>
                    <a:pt x="4199754" y="156693"/>
                    <a:pt x="4236795" y="142405"/>
                    <a:pt x="4245791" y="134997"/>
                  </a:cubicBezTo>
                  <a:cubicBezTo>
                    <a:pt x="4254787" y="127589"/>
                    <a:pt x="4230445" y="-160807"/>
                    <a:pt x="4236266" y="128647"/>
                  </a:cubicBezTo>
                  <a:cubicBezTo>
                    <a:pt x="4242087" y="418101"/>
                    <a:pt x="4253199" y="1470085"/>
                    <a:pt x="4248966" y="1754247"/>
                  </a:cubicBezTo>
                  <a:cubicBezTo>
                    <a:pt x="4244733" y="2038409"/>
                    <a:pt x="4257433" y="1772239"/>
                    <a:pt x="4229916" y="1751072"/>
                  </a:cubicBezTo>
                  <a:cubicBezTo>
                    <a:pt x="4202399" y="1729905"/>
                    <a:pt x="4145249" y="1671168"/>
                    <a:pt x="4083866" y="1627247"/>
                  </a:cubicBezTo>
                  <a:cubicBezTo>
                    <a:pt x="4022483" y="1583326"/>
                    <a:pt x="3921412" y="1520355"/>
                    <a:pt x="3861616" y="1487547"/>
                  </a:cubicBezTo>
                  <a:cubicBezTo>
                    <a:pt x="3801820" y="1454739"/>
                    <a:pt x="3773774" y="1441509"/>
                    <a:pt x="3725091" y="1430397"/>
                  </a:cubicBezTo>
                  <a:cubicBezTo>
                    <a:pt x="3676408" y="1419285"/>
                    <a:pt x="3622433" y="1410818"/>
                    <a:pt x="3569516" y="1420872"/>
                  </a:cubicBezTo>
                  <a:cubicBezTo>
                    <a:pt x="3516599" y="1430926"/>
                    <a:pt x="3454687" y="1464264"/>
                    <a:pt x="3407591" y="1490722"/>
                  </a:cubicBezTo>
                  <a:cubicBezTo>
                    <a:pt x="3360495" y="1517180"/>
                    <a:pt x="3286941" y="1579622"/>
                    <a:pt x="3286941" y="1579622"/>
                  </a:cubicBezTo>
                  <a:cubicBezTo>
                    <a:pt x="3245666" y="1609784"/>
                    <a:pt x="3196983" y="1646297"/>
                    <a:pt x="3159941" y="1671697"/>
                  </a:cubicBezTo>
                  <a:cubicBezTo>
                    <a:pt x="3122899" y="1697097"/>
                    <a:pt x="3093266" y="1727260"/>
                    <a:pt x="3064691" y="1732022"/>
                  </a:cubicBezTo>
                  <a:cubicBezTo>
                    <a:pt x="3036116" y="1736784"/>
                    <a:pt x="3018124" y="1708209"/>
                    <a:pt x="2988491" y="1700272"/>
                  </a:cubicBezTo>
                  <a:cubicBezTo>
                    <a:pt x="2958858" y="1692335"/>
                    <a:pt x="2935045" y="1668522"/>
                    <a:pt x="2886891" y="1684397"/>
                  </a:cubicBezTo>
                  <a:cubicBezTo>
                    <a:pt x="2838737" y="1700272"/>
                    <a:pt x="2754070" y="1758480"/>
                    <a:pt x="2699566" y="1795522"/>
                  </a:cubicBezTo>
                  <a:cubicBezTo>
                    <a:pt x="2645062" y="1832564"/>
                    <a:pt x="2612254" y="1879660"/>
                    <a:pt x="2559866" y="1906647"/>
                  </a:cubicBezTo>
                  <a:cubicBezTo>
                    <a:pt x="2507479" y="1933635"/>
                    <a:pt x="2444508" y="1943160"/>
                    <a:pt x="2385241" y="1957447"/>
                  </a:cubicBezTo>
                  <a:cubicBezTo>
                    <a:pt x="2325974" y="1971734"/>
                    <a:pt x="2263003" y="1988139"/>
                    <a:pt x="2204266" y="1992372"/>
                  </a:cubicBezTo>
                  <a:cubicBezTo>
                    <a:pt x="2145529" y="1996605"/>
                    <a:pt x="2084674" y="1980201"/>
                    <a:pt x="2032816" y="1982847"/>
                  </a:cubicBezTo>
                  <a:cubicBezTo>
                    <a:pt x="1980958" y="1985493"/>
                    <a:pt x="1926983" y="1991314"/>
                    <a:pt x="1893116" y="2008247"/>
                  </a:cubicBezTo>
                  <a:cubicBezTo>
                    <a:pt x="1859249" y="2025180"/>
                    <a:pt x="1855016" y="2062222"/>
                    <a:pt x="1829616" y="2084447"/>
                  </a:cubicBezTo>
                  <a:cubicBezTo>
                    <a:pt x="1804216" y="2106672"/>
                    <a:pt x="1790987" y="2135247"/>
                    <a:pt x="1740716" y="2141597"/>
                  </a:cubicBezTo>
                  <a:cubicBezTo>
                    <a:pt x="1690445" y="2147947"/>
                    <a:pt x="1583024" y="2133130"/>
                    <a:pt x="1527991" y="2122547"/>
                  </a:cubicBezTo>
                  <a:cubicBezTo>
                    <a:pt x="1472958" y="2111964"/>
                    <a:pt x="1457083" y="2089739"/>
                    <a:pt x="1410516" y="2078097"/>
                  </a:cubicBezTo>
                  <a:cubicBezTo>
                    <a:pt x="1363949" y="2066455"/>
                    <a:pt x="1313149" y="2061693"/>
                    <a:pt x="1248591" y="2052697"/>
                  </a:cubicBezTo>
                  <a:cubicBezTo>
                    <a:pt x="1184033" y="2043701"/>
                    <a:pt x="1084549" y="2014068"/>
                    <a:pt x="1023166" y="2024122"/>
                  </a:cubicBezTo>
                  <a:cubicBezTo>
                    <a:pt x="961783" y="2034176"/>
                    <a:pt x="921566" y="2082330"/>
                    <a:pt x="880291" y="2113022"/>
                  </a:cubicBezTo>
                  <a:cubicBezTo>
                    <a:pt x="839016" y="2143714"/>
                    <a:pt x="804620" y="2189222"/>
                    <a:pt x="775516" y="2208272"/>
                  </a:cubicBezTo>
                  <a:cubicBezTo>
                    <a:pt x="746412" y="2227322"/>
                    <a:pt x="733712" y="2221501"/>
                    <a:pt x="705666" y="2227322"/>
                  </a:cubicBezTo>
                  <a:cubicBezTo>
                    <a:pt x="677620" y="2233143"/>
                    <a:pt x="644283" y="2234201"/>
                    <a:pt x="607241" y="2243197"/>
                  </a:cubicBezTo>
                  <a:cubicBezTo>
                    <a:pt x="570199" y="2252193"/>
                    <a:pt x="518870" y="2265951"/>
                    <a:pt x="483416" y="2281297"/>
                  </a:cubicBezTo>
                  <a:cubicBezTo>
                    <a:pt x="447962" y="2296643"/>
                    <a:pt x="424149" y="2309343"/>
                    <a:pt x="394516" y="2335272"/>
                  </a:cubicBezTo>
                  <a:cubicBezTo>
                    <a:pt x="364883" y="2361201"/>
                    <a:pt x="331545" y="2410414"/>
                    <a:pt x="305616" y="2436872"/>
                  </a:cubicBezTo>
                  <a:cubicBezTo>
                    <a:pt x="279687" y="2463330"/>
                    <a:pt x="269633" y="2542705"/>
                    <a:pt x="238941" y="2494022"/>
                  </a:cubicBezTo>
                  <a:cubicBezTo>
                    <a:pt x="208249" y="2445339"/>
                    <a:pt x="151628" y="2237905"/>
                    <a:pt x="121466" y="2144772"/>
                  </a:cubicBezTo>
                  <a:cubicBezTo>
                    <a:pt x="91304" y="2051639"/>
                    <a:pt x="77016" y="2004543"/>
                    <a:pt x="57966" y="1935222"/>
                  </a:cubicBezTo>
                  <a:cubicBezTo>
                    <a:pt x="38916" y="1865901"/>
                    <a:pt x="-20351" y="1792876"/>
                    <a:pt x="7166" y="1728847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11BD870-70FF-49F0-810B-857D2A06EB6B}"/>
                </a:ext>
              </a:extLst>
            </p:cNvPr>
            <p:cNvSpPr txBox="1"/>
            <p:nvPr/>
          </p:nvSpPr>
          <p:spPr>
            <a:xfrm>
              <a:off x="7011563" y="6153753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C0A410A-76BA-4679-8D00-27E7EB6C3FA7}"/>
                </a:ext>
              </a:extLst>
            </p:cNvPr>
            <p:cNvSpPr txBox="1"/>
            <p:nvPr/>
          </p:nvSpPr>
          <p:spPr>
            <a:xfrm>
              <a:off x="6962385" y="5182839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A591C08-550C-409D-8D41-90D62118A0AE}"/>
                </a:ext>
              </a:extLst>
            </p:cNvPr>
            <p:cNvSpPr txBox="1"/>
            <p:nvPr/>
          </p:nvSpPr>
          <p:spPr>
            <a:xfrm>
              <a:off x="4077677" y="5915106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3766C30-F322-403D-BC88-2BBA228BE1EA}"/>
                </a:ext>
              </a:extLst>
            </p:cNvPr>
            <p:cNvSpPr txBox="1"/>
            <p:nvPr/>
          </p:nvSpPr>
          <p:spPr>
            <a:xfrm>
              <a:off x="3855777" y="5486798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E859B5D-BA3A-4AB7-ADD0-E66D98A68AAB}"/>
                </a:ext>
              </a:extLst>
            </p:cNvPr>
            <p:cNvSpPr txBox="1"/>
            <p:nvPr/>
          </p:nvSpPr>
          <p:spPr>
            <a:xfrm>
              <a:off x="6998512" y="4802259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500367-DEBB-409B-875D-1A3F72C7415B}"/>
                </a:ext>
              </a:extLst>
            </p:cNvPr>
            <p:cNvSpPr txBox="1"/>
            <p:nvPr/>
          </p:nvSpPr>
          <p:spPr>
            <a:xfrm>
              <a:off x="3885763" y="5284577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F497E8-5A8E-4298-99F4-A725C817C7D8}"/>
                </a:ext>
              </a:extLst>
            </p:cNvPr>
            <p:cNvCxnSpPr/>
            <p:nvPr/>
          </p:nvCxnSpPr>
          <p:spPr>
            <a:xfrm flipH="1">
              <a:off x="3103716" y="946242"/>
              <a:ext cx="71968" cy="303973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E03D7C4-C0CB-47BC-85C0-A755E5DDA1DA}"/>
                </a:ext>
              </a:extLst>
            </p:cNvPr>
            <p:cNvSpPr txBox="1"/>
            <p:nvPr/>
          </p:nvSpPr>
          <p:spPr>
            <a:xfrm rot="5400000">
              <a:off x="2986942" y="705863"/>
              <a:ext cx="39188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BDDFCA-702E-43FC-AECD-4FD994F65029}"/>
                </a:ext>
              </a:extLst>
            </p:cNvPr>
            <p:cNvSpPr txBox="1"/>
            <p:nvPr/>
          </p:nvSpPr>
          <p:spPr>
            <a:xfrm rot="5400000">
              <a:off x="2911637" y="3925078"/>
              <a:ext cx="39188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4F218A1-0463-4EC6-9ACF-F806DE8866E5}"/>
                </a:ext>
              </a:extLst>
            </p:cNvPr>
            <p:cNvSpPr/>
            <p:nvPr/>
          </p:nvSpPr>
          <p:spPr>
            <a:xfrm>
              <a:off x="7456249" y="4299849"/>
              <a:ext cx="204745" cy="188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88C6B59-DB9D-4865-BF4A-3A06430F2DEE}"/>
                </a:ext>
              </a:extLst>
            </p:cNvPr>
            <p:cNvSpPr txBox="1"/>
            <p:nvPr/>
          </p:nvSpPr>
          <p:spPr>
            <a:xfrm>
              <a:off x="7374564" y="6633537"/>
              <a:ext cx="3742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350" b="1">
                  <a:solidFill>
                    <a:srgbClr val="FF0000"/>
                  </a:solidFill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B7C8BF4-4FC6-4EC0-8F3F-79207258699C}"/>
                </a:ext>
              </a:extLst>
            </p:cNvPr>
            <p:cNvSpPr txBox="1"/>
            <p:nvPr/>
          </p:nvSpPr>
          <p:spPr>
            <a:xfrm>
              <a:off x="4580251" y="6366023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D4860ED-2471-4D76-80E3-93EB4428F94B}"/>
                </a:ext>
              </a:extLst>
            </p:cNvPr>
            <p:cNvSpPr/>
            <p:nvPr/>
          </p:nvSpPr>
          <p:spPr>
            <a:xfrm>
              <a:off x="2227056" y="4479443"/>
              <a:ext cx="1443412" cy="1190311"/>
            </a:xfrm>
            <a:custGeom>
              <a:avLst/>
              <a:gdLst>
                <a:gd name="connsiteX0" fmla="*/ 2086 w 1678865"/>
                <a:gd name="connsiteY0" fmla="*/ 141 h 1282581"/>
                <a:gd name="connsiteX1" fmla="*/ 52092 w 1678865"/>
                <a:gd name="connsiteY1" fmla="*/ 59672 h 1282581"/>
                <a:gd name="connsiteX2" fmla="*/ 121149 w 1678865"/>
                <a:gd name="connsiteY2" fmla="*/ 181116 h 1282581"/>
                <a:gd name="connsiteX3" fmla="*/ 240211 w 1678865"/>
                <a:gd name="connsiteY3" fmla="*/ 323991 h 1282581"/>
                <a:gd name="connsiteX4" fmla="*/ 335461 w 1678865"/>
                <a:gd name="connsiteY4" fmla="*/ 469247 h 1282581"/>
                <a:gd name="connsiteX5" fmla="*/ 444999 w 1678865"/>
                <a:gd name="connsiteY5" fmla="*/ 619266 h 1282581"/>
                <a:gd name="connsiteX6" fmla="*/ 559299 w 1678865"/>
                <a:gd name="connsiteY6" fmla="*/ 774047 h 1282581"/>
                <a:gd name="connsiteX7" fmla="*/ 723605 w 1678865"/>
                <a:gd name="connsiteY7" fmla="*/ 855010 h 1282581"/>
                <a:gd name="connsiteX8" fmla="*/ 783136 w 1678865"/>
                <a:gd name="connsiteY8" fmla="*/ 855010 h 1282581"/>
                <a:gd name="connsiteX9" fmla="*/ 949824 w 1678865"/>
                <a:gd name="connsiteY9" fmla="*/ 805004 h 1282581"/>
                <a:gd name="connsiteX10" fmla="*/ 1054599 w 1678865"/>
                <a:gd name="connsiteY10" fmla="*/ 805004 h 1282581"/>
                <a:gd name="connsiteX11" fmla="*/ 1183186 w 1678865"/>
                <a:gd name="connsiteY11" fmla="*/ 824054 h 1282581"/>
                <a:gd name="connsiteX12" fmla="*/ 1297486 w 1678865"/>
                <a:gd name="connsiteY12" fmla="*/ 919304 h 1282581"/>
                <a:gd name="connsiteX13" fmla="*/ 1414167 w 1678865"/>
                <a:gd name="connsiteY13" fmla="*/ 1064560 h 1282581"/>
                <a:gd name="connsiteX14" fmla="*/ 1516561 w 1678865"/>
                <a:gd name="connsiteY14" fmla="*/ 1202672 h 1282581"/>
                <a:gd name="connsiteX15" fmla="*/ 1540374 w 1678865"/>
                <a:gd name="connsiteY15" fmla="*/ 1247916 h 1282581"/>
                <a:gd name="connsiteX16" fmla="*/ 1678486 w 1678865"/>
                <a:gd name="connsiteY16" fmla="*/ 1252679 h 1282581"/>
                <a:gd name="connsiteX17" fmla="*/ 1492749 w 1678865"/>
                <a:gd name="connsiteY17" fmla="*/ 852629 h 1282581"/>
                <a:gd name="connsiteX18" fmla="*/ 1128417 w 1678865"/>
                <a:gd name="connsiteY18" fmla="*/ 697847 h 1282581"/>
                <a:gd name="connsiteX19" fmla="*/ 549774 w 1678865"/>
                <a:gd name="connsiteY19" fmla="*/ 564497 h 1282581"/>
                <a:gd name="connsiteX20" fmla="*/ 356892 w 1678865"/>
                <a:gd name="connsiteY20" fmla="*/ 269222 h 1282581"/>
                <a:gd name="connsiteX21" fmla="*/ 221161 w 1678865"/>
                <a:gd name="connsiteY21" fmla="*/ 102535 h 1282581"/>
                <a:gd name="connsiteX22" fmla="*/ 123530 w 1678865"/>
                <a:gd name="connsiteY22" fmla="*/ 45385 h 1282581"/>
                <a:gd name="connsiteX23" fmla="*/ 2086 w 1678865"/>
                <a:gd name="connsiteY23" fmla="*/ 141 h 1282581"/>
                <a:gd name="connsiteX0" fmla="*/ 166 w 1676945"/>
                <a:gd name="connsiteY0" fmla="*/ 22112 h 1304552"/>
                <a:gd name="connsiteX1" fmla="*/ 50172 w 1676945"/>
                <a:gd name="connsiteY1" fmla="*/ 81643 h 1304552"/>
                <a:gd name="connsiteX2" fmla="*/ 119229 w 1676945"/>
                <a:gd name="connsiteY2" fmla="*/ 203087 h 1304552"/>
                <a:gd name="connsiteX3" fmla="*/ 238291 w 1676945"/>
                <a:gd name="connsiteY3" fmla="*/ 345962 h 1304552"/>
                <a:gd name="connsiteX4" fmla="*/ 333541 w 1676945"/>
                <a:gd name="connsiteY4" fmla="*/ 491218 h 1304552"/>
                <a:gd name="connsiteX5" fmla="*/ 443079 w 1676945"/>
                <a:gd name="connsiteY5" fmla="*/ 641237 h 1304552"/>
                <a:gd name="connsiteX6" fmla="*/ 557379 w 1676945"/>
                <a:gd name="connsiteY6" fmla="*/ 796018 h 1304552"/>
                <a:gd name="connsiteX7" fmla="*/ 721685 w 1676945"/>
                <a:gd name="connsiteY7" fmla="*/ 876981 h 1304552"/>
                <a:gd name="connsiteX8" fmla="*/ 781216 w 1676945"/>
                <a:gd name="connsiteY8" fmla="*/ 876981 h 1304552"/>
                <a:gd name="connsiteX9" fmla="*/ 947904 w 1676945"/>
                <a:gd name="connsiteY9" fmla="*/ 826975 h 1304552"/>
                <a:gd name="connsiteX10" fmla="*/ 1052679 w 1676945"/>
                <a:gd name="connsiteY10" fmla="*/ 826975 h 1304552"/>
                <a:gd name="connsiteX11" fmla="*/ 1181266 w 1676945"/>
                <a:gd name="connsiteY11" fmla="*/ 846025 h 1304552"/>
                <a:gd name="connsiteX12" fmla="*/ 1295566 w 1676945"/>
                <a:gd name="connsiteY12" fmla="*/ 941275 h 1304552"/>
                <a:gd name="connsiteX13" fmla="*/ 1412247 w 1676945"/>
                <a:gd name="connsiteY13" fmla="*/ 1086531 h 1304552"/>
                <a:gd name="connsiteX14" fmla="*/ 1514641 w 1676945"/>
                <a:gd name="connsiteY14" fmla="*/ 1224643 h 1304552"/>
                <a:gd name="connsiteX15" fmla="*/ 1538454 w 1676945"/>
                <a:gd name="connsiteY15" fmla="*/ 1269887 h 1304552"/>
                <a:gd name="connsiteX16" fmla="*/ 1676566 w 1676945"/>
                <a:gd name="connsiteY16" fmla="*/ 1274650 h 1304552"/>
                <a:gd name="connsiteX17" fmla="*/ 1490829 w 1676945"/>
                <a:gd name="connsiteY17" fmla="*/ 874600 h 1304552"/>
                <a:gd name="connsiteX18" fmla="*/ 1126497 w 1676945"/>
                <a:gd name="connsiteY18" fmla="*/ 719818 h 1304552"/>
                <a:gd name="connsiteX19" fmla="*/ 547854 w 1676945"/>
                <a:gd name="connsiteY19" fmla="*/ 586468 h 1304552"/>
                <a:gd name="connsiteX20" fmla="*/ 354972 w 1676945"/>
                <a:gd name="connsiteY20" fmla="*/ 291193 h 1304552"/>
                <a:gd name="connsiteX21" fmla="*/ 219241 w 1676945"/>
                <a:gd name="connsiteY21" fmla="*/ 124506 h 1304552"/>
                <a:gd name="connsiteX22" fmla="*/ 66841 w 1676945"/>
                <a:gd name="connsiteY22" fmla="*/ 7825 h 1304552"/>
                <a:gd name="connsiteX23" fmla="*/ 166 w 1676945"/>
                <a:gd name="connsiteY23" fmla="*/ 22112 h 1304552"/>
                <a:gd name="connsiteX0" fmla="*/ 4 w 1676783"/>
                <a:gd name="connsiteY0" fmla="*/ 41005 h 1323445"/>
                <a:gd name="connsiteX1" fmla="*/ 50010 w 1676783"/>
                <a:gd name="connsiteY1" fmla="*/ 100536 h 1323445"/>
                <a:gd name="connsiteX2" fmla="*/ 119067 w 1676783"/>
                <a:gd name="connsiteY2" fmla="*/ 221980 h 1323445"/>
                <a:gd name="connsiteX3" fmla="*/ 238129 w 1676783"/>
                <a:gd name="connsiteY3" fmla="*/ 364855 h 1323445"/>
                <a:gd name="connsiteX4" fmla="*/ 333379 w 1676783"/>
                <a:gd name="connsiteY4" fmla="*/ 510111 h 1323445"/>
                <a:gd name="connsiteX5" fmla="*/ 442917 w 1676783"/>
                <a:gd name="connsiteY5" fmla="*/ 660130 h 1323445"/>
                <a:gd name="connsiteX6" fmla="*/ 557217 w 1676783"/>
                <a:gd name="connsiteY6" fmla="*/ 814911 h 1323445"/>
                <a:gd name="connsiteX7" fmla="*/ 721523 w 1676783"/>
                <a:gd name="connsiteY7" fmla="*/ 895874 h 1323445"/>
                <a:gd name="connsiteX8" fmla="*/ 781054 w 1676783"/>
                <a:gd name="connsiteY8" fmla="*/ 895874 h 1323445"/>
                <a:gd name="connsiteX9" fmla="*/ 947742 w 1676783"/>
                <a:gd name="connsiteY9" fmla="*/ 845868 h 1323445"/>
                <a:gd name="connsiteX10" fmla="*/ 1052517 w 1676783"/>
                <a:gd name="connsiteY10" fmla="*/ 845868 h 1323445"/>
                <a:gd name="connsiteX11" fmla="*/ 1181104 w 1676783"/>
                <a:gd name="connsiteY11" fmla="*/ 864918 h 1323445"/>
                <a:gd name="connsiteX12" fmla="*/ 1295404 w 1676783"/>
                <a:gd name="connsiteY12" fmla="*/ 960168 h 1323445"/>
                <a:gd name="connsiteX13" fmla="*/ 1412085 w 1676783"/>
                <a:gd name="connsiteY13" fmla="*/ 1105424 h 1323445"/>
                <a:gd name="connsiteX14" fmla="*/ 1514479 w 1676783"/>
                <a:gd name="connsiteY14" fmla="*/ 1243536 h 1323445"/>
                <a:gd name="connsiteX15" fmla="*/ 1538292 w 1676783"/>
                <a:gd name="connsiteY15" fmla="*/ 1288780 h 1323445"/>
                <a:gd name="connsiteX16" fmla="*/ 1676404 w 1676783"/>
                <a:gd name="connsiteY16" fmla="*/ 1293543 h 1323445"/>
                <a:gd name="connsiteX17" fmla="*/ 1490667 w 1676783"/>
                <a:gd name="connsiteY17" fmla="*/ 893493 h 1323445"/>
                <a:gd name="connsiteX18" fmla="*/ 1126335 w 1676783"/>
                <a:gd name="connsiteY18" fmla="*/ 738711 h 1323445"/>
                <a:gd name="connsiteX19" fmla="*/ 547692 w 1676783"/>
                <a:gd name="connsiteY19" fmla="*/ 605361 h 1323445"/>
                <a:gd name="connsiteX20" fmla="*/ 354810 w 1676783"/>
                <a:gd name="connsiteY20" fmla="*/ 310086 h 1323445"/>
                <a:gd name="connsiteX21" fmla="*/ 219079 w 1676783"/>
                <a:gd name="connsiteY21" fmla="*/ 143399 h 1323445"/>
                <a:gd name="connsiteX22" fmla="*/ 52392 w 1676783"/>
                <a:gd name="connsiteY22" fmla="*/ 5287 h 1323445"/>
                <a:gd name="connsiteX23" fmla="*/ 4 w 1676783"/>
                <a:gd name="connsiteY23" fmla="*/ 41005 h 1323445"/>
                <a:gd name="connsiteX0" fmla="*/ 4 w 1682529"/>
                <a:gd name="connsiteY0" fmla="*/ 41005 h 1335140"/>
                <a:gd name="connsiteX1" fmla="*/ 50010 w 1682529"/>
                <a:gd name="connsiteY1" fmla="*/ 100536 h 1335140"/>
                <a:gd name="connsiteX2" fmla="*/ 119067 w 1682529"/>
                <a:gd name="connsiteY2" fmla="*/ 221980 h 1335140"/>
                <a:gd name="connsiteX3" fmla="*/ 238129 w 1682529"/>
                <a:gd name="connsiteY3" fmla="*/ 364855 h 1335140"/>
                <a:gd name="connsiteX4" fmla="*/ 333379 w 1682529"/>
                <a:gd name="connsiteY4" fmla="*/ 510111 h 1335140"/>
                <a:gd name="connsiteX5" fmla="*/ 442917 w 1682529"/>
                <a:gd name="connsiteY5" fmla="*/ 660130 h 1335140"/>
                <a:gd name="connsiteX6" fmla="*/ 557217 w 1682529"/>
                <a:gd name="connsiteY6" fmla="*/ 814911 h 1335140"/>
                <a:gd name="connsiteX7" fmla="*/ 721523 w 1682529"/>
                <a:gd name="connsiteY7" fmla="*/ 895874 h 1335140"/>
                <a:gd name="connsiteX8" fmla="*/ 781054 w 1682529"/>
                <a:gd name="connsiteY8" fmla="*/ 895874 h 1335140"/>
                <a:gd name="connsiteX9" fmla="*/ 947742 w 1682529"/>
                <a:gd name="connsiteY9" fmla="*/ 845868 h 1335140"/>
                <a:gd name="connsiteX10" fmla="*/ 1052517 w 1682529"/>
                <a:gd name="connsiteY10" fmla="*/ 845868 h 1335140"/>
                <a:gd name="connsiteX11" fmla="*/ 1181104 w 1682529"/>
                <a:gd name="connsiteY11" fmla="*/ 864918 h 1335140"/>
                <a:gd name="connsiteX12" fmla="*/ 1295404 w 1682529"/>
                <a:gd name="connsiteY12" fmla="*/ 960168 h 1335140"/>
                <a:gd name="connsiteX13" fmla="*/ 1412085 w 1682529"/>
                <a:gd name="connsiteY13" fmla="*/ 1105424 h 1335140"/>
                <a:gd name="connsiteX14" fmla="*/ 1514479 w 1682529"/>
                <a:gd name="connsiteY14" fmla="*/ 1243536 h 1335140"/>
                <a:gd name="connsiteX15" fmla="*/ 1538292 w 1682529"/>
                <a:gd name="connsiteY15" fmla="*/ 1288780 h 1335140"/>
                <a:gd name="connsiteX16" fmla="*/ 1628779 w 1682529"/>
                <a:gd name="connsiteY16" fmla="*/ 1322119 h 1335140"/>
                <a:gd name="connsiteX17" fmla="*/ 1676404 w 1682529"/>
                <a:gd name="connsiteY17" fmla="*/ 1293543 h 1335140"/>
                <a:gd name="connsiteX18" fmla="*/ 1490667 w 1682529"/>
                <a:gd name="connsiteY18" fmla="*/ 893493 h 1335140"/>
                <a:gd name="connsiteX19" fmla="*/ 1126335 w 1682529"/>
                <a:gd name="connsiteY19" fmla="*/ 738711 h 1335140"/>
                <a:gd name="connsiteX20" fmla="*/ 547692 w 1682529"/>
                <a:gd name="connsiteY20" fmla="*/ 605361 h 1335140"/>
                <a:gd name="connsiteX21" fmla="*/ 354810 w 1682529"/>
                <a:gd name="connsiteY21" fmla="*/ 310086 h 1335140"/>
                <a:gd name="connsiteX22" fmla="*/ 219079 w 1682529"/>
                <a:gd name="connsiteY22" fmla="*/ 143399 h 1335140"/>
                <a:gd name="connsiteX23" fmla="*/ 52392 w 1682529"/>
                <a:gd name="connsiteY23" fmla="*/ 5287 h 1335140"/>
                <a:gd name="connsiteX24" fmla="*/ 4 w 1682529"/>
                <a:gd name="connsiteY24" fmla="*/ 41005 h 1335140"/>
                <a:gd name="connsiteX0" fmla="*/ 4 w 1682529"/>
                <a:gd name="connsiteY0" fmla="*/ 41005 h 1325006"/>
                <a:gd name="connsiteX1" fmla="*/ 50010 w 1682529"/>
                <a:gd name="connsiteY1" fmla="*/ 100536 h 1325006"/>
                <a:gd name="connsiteX2" fmla="*/ 119067 w 1682529"/>
                <a:gd name="connsiteY2" fmla="*/ 221980 h 1325006"/>
                <a:gd name="connsiteX3" fmla="*/ 238129 w 1682529"/>
                <a:gd name="connsiteY3" fmla="*/ 364855 h 1325006"/>
                <a:gd name="connsiteX4" fmla="*/ 333379 w 1682529"/>
                <a:gd name="connsiteY4" fmla="*/ 510111 h 1325006"/>
                <a:gd name="connsiteX5" fmla="*/ 442917 w 1682529"/>
                <a:gd name="connsiteY5" fmla="*/ 660130 h 1325006"/>
                <a:gd name="connsiteX6" fmla="*/ 557217 w 1682529"/>
                <a:gd name="connsiteY6" fmla="*/ 814911 h 1325006"/>
                <a:gd name="connsiteX7" fmla="*/ 721523 w 1682529"/>
                <a:gd name="connsiteY7" fmla="*/ 895874 h 1325006"/>
                <a:gd name="connsiteX8" fmla="*/ 781054 w 1682529"/>
                <a:gd name="connsiteY8" fmla="*/ 895874 h 1325006"/>
                <a:gd name="connsiteX9" fmla="*/ 947742 w 1682529"/>
                <a:gd name="connsiteY9" fmla="*/ 845868 h 1325006"/>
                <a:gd name="connsiteX10" fmla="*/ 1052517 w 1682529"/>
                <a:gd name="connsiteY10" fmla="*/ 845868 h 1325006"/>
                <a:gd name="connsiteX11" fmla="*/ 1181104 w 1682529"/>
                <a:gd name="connsiteY11" fmla="*/ 864918 h 1325006"/>
                <a:gd name="connsiteX12" fmla="*/ 1295404 w 1682529"/>
                <a:gd name="connsiteY12" fmla="*/ 960168 h 1325006"/>
                <a:gd name="connsiteX13" fmla="*/ 1412085 w 1682529"/>
                <a:gd name="connsiteY13" fmla="*/ 1105424 h 1325006"/>
                <a:gd name="connsiteX14" fmla="*/ 1514479 w 1682529"/>
                <a:gd name="connsiteY14" fmla="*/ 1243536 h 1325006"/>
                <a:gd name="connsiteX15" fmla="*/ 1538292 w 1682529"/>
                <a:gd name="connsiteY15" fmla="*/ 1288780 h 1325006"/>
                <a:gd name="connsiteX16" fmla="*/ 1628779 w 1682529"/>
                <a:gd name="connsiteY16" fmla="*/ 1298306 h 1325006"/>
                <a:gd name="connsiteX17" fmla="*/ 1676404 w 1682529"/>
                <a:gd name="connsiteY17" fmla="*/ 1293543 h 1325006"/>
                <a:gd name="connsiteX18" fmla="*/ 1490667 w 1682529"/>
                <a:gd name="connsiteY18" fmla="*/ 893493 h 1325006"/>
                <a:gd name="connsiteX19" fmla="*/ 1126335 w 1682529"/>
                <a:gd name="connsiteY19" fmla="*/ 738711 h 1325006"/>
                <a:gd name="connsiteX20" fmla="*/ 547692 w 1682529"/>
                <a:gd name="connsiteY20" fmla="*/ 605361 h 1325006"/>
                <a:gd name="connsiteX21" fmla="*/ 354810 w 1682529"/>
                <a:gd name="connsiteY21" fmla="*/ 310086 h 1325006"/>
                <a:gd name="connsiteX22" fmla="*/ 219079 w 1682529"/>
                <a:gd name="connsiteY22" fmla="*/ 143399 h 1325006"/>
                <a:gd name="connsiteX23" fmla="*/ 52392 w 1682529"/>
                <a:gd name="connsiteY23" fmla="*/ 5287 h 1325006"/>
                <a:gd name="connsiteX24" fmla="*/ 4 w 1682529"/>
                <a:gd name="connsiteY24" fmla="*/ 41005 h 13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2529" h="1325006">
                  <a:moveTo>
                    <a:pt x="4" y="41005"/>
                  </a:moveTo>
                  <a:cubicBezTo>
                    <a:pt x="-393" y="56880"/>
                    <a:pt x="30166" y="70374"/>
                    <a:pt x="50010" y="100536"/>
                  </a:cubicBezTo>
                  <a:cubicBezTo>
                    <a:pt x="69854" y="130699"/>
                    <a:pt x="87714" y="177927"/>
                    <a:pt x="119067" y="221980"/>
                  </a:cubicBezTo>
                  <a:cubicBezTo>
                    <a:pt x="150420" y="266033"/>
                    <a:pt x="202410" y="316833"/>
                    <a:pt x="238129" y="364855"/>
                  </a:cubicBezTo>
                  <a:cubicBezTo>
                    <a:pt x="273848" y="412877"/>
                    <a:pt x="299248" y="460899"/>
                    <a:pt x="333379" y="510111"/>
                  </a:cubicBezTo>
                  <a:cubicBezTo>
                    <a:pt x="367510" y="559323"/>
                    <a:pt x="442917" y="660130"/>
                    <a:pt x="442917" y="660130"/>
                  </a:cubicBezTo>
                  <a:cubicBezTo>
                    <a:pt x="480223" y="710930"/>
                    <a:pt x="510783" y="775620"/>
                    <a:pt x="557217" y="814911"/>
                  </a:cubicBezTo>
                  <a:cubicBezTo>
                    <a:pt x="603651" y="854202"/>
                    <a:pt x="684217" y="882380"/>
                    <a:pt x="721523" y="895874"/>
                  </a:cubicBezTo>
                  <a:cubicBezTo>
                    <a:pt x="758829" y="909368"/>
                    <a:pt x="743351" y="904208"/>
                    <a:pt x="781054" y="895874"/>
                  </a:cubicBezTo>
                  <a:cubicBezTo>
                    <a:pt x="818757" y="887540"/>
                    <a:pt x="902498" y="854202"/>
                    <a:pt x="947742" y="845868"/>
                  </a:cubicBezTo>
                  <a:cubicBezTo>
                    <a:pt x="992986" y="837534"/>
                    <a:pt x="1013623" y="842693"/>
                    <a:pt x="1052517" y="845868"/>
                  </a:cubicBezTo>
                  <a:cubicBezTo>
                    <a:pt x="1091411" y="849043"/>
                    <a:pt x="1140623" y="845868"/>
                    <a:pt x="1181104" y="864918"/>
                  </a:cubicBezTo>
                  <a:cubicBezTo>
                    <a:pt x="1221585" y="883968"/>
                    <a:pt x="1256907" y="920084"/>
                    <a:pt x="1295404" y="960168"/>
                  </a:cubicBezTo>
                  <a:cubicBezTo>
                    <a:pt x="1333901" y="1000252"/>
                    <a:pt x="1375572" y="1058196"/>
                    <a:pt x="1412085" y="1105424"/>
                  </a:cubicBezTo>
                  <a:cubicBezTo>
                    <a:pt x="1448598" y="1152652"/>
                    <a:pt x="1493445" y="1212977"/>
                    <a:pt x="1514479" y="1243536"/>
                  </a:cubicBezTo>
                  <a:cubicBezTo>
                    <a:pt x="1535513" y="1274095"/>
                    <a:pt x="1519242" y="1279652"/>
                    <a:pt x="1538292" y="1288780"/>
                  </a:cubicBezTo>
                  <a:cubicBezTo>
                    <a:pt x="1557342" y="1297908"/>
                    <a:pt x="1605760" y="1297512"/>
                    <a:pt x="1628779" y="1298306"/>
                  </a:cubicBezTo>
                  <a:cubicBezTo>
                    <a:pt x="1651798" y="1299100"/>
                    <a:pt x="1699423" y="1361012"/>
                    <a:pt x="1676404" y="1293543"/>
                  </a:cubicBezTo>
                  <a:cubicBezTo>
                    <a:pt x="1653385" y="1226074"/>
                    <a:pt x="1582345" y="985965"/>
                    <a:pt x="1490667" y="893493"/>
                  </a:cubicBezTo>
                  <a:cubicBezTo>
                    <a:pt x="1398989" y="801021"/>
                    <a:pt x="1283497" y="786733"/>
                    <a:pt x="1126335" y="738711"/>
                  </a:cubicBezTo>
                  <a:cubicBezTo>
                    <a:pt x="969173" y="690689"/>
                    <a:pt x="676279" y="676798"/>
                    <a:pt x="547692" y="605361"/>
                  </a:cubicBezTo>
                  <a:cubicBezTo>
                    <a:pt x="419105" y="533924"/>
                    <a:pt x="409579" y="387080"/>
                    <a:pt x="354810" y="310086"/>
                  </a:cubicBezTo>
                  <a:cubicBezTo>
                    <a:pt x="300041" y="233092"/>
                    <a:pt x="257973" y="180705"/>
                    <a:pt x="219079" y="143399"/>
                  </a:cubicBezTo>
                  <a:cubicBezTo>
                    <a:pt x="180185" y="106093"/>
                    <a:pt x="86523" y="24734"/>
                    <a:pt x="52392" y="5287"/>
                  </a:cubicBezTo>
                  <a:cubicBezTo>
                    <a:pt x="18261" y="-14160"/>
                    <a:pt x="401" y="25130"/>
                    <a:pt x="4" y="41005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D563FB9-8664-45F1-91A1-42EF2C17E2C7}"/>
                </a:ext>
              </a:extLst>
            </p:cNvPr>
            <p:cNvSpPr/>
            <p:nvPr/>
          </p:nvSpPr>
          <p:spPr>
            <a:xfrm>
              <a:off x="2248384" y="4469324"/>
              <a:ext cx="1662968" cy="1200895"/>
            </a:xfrm>
            <a:custGeom>
              <a:avLst/>
              <a:gdLst>
                <a:gd name="connsiteX0" fmla="*/ 669 w 1942113"/>
                <a:gd name="connsiteY0" fmla="*/ 40035 h 1324024"/>
                <a:gd name="connsiteX1" fmla="*/ 36388 w 1942113"/>
                <a:gd name="connsiteY1" fmla="*/ 4317 h 1324024"/>
                <a:gd name="connsiteX2" fmla="*/ 64963 w 1942113"/>
                <a:gd name="connsiteY2" fmla="*/ 4317 h 1324024"/>
                <a:gd name="connsiteX3" fmla="*/ 88776 w 1942113"/>
                <a:gd name="connsiteY3" fmla="*/ 37654 h 1324024"/>
                <a:gd name="connsiteX4" fmla="*/ 105444 w 1942113"/>
                <a:gd name="connsiteY4" fmla="*/ 59085 h 1324024"/>
                <a:gd name="connsiteX5" fmla="*/ 143544 w 1942113"/>
                <a:gd name="connsiteY5" fmla="*/ 63848 h 1324024"/>
                <a:gd name="connsiteX6" fmla="*/ 193551 w 1942113"/>
                <a:gd name="connsiteY6" fmla="*/ 63848 h 1324024"/>
                <a:gd name="connsiteX7" fmla="*/ 234032 w 1942113"/>
                <a:gd name="connsiteY7" fmla="*/ 73373 h 1324024"/>
                <a:gd name="connsiteX8" fmla="*/ 279276 w 1942113"/>
                <a:gd name="connsiteY8" fmla="*/ 94804 h 1324024"/>
                <a:gd name="connsiteX9" fmla="*/ 324519 w 1942113"/>
                <a:gd name="connsiteY9" fmla="*/ 154335 h 1324024"/>
                <a:gd name="connsiteX10" fmla="*/ 357857 w 1942113"/>
                <a:gd name="connsiteY10" fmla="*/ 199579 h 1324024"/>
                <a:gd name="connsiteX11" fmla="*/ 388813 w 1942113"/>
                <a:gd name="connsiteY11" fmla="*/ 256729 h 1324024"/>
                <a:gd name="connsiteX12" fmla="*/ 434057 w 1942113"/>
                <a:gd name="connsiteY12" fmla="*/ 313879 h 1324024"/>
                <a:gd name="connsiteX13" fmla="*/ 450726 w 1942113"/>
                <a:gd name="connsiteY13" fmla="*/ 328167 h 1324024"/>
                <a:gd name="connsiteX14" fmla="*/ 488826 w 1942113"/>
                <a:gd name="connsiteY14" fmla="*/ 323404 h 1324024"/>
                <a:gd name="connsiteX15" fmla="*/ 505494 w 1942113"/>
                <a:gd name="connsiteY15" fmla="*/ 304354 h 1324024"/>
                <a:gd name="connsiteX16" fmla="*/ 543594 w 1942113"/>
                <a:gd name="connsiteY16" fmla="*/ 354360 h 1324024"/>
                <a:gd name="connsiteX17" fmla="*/ 557882 w 1942113"/>
                <a:gd name="connsiteY17" fmla="*/ 382935 h 1324024"/>
                <a:gd name="connsiteX18" fmla="*/ 598363 w 1942113"/>
                <a:gd name="connsiteY18" fmla="*/ 380554 h 1324024"/>
                <a:gd name="connsiteX19" fmla="*/ 607888 w 1942113"/>
                <a:gd name="connsiteY19" fmla="*/ 363885 h 1324024"/>
                <a:gd name="connsiteX20" fmla="*/ 650751 w 1942113"/>
                <a:gd name="connsiteY20" fmla="*/ 347217 h 1324024"/>
                <a:gd name="connsiteX21" fmla="*/ 710282 w 1942113"/>
                <a:gd name="connsiteY21" fmla="*/ 373410 h 1324024"/>
                <a:gd name="connsiteX22" fmla="*/ 746001 w 1942113"/>
                <a:gd name="connsiteY22" fmla="*/ 461517 h 1324024"/>
                <a:gd name="connsiteX23" fmla="*/ 772194 w 1942113"/>
                <a:gd name="connsiteY23" fmla="*/ 532954 h 1324024"/>
                <a:gd name="connsiteX24" fmla="*/ 796007 w 1942113"/>
                <a:gd name="connsiteY24" fmla="*/ 566292 h 1324024"/>
                <a:gd name="connsiteX25" fmla="*/ 812676 w 1942113"/>
                <a:gd name="connsiteY25" fmla="*/ 597248 h 1324024"/>
                <a:gd name="connsiteX26" fmla="*/ 831726 w 1942113"/>
                <a:gd name="connsiteY26" fmla="*/ 611535 h 1324024"/>
                <a:gd name="connsiteX27" fmla="*/ 862682 w 1942113"/>
                <a:gd name="connsiteY27" fmla="*/ 609154 h 1324024"/>
                <a:gd name="connsiteX28" fmla="*/ 891257 w 1942113"/>
                <a:gd name="connsiteY28" fmla="*/ 625823 h 1324024"/>
                <a:gd name="connsiteX29" fmla="*/ 907926 w 1942113"/>
                <a:gd name="connsiteY29" fmla="*/ 649635 h 1324024"/>
                <a:gd name="connsiteX30" fmla="*/ 934119 w 1942113"/>
                <a:gd name="connsiteY30" fmla="*/ 675829 h 1324024"/>
                <a:gd name="connsiteX31" fmla="*/ 960313 w 1942113"/>
                <a:gd name="connsiteY31" fmla="*/ 671067 h 1324024"/>
                <a:gd name="connsiteX32" fmla="*/ 1000794 w 1942113"/>
                <a:gd name="connsiteY32" fmla="*/ 578198 h 1324024"/>
                <a:gd name="connsiteX33" fmla="*/ 1019844 w 1942113"/>
                <a:gd name="connsiteY33" fmla="*/ 504379 h 1324024"/>
                <a:gd name="connsiteX34" fmla="*/ 1060326 w 1942113"/>
                <a:gd name="connsiteY34" fmla="*/ 428179 h 1324024"/>
                <a:gd name="connsiteX35" fmla="*/ 1088901 w 1942113"/>
                <a:gd name="connsiteY35" fmla="*/ 397223 h 1324024"/>
                <a:gd name="connsiteX36" fmla="*/ 1117476 w 1942113"/>
                <a:gd name="connsiteY36" fmla="*/ 371029 h 1324024"/>
                <a:gd name="connsiteX37" fmla="*/ 1172244 w 1942113"/>
                <a:gd name="connsiteY37" fmla="*/ 356742 h 1324024"/>
                <a:gd name="connsiteX38" fmla="*/ 1231776 w 1942113"/>
                <a:gd name="connsiteY38" fmla="*/ 421035 h 1324024"/>
                <a:gd name="connsiteX39" fmla="*/ 1274638 w 1942113"/>
                <a:gd name="connsiteY39" fmla="*/ 480567 h 1324024"/>
                <a:gd name="connsiteX40" fmla="*/ 1327026 w 1942113"/>
                <a:gd name="connsiteY40" fmla="*/ 554385 h 1324024"/>
                <a:gd name="connsiteX41" fmla="*/ 1386557 w 1942113"/>
                <a:gd name="connsiteY41" fmla="*/ 621060 h 1324024"/>
                <a:gd name="connsiteX42" fmla="*/ 1524669 w 1942113"/>
                <a:gd name="connsiteY42" fmla="*/ 716310 h 1324024"/>
                <a:gd name="connsiteX43" fmla="*/ 1610394 w 1942113"/>
                <a:gd name="connsiteY43" fmla="*/ 752029 h 1324024"/>
                <a:gd name="connsiteX44" fmla="*/ 1708026 w 1942113"/>
                <a:gd name="connsiteY44" fmla="*/ 771079 h 1324024"/>
                <a:gd name="connsiteX45" fmla="*/ 1774701 w 1942113"/>
                <a:gd name="connsiteY45" fmla="*/ 768698 h 1324024"/>
                <a:gd name="connsiteX46" fmla="*/ 1819944 w 1942113"/>
                <a:gd name="connsiteY46" fmla="*/ 790129 h 1324024"/>
                <a:gd name="connsiteX47" fmla="*/ 1860426 w 1942113"/>
                <a:gd name="connsiteY47" fmla="*/ 868710 h 1324024"/>
                <a:gd name="connsiteX48" fmla="*/ 1874713 w 1942113"/>
                <a:gd name="connsiteY48" fmla="*/ 892523 h 1324024"/>
                <a:gd name="connsiteX49" fmla="*/ 1936626 w 1942113"/>
                <a:gd name="connsiteY49" fmla="*/ 1252092 h 1324024"/>
                <a:gd name="connsiteX50" fmla="*/ 1936626 w 1942113"/>
                <a:gd name="connsiteY50" fmla="*/ 1268760 h 1324024"/>
                <a:gd name="connsiteX51" fmla="*/ 1915194 w 1942113"/>
                <a:gd name="connsiteY51" fmla="*/ 1273523 h 1324024"/>
                <a:gd name="connsiteX52" fmla="*/ 1850901 w 1942113"/>
                <a:gd name="connsiteY52" fmla="*/ 1283048 h 1324024"/>
                <a:gd name="connsiteX53" fmla="*/ 1781844 w 1942113"/>
                <a:gd name="connsiteY53" fmla="*/ 1271142 h 1324024"/>
                <a:gd name="connsiteX54" fmla="*/ 1796132 w 1942113"/>
                <a:gd name="connsiteY54" fmla="*/ 1323529 h 1324024"/>
                <a:gd name="connsiteX55" fmla="*/ 1641351 w 1942113"/>
                <a:gd name="connsiteY55" fmla="*/ 1297335 h 1324024"/>
                <a:gd name="connsiteX56" fmla="*/ 1579438 w 1942113"/>
                <a:gd name="connsiteY56" fmla="*/ 1294954 h 1324024"/>
                <a:gd name="connsiteX57" fmla="*/ 1412751 w 1942113"/>
                <a:gd name="connsiteY57" fmla="*/ 1061592 h 1324024"/>
                <a:gd name="connsiteX58" fmla="*/ 1315119 w 1942113"/>
                <a:gd name="connsiteY58" fmla="*/ 942529 h 1324024"/>
                <a:gd name="connsiteX59" fmla="*/ 1217488 w 1942113"/>
                <a:gd name="connsiteY59" fmla="*/ 859185 h 1324024"/>
                <a:gd name="connsiteX60" fmla="*/ 1086519 w 1942113"/>
                <a:gd name="connsiteY60" fmla="*/ 825848 h 1324024"/>
                <a:gd name="connsiteX61" fmla="*/ 931738 w 1942113"/>
                <a:gd name="connsiteY61" fmla="*/ 830610 h 1324024"/>
                <a:gd name="connsiteX62" fmla="*/ 750763 w 1942113"/>
                <a:gd name="connsiteY62" fmla="*/ 880617 h 1324024"/>
                <a:gd name="connsiteX63" fmla="*/ 643607 w 1942113"/>
                <a:gd name="connsiteY63" fmla="*/ 842517 h 1324024"/>
                <a:gd name="connsiteX64" fmla="*/ 526926 w 1942113"/>
                <a:gd name="connsiteY64" fmla="*/ 742504 h 1324024"/>
                <a:gd name="connsiteX65" fmla="*/ 384051 w 1942113"/>
                <a:gd name="connsiteY65" fmla="*/ 537717 h 1324024"/>
                <a:gd name="connsiteX66" fmla="*/ 231651 w 1942113"/>
                <a:gd name="connsiteY66" fmla="*/ 325785 h 1324024"/>
                <a:gd name="connsiteX67" fmla="*/ 136401 w 1942113"/>
                <a:gd name="connsiteY67" fmla="*/ 206723 h 1324024"/>
                <a:gd name="connsiteX68" fmla="*/ 69726 w 1942113"/>
                <a:gd name="connsiteY68" fmla="*/ 99567 h 1324024"/>
                <a:gd name="connsiteX69" fmla="*/ 669 w 1942113"/>
                <a:gd name="connsiteY69" fmla="*/ 40035 h 1324024"/>
                <a:gd name="connsiteX0" fmla="*/ 669 w 1942113"/>
                <a:gd name="connsiteY0" fmla="*/ 40035 h 1323695"/>
                <a:gd name="connsiteX1" fmla="*/ 36388 w 1942113"/>
                <a:gd name="connsiteY1" fmla="*/ 4317 h 1323695"/>
                <a:gd name="connsiteX2" fmla="*/ 64963 w 1942113"/>
                <a:gd name="connsiteY2" fmla="*/ 4317 h 1323695"/>
                <a:gd name="connsiteX3" fmla="*/ 88776 w 1942113"/>
                <a:gd name="connsiteY3" fmla="*/ 37654 h 1323695"/>
                <a:gd name="connsiteX4" fmla="*/ 105444 w 1942113"/>
                <a:gd name="connsiteY4" fmla="*/ 59085 h 1323695"/>
                <a:gd name="connsiteX5" fmla="*/ 143544 w 1942113"/>
                <a:gd name="connsiteY5" fmla="*/ 63848 h 1323695"/>
                <a:gd name="connsiteX6" fmla="*/ 193551 w 1942113"/>
                <a:gd name="connsiteY6" fmla="*/ 63848 h 1323695"/>
                <a:gd name="connsiteX7" fmla="*/ 234032 w 1942113"/>
                <a:gd name="connsiteY7" fmla="*/ 73373 h 1323695"/>
                <a:gd name="connsiteX8" fmla="*/ 279276 w 1942113"/>
                <a:gd name="connsiteY8" fmla="*/ 94804 h 1323695"/>
                <a:gd name="connsiteX9" fmla="*/ 324519 w 1942113"/>
                <a:gd name="connsiteY9" fmla="*/ 154335 h 1323695"/>
                <a:gd name="connsiteX10" fmla="*/ 357857 w 1942113"/>
                <a:gd name="connsiteY10" fmla="*/ 199579 h 1323695"/>
                <a:gd name="connsiteX11" fmla="*/ 388813 w 1942113"/>
                <a:gd name="connsiteY11" fmla="*/ 256729 h 1323695"/>
                <a:gd name="connsiteX12" fmla="*/ 434057 w 1942113"/>
                <a:gd name="connsiteY12" fmla="*/ 313879 h 1323695"/>
                <a:gd name="connsiteX13" fmla="*/ 450726 w 1942113"/>
                <a:gd name="connsiteY13" fmla="*/ 328167 h 1323695"/>
                <a:gd name="connsiteX14" fmla="*/ 488826 w 1942113"/>
                <a:gd name="connsiteY14" fmla="*/ 323404 h 1323695"/>
                <a:gd name="connsiteX15" fmla="*/ 505494 w 1942113"/>
                <a:gd name="connsiteY15" fmla="*/ 304354 h 1323695"/>
                <a:gd name="connsiteX16" fmla="*/ 543594 w 1942113"/>
                <a:gd name="connsiteY16" fmla="*/ 354360 h 1323695"/>
                <a:gd name="connsiteX17" fmla="*/ 557882 w 1942113"/>
                <a:gd name="connsiteY17" fmla="*/ 382935 h 1323695"/>
                <a:gd name="connsiteX18" fmla="*/ 598363 w 1942113"/>
                <a:gd name="connsiteY18" fmla="*/ 380554 h 1323695"/>
                <a:gd name="connsiteX19" fmla="*/ 607888 w 1942113"/>
                <a:gd name="connsiteY19" fmla="*/ 363885 h 1323695"/>
                <a:gd name="connsiteX20" fmla="*/ 650751 w 1942113"/>
                <a:gd name="connsiteY20" fmla="*/ 347217 h 1323695"/>
                <a:gd name="connsiteX21" fmla="*/ 710282 w 1942113"/>
                <a:gd name="connsiteY21" fmla="*/ 373410 h 1323695"/>
                <a:gd name="connsiteX22" fmla="*/ 746001 w 1942113"/>
                <a:gd name="connsiteY22" fmla="*/ 461517 h 1323695"/>
                <a:gd name="connsiteX23" fmla="*/ 772194 w 1942113"/>
                <a:gd name="connsiteY23" fmla="*/ 532954 h 1323695"/>
                <a:gd name="connsiteX24" fmla="*/ 796007 w 1942113"/>
                <a:gd name="connsiteY24" fmla="*/ 566292 h 1323695"/>
                <a:gd name="connsiteX25" fmla="*/ 812676 w 1942113"/>
                <a:gd name="connsiteY25" fmla="*/ 597248 h 1323695"/>
                <a:gd name="connsiteX26" fmla="*/ 831726 w 1942113"/>
                <a:gd name="connsiteY26" fmla="*/ 611535 h 1323695"/>
                <a:gd name="connsiteX27" fmla="*/ 862682 w 1942113"/>
                <a:gd name="connsiteY27" fmla="*/ 609154 h 1323695"/>
                <a:gd name="connsiteX28" fmla="*/ 891257 w 1942113"/>
                <a:gd name="connsiteY28" fmla="*/ 625823 h 1323695"/>
                <a:gd name="connsiteX29" fmla="*/ 907926 w 1942113"/>
                <a:gd name="connsiteY29" fmla="*/ 649635 h 1323695"/>
                <a:gd name="connsiteX30" fmla="*/ 934119 w 1942113"/>
                <a:gd name="connsiteY30" fmla="*/ 675829 h 1323695"/>
                <a:gd name="connsiteX31" fmla="*/ 960313 w 1942113"/>
                <a:gd name="connsiteY31" fmla="*/ 671067 h 1323695"/>
                <a:gd name="connsiteX32" fmla="*/ 1000794 w 1942113"/>
                <a:gd name="connsiteY32" fmla="*/ 578198 h 1323695"/>
                <a:gd name="connsiteX33" fmla="*/ 1019844 w 1942113"/>
                <a:gd name="connsiteY33" fmla="*/ 504379 h 1323695"/>
                <a:gd name="connsiteX34" fmla="*/ 1060326 w 1942113"/>
                <a:gd name="connsiteY34" fmla="*/ 428179 h 1323695"/>
                <a:gd name="connsiteX35" fmla="*/ 1088901 w 1942113"/>
                <a:gd name="connsiteY35" fmla="*/ 397223 h 1323695"/>
                <a:gd name="connsiteX36" fmla="*/ 1117476 w 1942113"/>
                <a:gd name="connsiteY36" fmla="*/ 371029 h 1323695"/>
                <a:gd name="connsiteX37" fmla="*/ 1172244 w 1942113"/>
                <a:gd name="connsiteY37" fmla="*/ 356742 h 1323695"/>
                <a:gd name="connsiteX38" fmla="*/ 1231776 w 1942113"/>
                <a:gd name="connsiteY38" fmla="*/ 421035 h 1323695"/>
                <a:gd name="connsiteX39" fmla="*/ 1274638 w 1942113"/>
                <a:gd name="connsiteY39" fmla="*/ 480567 h 1323695"/>
                <a:gd name="connsiteX40" fmla="*/ 1327026 w 1942113"/>
                <a:gd name="connsiteY40" fmla="*/ 554385 h 1323695"/>
                <a:gd name="connsiteX41" fmla="*/ 1386557 w 1942113"/>
                <a:gd name="connsiteY41" fmla="*/ 621060 h 1323695"/>
                <a:gd name="connsiteX42" fmla="*/ 1524669 w 1942113"/>
                <a:gd name="connsiteY42" fmla="*/ 716310 h 1323695"/>
                <a:gd name="connsiteX43" fmla="*/ 1610394 w 1942113"/>
                <a:gd name="connsiteY43" fmla="*/ 752029 h 1323695"/>
                <a:gd name="connsiteX44" fmla="*/ 1708026 w 1942113"/>
                <a:gd name="connsiteY44" fmla="*/ 771079 h 1323695"/>
                <a:gd name="connsiteX45" fmla="*/ 1774701 w 1942113"/>
                <a:gd name="connsiteY45" fmla="*/ 768698 h 1323695"/>
                <a:gd name="connsiteX46" fmla="*/ 1819944 w 1942113"/>
                <a:gd name="connsiteY46" fmla="*/ 790129 h 1323695"/>
                <a:gd name="connsiteX47" fmla="*/ 1860426 w 1942113"/>
                <a:gd name="connsiteY47" fmla="*/ 868710 h 1323695"/>
                <a:gd name="connsiteX48" fmla="*/ 1874713 w 1942113"/>
                <a:gd name="connsiteY48" fmla="*/ 892523 h 1323695"/>
                <a:gd name="connsiteX49" fmla="*/ 1936626 w 1942113"/>
                <a:gd name="connsiteY49" fmla="*/ 1252092 h 1323695"/>
                <a:gd name="connsiteX50" fmla="*/ 1936626 w 1942113"/>
                <a:gd name="connsiteY50" fmla="*/ 1268760 h 1323695"/>
                <a:gd name="connsiteX51" fmla="*/ 1915194 w 1942113"/>
                <a:gd name="connsiteY51" fmla="*/ 1273523 h 1323695"/>
                <a:gd name="connsiteX52" fmla="*/ 1850901 w 1942113"/>
                <a:gd name="connsiteY52" fmla="*/ 1283048 h 1323695"/>
                <a:gd name="connsiteX53" fmla="*/ 1796132 w 1942113"/>
                <a:gd name="connsiteY53" fmla="*/ 1323529 h 1323695"/>
                <a:gd name="connsiteX54" fmla="*/ 1641351 w 1942113"/>
                <a:gd name="connsiteY54" fmla="*/ 1297335 h 1323695"/>
                <a:gd name="connsiteX55" fmla="*/ 1579438 w 1942113"/>
                <a:gd name="connsiteY55" fmla="*/ 1294954 h 1323695"/>
                <a:gd name="connsiteX56" fmla="*/ 1412751 w 1942113"/>
                <a:gd name="connsiteY56" fmla="*/ 1061592 h 1323695"/>
                <a:gd name="connsiteX57" fmla="*/ 1315119 w 1942113"/>
                <a:gd name="connsiteY57" fmla="*/ 942529 h 1323695"/>
                <a:gd name="connsiteX58" fmla="*/ 1217488 w 1942113"/>
                <a:gd name="connsiteY58" fmla="*/ 859185 h 1323695"/>
                <a:gd name="connsiteX59" fmla="*/ 1086519 w 1942113"/>
                <a:gd name="connsiteY59" fmla="*/ 825848 h 1323695"/>
                <a:gd name="connsiteX60" fmla="*/ 931738 w 1942113"/>
                <a:gd name="connsiteY60" fmla="*/ 830610 h 1323695"/>
                <a:gd name="connsiteX61" fmla="*/ 750763 w 1942113"/>
                <a:gd name="connsiteY61" fmla="*/ 880617 h 1323695"/>
                <a:gd name="connsiteX62" fmla="*/ 643607 w 1942113"/>
                <a:gd name="connsiteY62" fmla="*/ 842517 h 1323695"/>
                <a:gd name="connsiteX63" fmla="*/ 526926 w 1942113"/>
                <a:gd name="connsiteY63" fmla="*/ 742504 h 1323695"/>
                <a:gd name="connsiteX64" fmla="*/ 384051 w 1942113"/>
                <a:gd name="connsiteY64" fmla="*/ 537717 h 1323695"/>
                <a:gd name="connsiteX65" fmla="*/ 231651 w 1942113"/>
                <a:gd name="connsiteY65" fmla="*/ 325785 h 1323695"/>
                <a:gd name="connsiteX66" fmla="*/ 136401 w 1942113"/>
                <a:gd name="connsiteY66" fmla="*/ 206723 h 1323695"/>
                <a:gd name="connsiteX67" fmla="*/ 69726 w 1942113"/>
                <a:gd name="connsiteY67" fmla="*/ 99567 h 1323695"/>
                <a:gd name="connsiteX68" fmla="*/ 669 w 1942113"/>
                <a:gd name="connsiteY68" fmla="*/ 40035 h 1323695"/>
                <a:gd name="connsiteX0" fmla="*/ 669 w 1942113"/>
                <a:gd name="connsiteY0" fmla="*/ 40035 h 1335920"/>
                <a:gd name="connsiteX1" fmla="*/ 36388 w 1942113"/>
                <a:gd name="connsiteY1" fmla="*/ 4317 h 1335920"/>
                <a:gd name="connsiteX2" fmla="*/ 64963 w 1942113"/>
                <a:gd name="connsiteY2" fmla="*/ 4317 h 1335920"/>
                <a:gd name="connsiteX3" fmla="*/ 88776 w 1942113"/>
                <a:gd name="connsiteY3" fmla="*/ 37654 h 1335920"/>
                <a:gd name="connsiteX4" fmla="*/ 105444 w 1942113"/>
                <a:gd name="connsiteY4" fmla="*/ 59085 h 1335920"/>
                <a:gd name="connsiteX5" fmla="*/ 143544 w 1942113"/>
                <a:gd name="connsiteY5" fmla="*/ 63848 h 1335920"/>
                <a:gd name="connsiteX6" fmla="*/ 193551 w 1942113"/>
                <a:gd name="connsiteY6" fmla="*/ 63848 h 1335920"/>
                <a:gd name="connsiteX7" fmla="*/ 234032 w 1942113"/>
                <a:gd name="connsiteY7" fmla="*/ 73373 h 1335920"/>
                <a:gd name="connsiteX8" fmla="*/ 279276 w 1942113"/>
                <a:gd name="connsiteY8" fmla="*/ 94804 h 1335920"/>
                <a:gd name="connsiteX9" fmla="*/ 324519 w 1942113"/>
                <a:gd name="connsiteY9" fmla="*/ 154335 h 1335920"/>
                <a:gd name="connsiteX10" fmla="*/ 357857 w 1942113"/>
                <a:gd name="connsiteY10" fmla="*/ 199579 h 1335920"/>
                <a:gd name="connsiteX11" fmla="*/ 388813 w 1942113"/>
                <a:gd name="connsiteY11" fmla="*/ 256729 h 1335920"/>
                <a:gd name="connsiteX12" fmla="*/ 434057 w 1942113"/>
                <a:gd name="connsiteY12" fmla="*/ 313879 h 1335920"/>
                <a:gd name="connsiteX13" fmla="*/ 450726 w 1942113"/>
                <a:gd name="connsiteY13" fmla="*/ 328167 h 1335920"/>
                <a:gd name="connsiteX14" fmla="*/ 488826 w 1942113"/>
                <a:gd name="connsiteY14" fmla="*/ 323404 h 1335920"/>
                <a:gd name="connsiteX15" fmla="*/ 505494 w 1942113"/>
                <a:gd name="connsiteY15" fmla="*/ 304354 h 1335920"/>
                <a:gd name="connsiteX16" fmla="*/ 543594 w 1942113"/>
                <a:gd name="connsiteY16" fmla="*/ 354360 h 1335920"/>
                <a:gd name="connsiteX17" fmla="*/ 557882 w 1942113"/>
                <a:gd name="connsiteY17" fmla="*/ 382935 h 1335920"/>
                <a:gd name="connsiteX18" fmla="*/ 598363 w 1942113"/>
                <a:gd name="connsiteY18" fmla="*/ 380554 h 1335920"/>
                <a:gd name="connsiteX19" fmla="*/ 607888 w 1942113"/>
                <a:gd name="connsiteY19" fmla="*/ 363885 h 1335920"/>
                <a:gd name="connsiteX20" fmla="*/ 650751 w 1942113"/>
                <a:gd name="connsiteY20" fmla="*/ 347217 h 1335920"/>
                <a:gd name="connsiteX21" fmla="*/ 710282 w 1942113"/>
                <a:gd name="connsiteY21" fmla="*/ 373410 h 1335920"/>
                <a:gd name="connsiteX22" fmla="*/ 746001 w 1942113"/>
                <a:gd name="connsiteY22" fmla="*/ 461517 h 1335920"/>
                <a:gd name="connsiteX23" fmla="*/ 772194 w 1942113"/>
                <a:gd name="connsiteY23" fmla="*/ 532954 h 1335920"/>
                <a:gd name="connsiteX24" fmla="*/ 796007 w 1942113"/>
                <a:gd name="connsiteY24" fmla="*/ 566292 h 1335920"/>
                <a:gd name="connsiteX25" fmla="*/ 812676 w 1942113"/>
                <a:gd name="connsiteY25" fmla="*/ 597248 h 1335920"/>
                <a:gd name="connsiteX26" fmla="*/ 831726 w 1942113"/>
                <a:gd name="connsiteY26" fmla="*/ 611535 h 1335920"/>
                <a:gd name="connsiteX27" fmla="*/ 862682 w 1942113"/>
                <a:gd name="connsiteY27" fmla="*/ 609154 h 1335920"/>
                <a:gd name="connsiteX28" fmla="*/ 891257 w 1942113"/>
                <a:gd name="connsiteY28" fmla="*/ 625823 h 1335920"/>
                <a:gd name="connsiteX29" fmla="*/ 907926 w 1942113"/>
                <a:gd name="connsiteY29" fmla="*/ 649635 h 1335920"/>
                <a:gd name="connsiteX30" fmla="*/ 934119 w 1942113"/>
                <a:gd name="connsiteY30" fmla="*/ 675829 h 1335920"/>
                <a:gd name="connsiteX31" fmla="*/ 960313 w 1942113"/>
                <a:gd name="connsiteY31" fmla="*/ 671067 h 1335920"/>
                <a:gd name="connsiteX32" fmla="*/ 1000794 w 1942113"/>
                <a:gd name="connsiteY32" fmla="*/ 578198 h 1335920"/>
                <a:gd name="connsiteX33" fmla="*/ 1019844 w 1942113"/>
                <a:gd name="connsiteY33" fmla="*/ 504379 h 1335920"/>
                <a:gd name="connsiteX34" fmla="*/ 1060326 w 1942113"/>
                <a:gd name="connsiteY34" fmla="*/ 428179 h 1335920"/>
                <a:gd name="connsiteX35" fmla="*/ 1088901 w 1942113"/>
                <a:gd name="connsiteY35" fmla="*/ 397223 h 1335920"/>
                <a:gd name="connsiteX36" fmla="*/ 1117476 w 1942113"/>
                <a:gd name="connsiteY36" fmla="*/ 371029 h 1335920"/>
                <a:gd name="connsiteX37" fmla="*/ 1172244 w 1942113"/>
                <a:gd name="connsiteY37" fmla="*/ 356742 h 1335920"/>
                <a:gd name="connsiteX38" fmla="*/ 1231776 w 1942113"/>
                <a:gd name="connsiteY38" fmla="*/ 421035 h 1335920"/>
                <a:gd name="connsiteX39" fmla="*/ 1274638 w 1942113"/>
                <a:gd name="connsiteY39" fmla="*/ 480567 h 1335920"/>
                <a:gd name="connsiteX40" fmla="*/ 1327026 w 1942113"/>
                <a:gd name="connsiteY40" fmla="*/ 554385 h 1335920"/>
                <a:gd name="connsiteX41" fmla="*/ 1386557 w 1942113"/>
                <a:gd name="connsiteY41" fmla="*/ 621060 h 1335920"/>
                <a:gd name="connsiteX42" fmla="*/ 1524669 w 1942113"/>
                <a:gd name="connsiteY42" fmla="*/ 716310 h 1335920"/>
                <a:gd name="connsiteX43" fmla="*/ 1610394 w 1942113"/>
                <a:gd name="connsiteY43" fmla="*/ 752029 h 1335920"/>
                <a:gd name="connsiteX44" fmla="*/ 1708026 w 1942113"/>
                <a:gd name="connsiteY44" fmla="*/ 771079 h 1335920"/>
                <a:gd name="connsiteX45" fmla="*/ 1774701 w 1942113"/>
                <a:gd name="connsiteY45" fmla="*/ 768698 h 1335920"/>
                <a:gd name="connsiteX46" fmla="*/ 1819944 w 1942113"/>
                <a:gd name="connsiteY46" fmla="*/ 790129 h 1335920"/>
                <a:gd name="connsiteX47" fmla="*/ 1860426 w 1942113"/>
                <a:gd name="connsiteY47" fmla="*/ 868710 h 1335920"/>
                <a:gd name="connsiteX48" fmla="*/ 1874713 w 1942113"/>
                <a:gd name="connsiteY48" fmla="*/ 892523 h 1335920"/>
                <a:gd name="connsiteX49" fmla="*/ 1936626 w 1942113"/>
                <a:gd name="connsiteY49" fmla="*/ 1252092 h 1335920"/>
                <a:gd name="connsiteX50" fmla="*/ 1936626 w 1942113"/>
                <a:gd name="connsiteY50" fmla="*/ 1268760 h 1335920"/>
                <a:gd name="connsiteX51" fmla="*/ 1915194 w 1942113"/>
                <a:gd name="connsiteY51" fmla="*/ 1273523 h 1335920"/>
                <a:gd name="connsiteX52" fmla="*/ 1877095 w 1942113"/>
                <a:gd name="connsiteY52" fmla="*/ 1333055 h 1335920"/>
                <a:gd name="connsiteX53" fmla="*/ 1796132 w 1942113"/>
                <a:gd name="connsiteY53" fmla="*/ 1323529 h 1335920"/>
                <a:gd name="connsiteX54" fmla="*/ 1641351 w 1942113"/>
                <a:gd name="connsiteY54" fmla="*/ 1297335 h 1335920"/>
                <a:gd name="connsiteX55" fmla="*/ 1579438 w 1942113"/>
                <a:gd name="connsiteY55" fmla="*/ 1294954 h 1335920"/>
                <a:gd name="connsiteX56" fmla="*/ 1412751 w 1942113"/>
                <a:gd name="connsiteY56" fmla="*/ 1061592 h 1335920"/>
                <a:gd name="connsiteX57" fmla="*/ 1315119 w 1942113"/>
                <a:gd name="connsiteY57" fmla="*/ 942529 h 1335920"/>
                <a:gd name="connsiteX58" fmla="*/ 1217488 w 1942113"/>
                <a:gd name="connsiteY58" fmla="*/ 859185 h 1335920"/>
                <a:gd name="connsiteX59" fmla="*/ 1086519 w 1942113"/>
                <a:gd name="connsiteY59" fmla="*/ 825848 h 1335920"/>
                <a:gd name="connsiteX60" fmla="*/ 931738 w 1942113"/>
                <a:gd name="connsiteY60" fmla="*/ 830610 h 1335920"/>
                <a:gd name="connsiteX61" fmla="*/ 750763 w 1942113"/>
                <a:gd name="connsiteY61" fmla="*/ 880617 h 1335920"/>
                <a:gd name="connsiteX62" fmla="*/ 643607 w 1942113"/>
                <a:gd name="connsiteY62" fmla="*/ 842517 h 1335920"/>
                <a:gd name="connsiteX63" fmla="*/ 526926 w 1942113"/>
                <a:gd name="connsiteY63" fmla="*/ 742504 h 1335920"/>
                <a:gd name="connsiteX64" fmla="*/ 384051 w 1942113"/>
                <a:gd name="connsiteY64" fmla="*/ 537717 h 1335920"/>
                <a:gd name="connsiteX65" fmla="*/ 231651 w 1942113"/>
                <a:gd name="connsiteY65" fmla="*/ 325785 h 1335920"/>
                <a:gd name="connsiteX66" fmla="*/ 136401 w 1942113"/>
                <a:gd name="connsiteY66" fmla="*/ 206723 h 1335920"/>
                <a:gd name="connsiteX67" fmla="*/ 69726 w 1942113"/>
                <a:gd name="connsiteY67" fmla="*/ 99567 h 1335920"/>
                <a:gd name="connsiteX68" fmla="*/ 669 w 1942113"/>
                <a:gd name="connsiteY68" fmla="*/ 40035 h 1335920"/>
                <a:gd name="connsiteX0" fmla="*/ 669 w 1953483"/>
                <a:gd name="connsiteY0" fmla="*/ 40035 h 1338189"/>
                <a:gd name="connsiteX1" fmla="*/ 36388 w 1953483"/>
                <a:gd name="connsiteY1" fmla="*/ 4317 h 1338189"/>
                <a:gd name="connsiteX2" fmla="*/ 64963 w 1953483"/>
                <a:gd name="connsiteY2" fmla="*/ 4317 h 1338189"/>
                <a:gd name="connsiteX3" fmla="*/ 88776 w 1953483"/>
                <a:gd name="connsiteY3" fmla="*/ 37654 h 1338189"/>
                <a:gd name="connsiteX4" fmla="*/ 105444 w 1953483"/>
                <a:gd name="connsiteY4" fmla="*/ 59085 h 1338189"/>
                <a:gd name="connsiteX5" fmla="*/ 143544 w 1953483"/>
                <a:gd name="connsiteY5" fmla="*/ 63848 h 1338189"/>
                <a:gd name="connsiteX6" fmla="*/ 193551 w 1953483"/>
                <a:gd name="connsiteY6" fmla="*/ 63848 h 1338189"/>
                <a:gd name="connsiteX7" fmla="*/ 234032 w 1953483"/>
                <a:gd name="connsiteY7" fmla="*/ 73373 h 1338189"/>
                <a:gd name="connsiteX8" fmla="*/ 279276 w 1953483"/>
                <a:gd name="connsiteY8" fmla="*/ 94804 h 1338189"/>
                <a:gd name="connsiteX9" fmla="*/ 324519 w 1953483"/>
                <a:gd name="connsiteY9" fmla="*/ 154335 h 1338189"/>
                <a:gd name="connsiteX10" fmla="*/ 357857 w 1953483"/>
                <a:gd name="connsiteY10" fmla="*/ 199579 h 1338189"/>
                <a:gd name="connsiteX11" fmla="*/ 388813 w 1953483"/>
                <a:gd name="connsiteY11" fmla="*/ 256729 h 1338189"/>
                <a:gd name="connsiteX12" fmla="*/ 434057 w 1953483"/>
                <a:gd name="connsiteY12" fmla="*/ 313879 h 1338189"/>
                <a:gd name="connsiteX13" fmla="*/ 450726 w 1953483"/>
                <a:gd name="connsiteY13" fmla="*/ 328167 h 1338189"/>
                <a:gd name="connsiteX14" fmla="*/ 488826 w 1953483"/>
                <a:gd name="connsiteY14" fmla="*/ 323404 h 1338189"/>
                <a:gd name="connsiteX15" fmla="*/ 505494 w 1953483"/>
                <a:gd name="connsiteY15" fmla="*/ 304354 h 1338189"/>
                <a:gd name="connsiteX16" fmla="*/ 543594 w 1953483"/>
                <a:gd name="connsiteY16" fmla="*/ 354360 h 1338189"/>
                <a:gd name="connsiteX17" fmla="*/ 557882 w 1953483"/>
                <a:gd name="connsiteY17" fmla="*/ 382935 h 1338189"/>
                <a:gd name="connsiteX18" fmla="*/ 598363 w 1953483"/>
                <a:gd name="connsiteY18" fmla="*/ 380554 h 1338189"/>
                <a:gd name="connsiteX19" fmla="*/ 607888 w 1953483"/>
                <a:gd name="connsiteY19" fmla="*/ 363885 h 1338189"/>
                <a:gd name="connsiteX20" fmla="*/ 650751 w 1953483"/>
                <a:gd name="connsiteY20" fmla="*/ 347217 h 1338189"/>
                <a:gd name="connsiteX21" fmla="*/ 710282 w 1953483"/>
                <a:gd name="connsiteY21" fmla="*/ 373410 h 1338189"/>
                <a:gd name="connsiteX22" fmla="*/ 746001 w 1953483"/>
                <a:gd name="connsiteY22" fmla="*/ 461517 h 1338189"/>
                <a:gd name="connsiteX23" fmla="*/ 772194 w 1953483"/>
                <a:gd name="connsiteY23" fmla="*/ 532954 h 1338189"/>
                <a:gd name="connsiteX24" fmla="*/ 796007 w 1953483"/>
                <a:gd name="connsiteY24" fmla="*/ 566292 h 1338189"/>
                <a:gd name="connsiteX25" fmla="*/ 812676 w 1953483"/>
                <a:gd name="connsiteY25" fmla="*/ 597248 h 1338189"/>
                <a:gd name="connsiteX26" fmla="*/ 831726 w 1953483"/>
                <a:gd name="connsiteY26" fmla="*/ 611535 h 1338189"/>
                <a:gd name="connsiteX27" fmla="*/ 862682 w 1953483"/>
                <a:gd name="connsiteY27" fmla="*/ 609154 h 1338189"/>
                <a:gd name="connsiteX28" fmla="*/ 891257 w 1953483"/>
                <a:gd name="connsiteY28" fmla="*/ 625823 h 1338189"/>
                <a:gd name="connsiteX29" fmla="*/ 907926 w 1953483"/>
                <a:gd name="connsiteY29" fmla="*/ 649635 h 1338189"/>
                <a:gd name="connsiteX30" fmla="*/ 934119 w 1953483"/>
                <a:gd name="connsiteY30" fmla="*/ 675829 h 1338189"/>
                <a:gd name="connsiteX31" fmla="*/ 960313 w 1953483"/>
                <a:gd name="connsiteY31" fmla="*/ 671067 h 1338189"/>
                <a:gd name="connsiteX32" fmla="*/ 1000794 w 1953483"/>
                <a:gd name="connsiteY32" fmla="*/ 578198 h 1338189"/>
                <a:gd name="connsiteX33" fmla="*/ 1019844 w 1953483"/>
                <a:gd name="connsiteY33" fmla="*/ 504379 h 1338189"/>
                <a:gd name="connsiteX34" fmla="*/ 1060326 w 1953483"/>
                <a:gd name="connsiteY34" fmla="*/ 428179 h 1338189"/>
                <a:gd name="connsiteX35" fmla="*/ 1088901 w 1953483"/>
                <a:gd name="connsiteY35" fmla="*/ 397223 h 1338189"/>
                <a:gd name="connsiteX36" fmla="*/ 1117476 w 1953483"/>
                <a:gd name="connsiteY36" fmla="*/ 371029 h 1338189"/>
                <a:gd name="connsiteX37" fmla="*/ 1172244 w 1953483"/>
                <a:gd name="connsiteY37" fmla="*/ 356742 h 1338189"/>
                <a:gd name="connsiteX38" fmla="*/ 1231776 w 1953483"/>
                <a:gd name="connsiteY38" fmla="*/ 421035 h 1338189"/>
                <a:gd name="connsiteX39" fmla="*/ 1274638 w 1953483"/>
                <a:gd name="connsiteY39" fmla="*/ 480567 h 1338189"/>
                <a:gd name="connsiteX40" fmla="*/ 1327026 w 1953483"/>
                <a:gd name="connsiteY40" fmla="*/ 554385 h 1338189"/>
                <a:gd name="connsiteX41" fmla="*/ 1386557 w 1953483"/>
                <a:gd name="connsiteY41" fmla="*/ 621060 h 1338189"/>
                <a:gd name="connsiteX42" fmla="*/ 1524669 w 1953483"/>
                <a:gd name="connsiteY42" fmla="*/ 716310 h 1338189"/>
                <a:gd name="connsiteX43" fmla="*/ 1610394 w 1953483"/>
                <a:gd name="connsiteY43" fmla="*/ 752029 h 1338189"/>
                <a:gd name="connsiteX44" fmla="*/ 1708026 w 1953483"/>
                <a:gd name="connsiteY44" fmla="*/ 771079 h 1338189"/>
                <a:gd name="connsiteX45" fmla="*/ 1774701 w 1953483"/>
                <a:gd name="connsiteY45" fmla="*/ 768698 h 1338189"/>
                <a:gd name="connsiteX46" fmla="*/ 1819944 w 1953483"/>
                <a:gd name="connsiteY46" fmla="*/ 790129 h 1338189"/>
                <a:gd name="connsiteX47" fmla="*/ 1860426 w 1953483"/>
                <a:gd name="connsiteY47" fmla="*/ 868710 h 1338189"/>
                <a:gd name="connsiteX48" fmla="*/ 1874713 w 1953483"/>
                <a:gd name="connsiteY48" fmla="*/ 892523 h 1338189"/>
                <a:gd name="connsiteX49" fmla="*/ 1936626 w 1953483"/>
                <a:gd name="connsiteY49" fmla="*/ 1252092 h 1338189"/>
                <a:gd name="connsiteX50" fmla="*/ 1936626 w 1953483"/>
                <a:gd name="connsiteY50" fmla="*/ 1268760 h 1338189"/>
                <a:gd name="connsiteX51" fmla="*/ 1950912 w 1953483"/>
                <a:gd name="connsiteY51" fmla="*/ 1333054 h 1338189"/>
                <a:gd name="connsiteX52" fmla="*/ 1877095 w 1953483"/>
                <a:gd name="connsiteY52" fmla="*/ 1333055 h 1338189"/>
                <a:gd name="connsiteX53" fmla="*/ 1796132 w 1953483"/>
                <a:gd name="connsiteY53" fmla="*/ 1323529 h 1338189"/>
                <a:gd name="connsiteX54" fmla="*/ 1641351 w 1953483"/>
                <a:gd name="connsiteY54" fmla="*/ 1297335 h 1338189"/>
                <a:gd name="connsiteX55" fmla="*/ 1579438 w 1953483"/>
                <a:gd name="connsiteY55" fmla="*/ 1294954 h 1338189"/>
                <a:gd name="connsiteX56" fmla="*/ 1412751 w 1953483"/>
                <a:gd name="connsiteY56" fmla="*/ 1061592 h 1338189"/>
                <a:gd name="connsiteX57" fmla="*/ 1315119 w 1953483"/>
                <a:gd name="connsiteY57" fmla="*/ 942529 h 1338189"/>
                <a:gd name="connsiteX58" fmla="*/ 1217488 w 1953483"/>
                <a:gd name="connsiteY58" fmla="*/ 859185 h 1338189"/>
                <a:gd name="connsiteX59" fmla="*/ 1086519 w 1953483"/>
                <a:gd name="connsiteY59" fmla="*/ 825848 h 1338189"/>
                <a:gd name="connsiteX60" fmla="*/ 931738 w 1953483"/>
                <a:gd name="connsiteY60" fmla="*/ 830610 h 1338189"/>
                <a:gd name="connsiteX61" fmla="*/ 750763 w 1953483"/>
                <a:gd name="connsiteY61" fmla="*/ 880617 h 1338189"/>
                <a:gd name="connsiteX62" fmla="*/ 643607 w 1953483"/>
                <a:gd name="connsiteY62" fmla="*/ 842517 h 1338189"/>
                <a:gd name="connsiteX63" fmla="*/ 526926 w 1953483"/>
                <a:gd name="connsiteY63" fmla="*/ 742504 h 1338189"/>
                <a:gd name="connsiteX64" fmla="*/ 384051 w 1953483"/>
                <a:gd name="connsiteY64" fmla="*/ 537717 h 1338189"/>
                <a:gd name="connsiteX65" fmla="*/ 231651 w 1953483"/>
                <a:gd name="connsiteY65" fmla="*/ 325785 h 1338189"/>
                <a:gd name="connsiteX66" fmla="*/ 136401 w 1953483"/>
                <a:gd name="connsiteY66" fmla="*/ 206723 h 1338189"/>
                <a:gd name="connsiteX67" fmla="*/ 69726 w 1953483"/>
                <a:gd name="connsiteY67" fmla="*/ 99567 h 1338189"/>
                <a:gd name="connsiteX68" fmla="*/ 669 w 1953483"/>
                <a:gd name="connsiteY68" fmla="*/ 40035 h 1338189"/>
                <a:gd name="connsiteX0" fmla="*/ 669 w 1956949"/>
                <a:gd name="connsiteY0" fmla="*/ 40035 h 1336787"/>
                <a:gd name="connsiteX1" fmla="*/ 36388 w 1956949"/>
                <a:gd name="connsiteY1" fmla="*/ 4317 h 1336787"/>
                <a:gd name="connsiteX2" fmla="*/ 64963 w 1956949"/>
                <a:gd name="connsiteY2" fmla="*/ 4317 h 1336787"/>
                <a:gd name="connsiteX3" fmla="*/ 88776 w 1956949"/>
                <a:gd name="connsiteY3" fmla="*/ 37654 h 1336787"/>
                <a:gd name="connsiteX4" fmla="*/ 105444 w 1956949"/>
                <a:gd name="connsiteY4" fmla="*/ 59085 h 1336787"/>
                <a:gd name="connsiteX5" fmla="*/ 143544 w 1956949"/>
                <a:gd name="connsiteY5" fmla="*/ 63848 h 1336787"/>
                <a:gd name="connsiteX6" fmla="*/ 193551 w 1956949"/>
                <a:gd name="connsiteY6" fmla="*/ 63848 h 1336787"/>
                <a:gd name="connsiteX7" fmla="*/ 234032 w 1956949"/>
                <a:gd name="connsiteY7" fmla="*/ 73373 h 1336787"/>
                <a:gd name="connsiteX8" fmla="*/ 279276 w 1956949"/>
                <a:gd name="connsiteY8" fmla="*/ 94804 h 1336787"/>
                <a:gd name="connsiteX9" fmla="*/ 324519 w 1956949"/>
                <a:gd name="connsiteY9" fmla="*/ 154335 h 1336787"/>
                <a:gd name="connsiteX10" fmla="*/ 357857 w 1956949"/>
                <a:gd name="connsiteY10" fmla="*/ 199579 h 1336787"/>
                <a:gd name="connsiteX11" fmla="*/ 388813 w 1956949"/>
                <a:gd name="connsiteY11" fmla="*/ 256729 h 1336787"/>
                <a:gd name="connsiteX12" fmla="*/ 434057 w 1956949"/>
                <a:gd name="connsiteY12" fmla="*/ 313879 h 1336787"/>
                <a:gd name="connsiteX13" fmla="*/ 450726 w 1956949"/>
                <a:gd name="connsiteY13" fmla="*/ 328167 h 1336787"/>
                <a:gd name="connsiteX14" fmla="*/ 488826 w 1956949"/>
                <a:gd name="connsiteY14" fmla="*/ 323404 h 1336787"/>
                <a:gd name="connsiteX15" fmla="*/ 505494 w 1956949"/>
                <a:gd name="connsiteY15" fmla="*/ 304354 h 1336787"/>
                <a:gd name="connsiteX16" fmla="*/ 543594 w 1956949"/>
                <a:gd name="connsiteY16" fmla="*/ 354360 h 1336787"/>
                <a:gd name="connsiteX17" fmla="*/ 557882 w 1956949"/>
                <a:gd name="connsiteY17" fmla="*/ 382935 h 1336787"/>
                <a:gd name="connsiteX18" fmla="*/ 598363 w 1956949"/>
                <a:gd name="connsiteY18" fmla="*/ 380554 h 1336787"/>
                <a:gd name="connsiteX19" fmla="*/ 607888 w 1956949"/>
                <a:gd name="connsiteY19" fmla="*/ 363885 h 1336787"/>
                <a:gd name="connsiteX20" fmla="*/ 650751 w 1956949"/>
                <a:gd name="connsiteY20" fmla="*/ 347217 h 1336787"/>
                <a:gd name="connsiteX21" fmla="*/ 710282 w 1956949"/>
                <a:gd name="connsiteY21" fmla="*/ 373410 h 1336787"/>
                <a:gd name="connsiteX22" fmla="*/ 746001 w 1956949"/>
                <a:gd name="connsiteY22" fmla="*/ 461517 h 1336787"/>
                <a:gd name="connsiteX23" fmla="*/ 772194 w 1956949"/>
                <a:gd name="connsiteY23" fmla="*/ 532954 h 1336787"/>
                <a:gd name="connsiteX24" fmla="*/ 796007 w 1956949"/>
                <a:gd name="connsiteY24" fmla="*/ 566292 h 1336787"/>
                <a:gd name="connsiteX25" fmla="*/ 812676 w 1956949"/>
                <a:gd name="connsiteY25" fmla="*/ 597248 h 1336787"/>
                <a:gd name="connsiteX26" fmla="*/ 831726 w 1956949"/>
                <a:gd name="connsiteY26" fmla="*/ 611535 h 1336787"/>
                <a:gd name="connsiteX27" fmla="*/ 862682 w 1956949"/>
                <a:gd name="connsiteY27" fmla="*/ 609154 h 1336787"/>
                <a:gd name="connsiteX28" fmla="*/ 891257 w 1956949"/>
                <a:gd name="connsiteY28" fmla="*/ 625823 h 1336787"/>
                <a:gd name="connsiteX29" fmla="*/ 907926 w 1956949"/>
                <a:gd name="connsiteY29" fmla="*/ 649635 h 1336787"/>
                <a:gd name="connsiteX30" fmla="*/ 934119 w 1956949"/>
                <a:gd name="connsiteY30" fmla="*/ 675829 h 1336787"/>
                <a:gd name="connsiteX31" fmla="*/ 960313 w 1956949"/>
                <a:gd name="connsiteY31" fmla="*/ 671067 h 1336787"/>
                <a:gd name="connsiteX32" fmla="*/ 1000794 w 1956949"/>
                <a:gd name="connsiteY32" fmla="*/ 578198 h 1336787"/>
                <a:gd name="connsiteX33" fmla="*/ 1019844 w 1956949"/>
                <a:gd name="connsiteY33" fmla="*/ 504379 h 1336787"/>
                <a:gd name="connsiteX34" fmla="*/ 1060326 w 1956949"/>
                <a:gd name="connsiteY34" fmla="*/ 428179 h 1336787"/>
                <a:gd name="connsiteX35" fmla="*/ 1088901 w 1956949"/>
                <a:gd name="connsiteY35" fmla="*/ 397223 h 1336787"/>
                <a:gd name="connsiteX36" fmla="*/ 1117476 w 1956949"/>
                <a:gd name="connsiteY36" fmla="*/ 371029 h 1336787"/>
                <a:gd name="connsiteX37" fmla="*/ 1172244 w 1956949"/>
                <a:gd name="connsiteY37" fmla="*/ 356742 h 1336787"/>
                <a:gd name="connsiteX38" fmla="*/ 1231776 w 1956949"/>
                <a:gd name="connsiteY38" fmla="*/ 421035 h 1336787"/>
                <a:gd name="connsiteX39" fmla="*/ 1274638 w 1956949"/>
                <a:gd name="connsiteY39" fmla="*/ 480567 h 1336787"/>
                <a:gd name="connsiteX40" fmla="*/ 1327026 w 1956949"/>
                <a:gd name="connsiteY40" fmla="*/ 554385 h 1336787"/>
                <a:gd name="connsiteX41" fmla="*/ 1386557 w 1956949"/>
                <a:gd name="connsiteY41" fmla="*/ 621060 h 1336787"/>
                <a:gd name="connsiteX42" fmla="*/ 1524669 w 1956949"/>
                <a:gd name="connsiteY42" fmla="*/ 716310 h 1336787"/>
                <a:gd name="connsiteX43" fmla="*/ 1610394 w 1956949"/>
                <a:gd name="connsiteY43" fmla="*/ 752029 h 1336787"/>
                <a:gd name="connsiteX44" fmla="*/ 1708026 w 1956949"/>
                <a:gd name="connsiteY44" fmla="*/ 771079 h 1336787"/>
                <a:gd name="connsiteX45" fmla="*/ 1774701 w 1956949"/>
                <a:gd name="connsiteY45" fmla="*/ 768698 h 1336787"/>
                <a:gd name="connsiteX46" fmla="*/ 1819944 w 1956949"/>
                <a:gd name="connsiteY46" fmla="*/ 790129 h 1336787"/>
                <a:gd name="connsiteX47" fmla="*/ 1860426 w 1956949"/>
                <a:gd name="connsiteY47" fmla="*/ 868710 h 1336787"/>
                <a:gd name="connsiteX48" fmla="*/ 1874713 w 1956949"/>
                <a:gd name="connsiteY48" fmla="*/ 892523 h 1336787"/>
                <a:gd name="connsiteX49" fmla="*/ 1936626 w 1956949"/>
                <a:gd name="connsiteY49" fmla="*/ 1252092 h 1336787"/>
                <a:gd name="connsiteX50" fmla="*/ 1950914 w 1956949"/>
                <a:gd name="connsiteY50" fmla="*/ 1287810 h 1336787"/>
                <a:gd name="connsiteX51" fmla="*/ 1950912 w 1956949"/>
                <a:gd name="connsiteY51" fmla="*/ 1333054 h 1336787"/>
                <a:gd name="connsiteX52" fmla="*/ 1877095 w 1956949"/>
                <a:gd name="connsiteY52" fmla="*/ 1333055 h 1336787"/>
                <a:gd name="connsiteX53" fmla="*/ 1796132 w 1956949"/>
                <a:gd name="connsiteY53" fmla="*/ 1323529 h 1336787"/>
                <a:gd name="connsiteX54" fmla="*/ 1641351 w 1956949"/>
                <a:gd name="connsiteY54" fmla="*/ 1297335 h 1336787"/>
                <a:gd name="connsiteX55" fmla="*/ 1579438 w 1956949"/>
                <a:gd name="connsiteY55" fmla="*/ 1294954 h 1336787"/>
                <a:gd name="connsiteX56" fmla="*/ 1412751 w 1956949"/>
                <a:gd name="connsiteY56" fmla="*/ 1061592 h 1336787"/>
                <a:gd name="connsiteX57" fmla="*/ 1315119 w 1956949"/>
                <a:gd name="connsiteY57" fmla="*/ 942529 h 1336787"/>
                <a:gd name="connsiteX58" fmla="*/ 1217488 w 1956949"/>
                <a:gd name="connsiteY58" fmla="*/ 859185 h 1336787"/>
                <a:gd name="connsiteX59" fmla="*/ 1086519 w 1956949"/>
                <a:gd name="connsiteY59" fmla="*/ 825848 h 1336787"/>
                <a:gd name="connsiteX60" fmla="*/ 931738 w 1956949"/>
                <a:gd name="connsiteY60" fmla="*/ 830610 h 1336787"/>
                <a:gd name="connsiteX61" fmla="*/ 750763 w 1956949"/>
                <a:gd name="connsiteY61" fmla="*/ 880617 h 1336787"/>
                <a:gd name="connsiteX62" fmla="*/ 643607 w 1956949"/>
                <a:gd name="connsiteY62" fmla="*/ 842517 h 1336787"/>
                <a:gd name="connsiteX63" fmla="*/ 526926 w 1956949"/>
                <a:gd name="connsiteY63" fmla="*/ 742504 h 1336787"/>
                <a:gd name="connsiteX64" fmla="*/ 384051 w 1956949"/>
                <a:gd name="connsiteY64" fmla="*/ 537717 h 1336787"/>
                <a:gd name="connsiteX65" fmla="*/ 231651 w 1956949"/>
                <a:gd name="connsiteY65" fmla="*/ 325785 h 1336787"/>
                <a:gd name="connsiteX66" fmla="*/ 136401 w 1956949"/>
                <a:gd name="connsiteY66" fmla="*/ 206723 h 1336787"/>
                <a:gd name="connsiteX67" fmla="*/ 69726 w 1956949"/>
                <a:gd name="connsiteY67" fmla="*/ 99567 h 1336787"/>
                <a:gd name="connsiteX68" fmla="*/ 669 w 1956949"/>
                <a:gd name="connsiteY68" fmla="*/ 40035 h 1336787"/>
                <a:gd name="connsiteX0" fmla="*/ 1227 w 1938457"/>
                <a:gd name="connsiteY0" fmla="*/ 40035 h 1336787"/>
                <a:gd name="connsiteX1" fmla="*/ 17896 w 1938457"/>
                <a:gd name="connsiteY1" fmla="*/ 4317 h 1336787"/>
                <a:gd name="connsiteX2" fmla="*/ 46471 w 1938457"/>
                <a:gd name="connsiteY2" fmla="*/ 4317 h 1336787"/>
                <a:gd name="connsiteX3" fmla="*/ 70284 w 1938457"/>
                <a:gd name="connsiteY3" fmla="*/ 37654 h 1336787"/>
                <a:gd name="connsiteX4" fmla="*/ 86952 w 1938457"/>
                <a:gd name="connsiteY4" fmla="*/ 59085 h 1336787"/>
                <a:gd name="connsiteX5" fmla="*/ 125052 w 1938457"/>
                <a:gd name="connsiteY5" fmla="*/ 63848 h 1336787"/>
                <a:gd name="connsiteX6" fmla="*/ 175059 w 1938457"/>
                <a:gd name="connsiteY6" fmla="*/ 63848 h 1336787"/>
                <a:gd name="connsiteX7" fmla="*/ 215540 w 1938457"/>
                <a:gd name="connsiteY7" fmla="*/ 73373 h 1336787"/>
                <a:gd name="connsiteX8" fmla="*/ 260784 w 1938457"/>
                <a:gd name="connsiteY8" fmla="*/ 94804 h 1336787"/>
                <a:gd name="connsiteX9" fmla="*/ 306027 w 1938457"/>
                <a:gd name="connsiteY9" fmla="*/ 154335 h 1336787"/>
                <a:gd name="connsiteX10" fmla="*/ 339365 w 1938457"/>
                <a:gd name="connsiteY10" fmla="*/ 199579 h 1336787"/>
                <a:gd name="connsiteX11" fmla="*/ 370321 w 1938457"/>
                <a:gd name="connsiteY11" fmla="*/ 256729 h 1336787"/>
                <a:gd name="connsiteX12" fmla="*/ 415565 w 1938457"/>
                <a:gd name="connsiteY12" fmla="*/ 313879 h 1336787"/>
                <a:gd name="connsiteX13" fmla="*/ 432234 w 1938457"/>
                <a:gd name="connsiteY13" fmla="*/ 328167 h 1336787"/>
                <a:gd name="connsiteX14" fmla="*/ 470334 w 1938457"/>
                <a:gd name="connsiteY14" fmla="*/ 323404 h 1336787"/>
                <a:gd name="connsiteX15" fmla="*/ 487002 w 1938457"/>
                <a:gd name="connsiteY15" fmla="*/ 304354 h 1336787"/>
                <a:gd name="connsiteX16" fmla="*/ 525102 w 1938457"/>
                <a:gd name="connsiteY16" fmla="*/ 354360 h 1336787"/>
                <a:gd name="connsiteX17" fmla="*/ 539390 w 1938457"/>
                <a:gd name="connsiteY17" fmla="*/ 382935 h 1336787"/>
                <a:gd name="connsiteX18" fmla="*/ 579871 w 1938457"/>
                <a:gd name="connsiteY18" fmla="*/ 380554 h 1336787"/>
                <a:gd name="connsiteX19" fmla="*/ 589396 w 1938457"/>
                <a:gd name="connsiteY19" fmla="*/ 363885 h 1336787"/>
                <a:gd name="connsiteX20" fmla="*/ 632259 w 1938457"/>
                <a:gd name="connsiteY20" fmla="*/ 347217 h 1336787"/>
                <a:gd name="connsiteX21" fmla="*/ 691790 w 1938457"/>
                <a:gd name="connsiteY21" fmla="*/ 373410 h 1336787"/>
                <a:gd name="connsiteX22" fmla="*/ 727509 w 1938457"/>
                <a:gd name="connsiteY22" fmla="*/ 461517 h 1336787"/>
                <a:gd name="connsiteX23" fmla="*/ 753702 w 1938457"/>
                <a:gd name="connsiteY23" fmla="*/ 532954 h 1336787"/>
                <a:gd name="connsiteX24" fmla="*/ 777515 w 1938457"/>
                <a:gd name="connsiteY24" fmla="*/ 566292 h 1336787"/>
                <a:gd name="connsiteX25" fmla="*/ 794184 w 1938457"/>
                <a:gd name="connsiteY25" fmla="*/ 597248 h 1336787"/>
                <a:gd name="connsiteX26" fmla="*/ 813234 w 1938457"/>
                <a:gd name="connsiteY26" fmla="*/ 611535 h 1336787"/>
                <a:gd name="connsiteX27" fmla="*/ 844190 w 1938457"/>
                <a:gd name="connsiteY27" fmla="*/ 609154 h 1336787"/>
                <a:gd name="connsiteX28" fmla="*/ 872765 w 1938457"/>
                <a:gd name="connsiteY28" fmla="*/ 625823 h 1336787"/>
                <a:gd name="connsiteX29" fmla="*/ 889434 w 1938457"/>
                <a:gd name="connsiteY29" fmla="*/ 649635 h 1336787"/>
                <a:gd name="connsiteX30" fmla="*/ 915627 w 1938457"/>
                <a:gd name="connsiteY30" fmla="*/ 675829 h 1336787"/>
                <a:gd name="connsiteX31" fmla="*/ 941821 w 1938457"/>
                <a:gd name="connsiteY31" fmla="*/ 671067 h 1336787"/>
                <a:gd name="connsiteX32" fmla="*/ 982302 w 1938457"/>
                <a:gd name="connsiteY32" fmla="*/ 578198 h 1336787"/>
                <a:gd name="connsiteX33" fmla="*/ 1001352 w 1938457"/>
                <a:gd name="connsiteY33" fmla="*/ 504379 h 1336787"/>
                <a:gd name="connsiteX34" fmla="*/ 1041834 w 1938457"/>
                <a:gd name="connsiteY34" fmla="*/ 428179 h 1336787"/>
                <a:gd name="connsiteX35" fmla="*/ 1070409 w 1938457"/>
                <a:gd name="connsiteY35" fmla="*/ 397223 h 1336787"/>
                <a:gd name="connsiteX36" fmla="*/ 1098984 w 1938457"/>
                <a:gd name="connsiteY36" fmla="*/ 371029 h 1336787"/>
                <a:gd name="connsiteX37" fmla="*/ 1153752 w 1938457"/>
                <a:gd name="connsiteY37" fmla="*/ 356742 h 1336787"/>
                <a:gd name="connsiteX38" fmla="*/ 1213284 w 1938457"/>
                <a:gd name="connsiteY38" fmla="*/ 421035 h 1336787"/>
                <a:gd name="connsiteX39" fmla="*/ 1256146 w 1938457"/>
                <a:gd name="connsiteY39" fmla="*/ 480567 h 1336787"/>
                <a:gd name="connsiteX40" fmla="*/ 1308534 w 1938457"/>
                <a:gd name="connsiteY40" fmla="*/ 554385 h 1336787"/>
                <a:gd name="connsiteX41" fmla="*/ 1368065 w 1938457"/>
                <a:gd name="connsiteY41" fmla="*/ 621060 h 1336787"/>
                <a:gd name="connsiteX42" fmla="*/ 1506177 w 1938457"/>
                <a:gd name="connsiteY42" fmla="*/ 716310 h 1336787"/>
                <a:gd name="connsiteX43" fmla="*/ 1591902 w 1938457"/>
                <a:gd name="connsiteY43" fmla="*/ 752029 h 1336787"/>
                <a:gd name="connsiteX44" fmla="*/ 1689534 w 1938457"/>
                <a:gd name="connsiteY44" fmla="*/ 771079 h 1336787"/>
                <a:gd name="connsiteX45" fmla="*/ 1756209 w 1938457"/>
                <a:gd name="connsiteY45" fmla="*/ 768698 h 1336787"/>
                <a:gd name="connsiteX46" fmla="*/ 1801452 w 1938457"/>
                <a:gd name="connsiteY46" fmla="*/ 790129 h 1336787"/>
                <a:gd name="connsiteX47" fmla="*/ 1841934 w 1938457"/>
                <a:gd name="connsiteY47" fmla="*/ 868710 h 1336787"/>
                <a:gd name="connsiteX48" fmla="*/ 1856221 w 1938457"/>
                <a:gd name="connsiteY48" fmla="*/ 892523 h 1336787"/>
                <a:gd name="connsiteX49" fmla="*/ 1918134 w 1938457"/>
                <a:gd name="connsiteY49" fmla="*/ 1252092 h 1336787"/>
                <a:gd name="connsiteX50" fmla="*/ 1932422 w 1938457"/>
                <a:gd name="connsiteY50" fmla="*/ 1287810 h 1336787"/>
                <a:gd name="connsiteX51" fmla="*/ 1932420 w 1938457"/>
                <a:gd name="connsiteY51" fmla="*/ 1333054 h 1336787"/>
                <a:gd name="connsiteX52" fmla="*/ 1858603 w 1938457"/>
                <a:gd name="connsiteY52" fmla="*/ 1333055 h 1336787"/>
                <a:gd name="connsiteX53" fmla="*/ 1777640 w 1938457"/>
                <a:gd name="connsiteY53" fmla="*/ 1323529 h 1336787"/>
                <a:gd name="connsiteX54" fmla="*/ 1622859 w 1938457"/>
                <a:gd name="connsiteY54" fmla="*/ 1297335 h 1336787"/>
                <a:gd name="connsiteX55" fmla="*/ 1560946 w 1938457"/>
                <a:gd name="connsiteY55" fmla="*/ 1294954 h 1336787"/>
                <a:gd name="connsiteX56" fmla="*/ 1394259 w 1938457"/>
                <a:gd name="connsiteY56" fmla="*/ 1061592 h 1336787"/>
                <a:gd name="connsiteX57" fmla="*/ 1296627 w 1938457"/>
                <a:gd name="connsiteY57" fmla="*/ 942529 h 1336787"/>
                <a:gd name="connsiteX58" fmla="*/ 1198996 w 1938457"/>
                <a:gd name="connsiteY58" fmla="*/ 859185 h 1336787"/>
                <a:gd name="connsiteX59" fmla="*/ 1068027 w 1938457"/>
                <a:gd name="connsiteY59" fmla="*/ 825848 h 1336787"/>
                <a:gd name="connsiteX60" fmla="*/ 913246 w 1938457"/>
                <a:gd name="connsiteY60" fmla="*/ 830610 h 1336787"/>
                <a:gd name="connsiteX61" fmla="*/ 732271 w 1938457"/>
                <a:gd name="connsiteY61" fmla="*/ 880617 h 1336787"/>
                <a:gd name="connsiteX62" fmla="*/ 625115 w 1938457"/>
                <a:gd name="connsiteY62" fmla="*/ 842517 h 1336787"/>
                <a:gd name="connsiteX63" fmla="*/ 508434 w 1938457"/>
                <a:gd name="connsiteY63" fmla="*/ 742504 h 1336787"/>
                <a:gd name="connsiteX64" fmla="*/ 365559 w 1938457"/>
                <a:gd name="connsiteY64" fmla="*/ 537717 h 1336787"/>
                <a:gd name="connsiteX65" fmla="*/ 213159 w 1938457"/>
                <a:gd name="connsiteY65" fmla="*/ 325785 h 1336787"/>
                <a:gd name="connsiteX66" fmla="*/ 117909 w 1938457"/>
                <a:gd name="connsiteY66" fmla="*/ 206723 h 1336787"/>
                <a:gd name="connsiteX67" fmla="*/ 51234 w 1938457"/>
                <a:gd name="connsiteY67" fmla="*/ 99567 h 1336787"/>
                <a:gd name="connsiteX68" fmla="*/ 1227 w 1938457"/>
                <a:gd name="connsiteY68" fmla="*/ 40035 h 133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938457" h="1336787">
                  <a:moveTo>
                    <a:pt x="1227" y="40035"/>
                  </a:moveTo>
                  <a:cubicBezTo>
                    <a:pt x="-4329" y="24160"/>
                    <a:pt x="10355" y="10270"/>
                    <a:pt x="17896" y="4317"/>
                  </a:cubicBezTo>
                  <a:cubicBezTo>
                    <a:pt x="25437" y="-1636"/>
                    <a:pt x="37740" y="-1239"/>
                    <a:pt x="46471" y="4317"/>
                  </a:cubicBezTo>
                  <a:cubicBezTo>
                    <a:pt x="55202" y="9873"/>
                    <a:pt x="63537" y="28526"/>
                    <a:pt x="70284" y="37654"/>
                  </a:cubicBezTo>
                  <a:cubicBezTo>
                    <a:pt x="77031" y="46782"/>
                    <a:pt x="77824" y="54719"/>
                    <a:pt x="86952" y="59085"/>
                  </a:cubicBezTo>
                  <a:cubicBezTo>
                    <a:pt x="96080" y="63451"/>
                    <a:pt x="110368" y="63054"/>
                    <a:pt x="125052" y="63848"/>
                  </a:cubicBezTo>
                  <a:cubicBezTo>
                    <a:pt x="139736" y="64642"/>
                    <a:pt x="159978" y="62261"/>
                    <a:pt x="175059" y="63848"/>
                  </a:cubicBezTo>
                  <a:cubicBezTo>
                    <a:pt x="190140" y="65435"/>
                    <a:pt x="201253" y="68214"/>
                    <a:pt x="215540" y="73373"/>
                  </a:cubicBezTo>
                  <a:cubicBezTo>
                    <a:pt x="229827" y="78532"/>
                    <a:pt x="245703" y="81310"/>
                    <a:pt x="260784" y="94804"/>
                  </a:cubicBezTo>
                  <a:cubicBezTo>
                    <a:pt x="275865" y="108298"/>
                    <a:pt x="292930" y="136873"/>
                    <a:pt x="306027" y="154335"/>
                  </a:cubicBezTo>
                  <a:cubicBezTo>
                    <a:pt x="319124" y="171798"/>
                    <a:pt x="328649" y="182514"/>
                    <a:pt x="339365" y="199579"/>
                  </a:cubicBezTo>
                  <a:cubicBezTo>
                    <a:pt x="350081" y="216644"/>
                    <a:pt x="357621" y="237679"/>
                    <a:pt x="370321" y="256729"/>
                  </a:cubicBezTo>
                  <a:cubicBezTo>
                    <a:pt x="383021" y="275779"/>
                    <a:pt x="405246" y="301973"/>
                    <a:pt x="415565" y="313879"/>
                  </a:cubicBezTo>
                  <a:cubicBezTo>
                    <a:pt x="425884" y="325785"/>
                    <a:pt x="423106" y="326580"/>
                    <a:pt x="432234" y="328167"/>
                  </a:cubicBezTo>
                  <a:cubicBezTo>
                    <a:pt x="441362" y="329755"/>
                    <a:pt x="461206" y="327373"/>
                    <a:pt x="470334" y="323404"/>
                  </a:cubicBezTo>
                  <a:cubicBezTo>
                    <a:pt x="479462" y="319435"/>
                    <a:pt x="477874" y="299195"/>
                    <a:pt x="487002" y="304354"/>
                  </a:cubicBezTo>
                  <a:cubicBezTo>
                    <a:pt x="496130" y="309513"/>
                    <a:pt x="516371" y="341263"/>
                    <a:pt x="525102" y="354360"/>
                  </a:cubicBezTo>
                  <a:cubicBezTo>
                    <a:pt x="533833" y="367457"/>
                    <a:pt x="530262" y="378569"/>
                    <a:pt x="539390" y="382935"/>
                  </a:cubicBezTo>
                  <a:cubicBezTo>
                    <a:pt x="548518" y="387301"/>
                    <a:pt x="571537" y="383729"/>
                    <a:pt x="579871" y="380554"/>
                  </a:cubicBezTo>
                  <a:cubicBezTo>
                    <a:pt x="588205" y="377379"/>
                    <a:pt x="580665" y="369441"/>
                    <a:pt x="589396" y="363885"/>
                  </a:cubicBezTo>
                  <a:cubicBezTo>
                    <a:pt x="598127" y="358329"/>
                    <a:pt x="615193" y="345630"/>
                    <a:pt x="632259" y="347217"/>
                  </a:cubicBezTo>
                  <a:cubicBezTo>
                    <a:pt x="649325" y="348804"/>
                    <a:pt x="675915" y="354360"/>
                    <a:pt x="691790" y="373410"/>
                  </a:cubicBezTo>
                  <a:cubicBezTo>
                    <a:pt x="707665" y="392460"/>
                    <a:pt x="717190" y="434926"/>
                    <a:pt x="727509" y="461517"/>
                  </a:cubicBezTo>
                  <a:cubicBezTo>
                    <a:pt x="737828" y="488108"/>
                    <a:pt x="745368" y="515492"/>
                    <a:pt x="753702" y="532954"/>
                  </a:cubicBezTo>
                  <a:cubicBezTo>
                    <a:pt x="762036" y="550416"/>
                    <a:pt x="770768" y="555576"/>
                    <a:pt x="777515" y="566292"/>
                  </a:cubicBezTo>
                  <a:cubicBezTo>
                    <a:pt x="784262" y="577008"/>
                    <a:pt x="788231" y="589707"/>
                    <a:pt x="794184" y="597248"/>
                  </a:cubicBezTo>
                  <a:cubicBezTo>
                    <a:pt x="800137" y="604789"/>
                    <a:pt x="804900" y="609551"/>
                    <a:pt x="813234" y="611535"/>
                  </a:cubicBezTo>
                  <a:cubicBezTo>
                    <a:pt x="821568" y="613519"/>
                    <a:pt x="834268" y="606773"/>
                    <a:pt x="844190" y="609154"/>
                  </a:cubicBezTo>
                  <a:cubicBezTo>
                    <a:pt x="854112" y="611535"/>
                    <a:pt x="865224" y="619076"/>
                    <a:pt x="872765" y="625823"/>
                  </a:cubicBezTo>
                  <a:cubicBezTo>
                    <a:pt x="880306" y="632570"/>
                    <a:pt x="882290" y="641301"/>
                    <a:pt x="889434" y="649635"/>
                  </a:cubicBezTo>
                  <a:cubicBezTo>
                    <a:pt x="896578" y="657969"/>
                    <a:pt x="906896" y="672257"/>
                    <a:pt x="915627" y="675829"/>
                  </a:cubicBezTo>
                  <a:cubicBezTo>
                    <a:pt x="924358" y="679401"/>
                    <a:pt x="930709" y="687339"/>
                    <a:pt x="941821" y="671067"/>
                  </a:cubicBezTo>
                  <a:cubicBezTo>
                    <a:pt x="952933" y="654795"/>
                    <a:pt x="972380" y="605979"/>
                    <a:pt x="982302" y="578198"/>
                  </a:cubicBezTo>
                  <a:cubicBezTo>
                    <a:pt x="992224" y="550417"/>
                    <a:pt x="991430" y="529382"/>
                    <a:pt x="1001352" y="504379"/>
                  </a:cubicBezTo>
                  <a:cubicBezTo>
                    <a:pt x="1011274" y="479376"/>
                    <a:pt x="1030325" y="446038"/>
                    <a:pt x="1041834" y="428179"/>
                  </a:cubicBezTo>
                  <a:cubicBezTo>
                    <a:pt x="1053343" y="410320"/>
                    <a:pt x="1060884" y="406748"/>
                    <a:pt x="1070409" y="397223"/>
                  </a:cubicBezTo>
                  <a:cubicBezTo>
                    <a:pt x="1079934" y="387698"/>
                    <a:pt x="1085094" y="377776"/>
                    <a:pt x="1098984" y="371029"/>
                  </a:cubicBezTo>
                  <a:cubicBezTo>
                    <a:pt x="1112875" y="364282"/>
                    <a:pt x="1134702" y="348408"/>
                    <a:pt x="1153752" y="356742"/>
                  </a:cubicBezTo>
                  <a:cubicBezTo>
                    <a:pt x="1172802" y="365076"/>
                    <a:pt x="1196218" y="400398"/>
                    <a:pt x="1213284" y="421035"/>
                  </a:cubicBezTo>
                  <a:cubicBezTo>
                    <a:pt x="1230350" y="441673"/>
                    <a:pt x="1256146" y="480567"/>
                    <a:pt x="1256146" y="480567"/>
                  </a:cubicBezTo>
                  <a:cubicBezTo>
                    <a:pt x="1272021" y="502792"/>
                    <a:pt x="1289881" y="530970"/>
                    <a:pt x="1308534" y="554385"/>
                  </a:cubicBezTo>
                  <a:cubicBezTo>
                    <a:pt x="1327187" y="577801"/>
                    <a:pt x="1335125" y="594073"/>
                    <a:pt x="1368065" y="621060"/>
                  </a:cubicBezTo>
                  <a:cubicBezTo>
                    <a:pt x="1401005" y="648047"/>
                    <a:pt x="1468871" y="694482"/>
                    <a:pt x="1506177" y="716310"/>
                  </a:cubicBezTo>
                  <a:cubicBezTo>
                    <a:pt x="1543483" y="738138"/>
                    <a:pt x="1561343" y="742901"/>
                    <a:pt x="1591902" y="752029"/>
                  </a:cubicBezTo>
                  <a:cubicBezTo>
                    <a:pt x="1622461" y="761157"/>
                    <a:pt x="1662150" y="768301"/>
                    <a:pt x="1689534" y="771079"/>
                  </a:cubicBezTo>
                  <a:cubicBezTo>
                    <a:pt x="1716918" y="773857"/>
                    <a:pt x="1737556" y="765523"/>
                    <a:pt x="1756209" y="768698"/>
                  </a:cubicBezTo>
                  <a:cubicBezTo>
                    <a:pt x="1774862" y="771873"/>
                    <a:pt x="1787165" y="773460"/>
                    <a:pt x="1801452" y="790129"/>
                  </a:cubicBezTo>
                  <a:cubicBezTo>
                    <a:pt x="1815739" y="806798"/>
                    <a:pt x="1832806" y="851644"/>
                    <a:pt x="1841934" y="868710"/>
                  </a:cubicBezTo>
                  <a:cubicBezTo>
                    <a:pt x="1851062" y="885776"/>
                    <a:pt x="1843521" y="828626"/>
                    <a:pt x="1856221" y="892523"/>
                  </a:cubicBezTo>
                  <a:cubicBezTo>
                    <a:pt x="1868921" y="956420"/>
                    <a:pt x="1905434" y="1186211"/>
                    <a:pt x="1918134" y="1252092"/>
                  </a:cubicBezTo>
                  <a:cubicBezTo>
                    <a:pt x="1930834" y="1317973"/>
                    <a:pt x="1930041" y="1274316"/>
                    <a:pt x="1932422" y="1287810"/>
                  </a:cubicBezTo>
                  <a:cubicBezTo>
                    <a:pt x="1934803" y="1301304"/>
                    <a:pt x="1944723" y="1325513"/>
                    <a:pt x="1932420" y="1333054"/>
                  </a:cubicBezTo>
                  <a:cubicBezTo>
                    <a:pt x="1920117" y="1340595"/>
                    <a:pt x="1884400" y="1334642"/>
                    <a:pt x="1858603" y="1333055"/>
                  </a:cubicBezTo>
                  <a:cubicBezTo>
                    <a:pt x="1832806" y="1331468"/>
                    <a:pt x="1816931" y="1329482"/>
                    <a:pt x="1777640" y="1323529"/>
                  </a:cubicBezTo>
                  <a:cubicBezTo>
                    <a:pt x="1738349" y="1317576"/>
                    <a:pt x="1658975" y="1302098"/>
                    <a:pt x="1622859" y="1297335"/>
                  </a:cubicBezTo>
                  <a:cubicBezTo>
                    <a:pt x="1586743" y="1292572"/>
                    <a:pt x="1599046" y="1334244"/>
                    <a:pt x="1560946" y="1294954"/>
                  </a:cubicBezTo>
                  <a:cubicBezTo>
                    <a:pt x="1522846" y="1255664"/>
                    <a:pt x="1438312" y="1120330"/>
                    <a:pt x="1394259" y="1061592"/>
                  </a:cubicBezTo>
                  <a:cubicBezTo>
                    <a:pt x="1350206" y="1002855"/>
                    <a:pt x="1329171" y="976263"/>
                    <a:pt x="1296627" y="942529"/>
                  </a:cubicBezTo>
                  <a:cubicBezTo>
                    <a:pt x="1264083" y="908795"/>
                    <a:pt x="1237096" y="878632"/>
                    <a:pt x="1198996" y="859185"/>
                  </a:cubicBezTo>
                  <a:cubicBezTo>
                    <a:pt x="1160896" y="839738"/>
                    <a:pt x="1115652" y="830610"/>
                    <a:pt x="1068027" y="825848"/>
                  </a:cubicBezTo>
                  <a:cubicBezTo>
                    <a:pt x="1020402" y="821086"/>
                    <a:pt x="969205" y="821482"/>
                    <a:pt x="913246" y="830610"/>
                  </a:cubicBezTo>
                  <a:cubicBezTo>
                    <a:pt x="857287" y="839738"/>
                    <a:pt x="780293" y="878633"/>
                    <a:pt x="732271" y="880617"/>
                  </a:cubicBezTo>
                  <a:cubicBezTo>
                    <a:pt x="684249" y="882601"/>
                    <a:pt x="662421" y="865536"/>
                    <a:pt x="625115" y="842517"/>
                  </a:cubicBezTo>
                  <a:cubicBezTo>
                    <a:pt x="587809" y="819498"/>
                    <a:pt x="551693" y="793304"/>
                    <a:pt x="508434" y="742504"/>
                  </a:cubicBezTo>
                  <a:cubicBezTo>
                    <a:pt x="465175" y="691704"/>
                    <a:pt x="414771" y="607170"/>
                    <a:pt x="365559" y="537717"/>
                  </a:cubicBezTo>
                  <a:cubicBezTo>
                    <a:pt x="316347" y="468264"/>
                    <a:pt x="254434" y="380951"/>
                    <a:pt x="213159" y="325785"/>
                  </a:cubicBezTo>
                  <a:cubicBezTo>
                    <a:pt x="171884" y="270619"/>
                    <a:pt x="144897" y="244426"/>
                    <a:pt x="117909" y="206723"/>
                  </a:cubicBezTo>
                  <a:cubicBezTo>
                    <a:pt x="90921" y="169020"/>
                    <a:pt x="70681" y="127348"/>
                    <a:pt x="51234" y="99567"/>
                  </a:cubicBezTo>
                  <a:cubicBezTo>
                    <a:pt x="31787" y="71786"/>
                    <a:pt x="6783" y="55910"/>
                    <a:pt x="1227" y="40035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20F9AE3-776E-4AD2-A1F3-B76DC4E22C4B}"/>
                </a:ext>
              </a:extLst>
            </p:cNvPr>
            <p:cNvSpPr txBox="1"/>
            <p:nvPr/>
          </p:nvSpPr>
          <p:spPr>
            <a:xfrm>
              <a:off x="4880124" y="5636312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Oc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8C856426-9046-46A0-81AE-E6447E58648B}"/>
                </a:ext>
              </a:extLst>
            </p:cNvPr>
            <p:cNvCxnSpPr/>
            <p:nvPr/>
          </p:nvCxnSpPr>
          <p:spPr>
            <a:xfrm flipV="1">
              <a:off x="5082679" y="5455611"/>
              <a:ext cx="0" cy="24597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610479-07A8-49CA-91B9-FE63B43D6DA0}"/>
                </a:ext>
              </a:extLst>
            </p:cNvPr>
            <p:cNvSpPr txBox="1"/>
            <p:nvPr/>
          </p:nvSpPr>
          <p:spPr>
            <a:xfrm>
              <a:off x="4172139" y="4418958"/>
              <a:ext cx="1222778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Duiwelskloof Lodge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1708C54-9424-4E04-A8DB-7765F8411CD8}"/>
                </a:ext>
              </a:extLst>
            </p:cNvPr>
            <p:cNvSpPr txBox="1"/>
            <p:nvPr/>
          </p:nvSpPr>
          <p:spPr>
            <a:xfrm>
              <a:off x="3020950" y="4868831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F74F2AB-6160-4B5A-8597-CCECC4F4A05A}"/>
                </a:ext>
              </a:extLst>
            </p:cNvPr>
            <p:cNvSpPr txBox="1"/>
            <p:nvPr/>
          </p:nvSpPr>
          <p:spPr>
            <a:xfrm>
              <a:off x="2789583" y="5205484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F9C08FF-538F-44F0-A84E-23EFD3355A46}"/>
                </a:ext>
              </a:extLst>
            </p:cNvPr>
            <p:cNvSpPr txBox="1"/>
            <p:nvPr/>
          </p:nvSpPr>
          <p:spPr>
            <a:xfrm>
              <a:off x="1735929" y="4494736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106C40-0FA7-4F69-B279-4893FB3FF2BD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>
              <a:off x="7558622" y="4299849"/>
              <a:ext cx="8611" cy="76115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171BCED-C302-4C33-84B1-A1DB88D05DF3}"/>
                </a:ext>
              </a:extLst>
            </p:cNvPr>
            <p:cNvSpPr txBox="1"/>
            <p:nvPr/>
          </p:nvSpPr>
          <p:spPr>
            <a:xfrm>
              <a:off x="2976513" y="5319661"/>
              <a:ext cx="4102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64F55A9-E2BA-49F1-86F8-CC493315D513}"/>
                </a:ext>
              </a:extLst>
            </p:cNvPr>
            <p:cNvSpPr/>
            <p:nvPr/>
          </p:nvSpPr>
          <p:spPr>
            <a:xfrm>
              <a:off x="3853629" y="5358754"/>
              <a:ext cx="107534" cy="392869"/>
            </a:xfrm>
            <a:custGeom>
              <a:avLst/>
              <a:gdLst>
                <a:gd name="connsiteX0" fmla="*/ 1828 w 125348"/>
                <a:gd name="connsiteY0" fmla="*/ 2785 h 437325"/>
                <a:gd name="connsiteX1" fmla="*/ 56597 w 125348"/>
                <a:gd name="connsiteY1" fmla="*/ 24216 h 437325"/>
                <a:gd name="connsiteX2" fmla="*/ 123272 w 125348"/>
                <a:gd name="connsiteY2" fmla="*/ 57554 h 437325"/>
                <a:gd name="connsiteX3" fmla="*/ 106603 w 125348"/>
                <a:gd name="connsiteY3" fmla="*/ 250435 h 437325"/>
                <a:gd name="connsiteX4" fmla="*/ 87553 w 125348"/>
                <a:gd name="connsiteY4" fmla="*/ 431410 h 437325"/>
                <a:gd name="connsiteX5" fmla="*/ 68503 w 125348"/>
                <a:gd name="connsiteY5" fmla="*/ 379022 h 437325"/>
                <a:gd name="connsiteX6" fmla="*/ 42310 w 125348"/>
                <a:gd name="connsiteY6" fmla="*/ 236147 h 437325"/>
                <a:gd name="connsiteX7" fmla="*/ 32785 w 125348"/>
                <a:gd name="connsiteY7" fmla="*/ 162329 h 437325"/>
                <a:gd name="connsiteX8" fmla="*/ 13735 w 125348"/>
                <a:gd name="connsiteY8" fmla="*/ 88510 h 437325"/>
                <a:gd name="connsiteX9" fmla="*/ 1828 w 125348"/>
                <a:gd name="connsiteY9" fmla="*/ 2785 h 43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348" h="437325">
                  <a:moveTo>
                    <a:pt x="1828" y="2785"/>
                  </a:moveTo>
                  <a:cubicBezTo>
                    <a:pt x="8972" y="-7931"/>
                    <a:pt x="36356" y="15088"/>
                    <a:pt x="56597" y="24216"/>
                  </a:cubicBezTo>
                  <a:cubicBezTo>
                    <a:pt x="76838" y="33344"/>
                    <a:pt x="114938" y="19851"/>
                    <a:pt x="123272" y="57554"/>
                  </a:cubicBezTo>
                  <a:cubicBezTo>
                    <a:pt x="131606" y="95257"/>
                    <a:pt x="112556" y="188126"/>
                    <a:pt x="106603" y="250435"/>
                  </a:cubicBezTo>
                  <a:cubicBezTo>
                    <a:pt x="100650" y="312744"/>
                    <a:pt x="93903" y="409979"/>
                    <a:pt x="87553" y="431410"/>
                  </a:cubicBezTo>
                  <a:cubicBezTo>
                    <a:pt x="81203" y="452841"/>
                    <a:pt x="76043" y="411566"/>
                    <a:pt x="68503" y="379022"/>
                  </a:cubicBezTo>
                  <a:cubicBezTo>
                    <a:pt x="60963" y="346478"/>
                    <a:pt x="48263" y="272262"/>
                    <a:pt x="42310" y="236147"/>
                  </a:cubicBezTo>
                  <a:cubicBezTo>
                    <a:pt x="36357" y="200032"/>
                    <a:pt x="37547" y="186935"/>
                    <a:pt x="32785" y="162329"/>
                  </a:cubicBezTo>
                  <a:cubicBezTo>
                    <a:pt x="28023" y="137723"/>
                    <a:pt x="16910" y="112323"/>
                    <a:pt x="13735" y="88510"/>
                  </a:cubicBezTo>
                  <a:cubicBezTo>
                    <a:pt x="10560" y="64698"/>
                    <a:pt x="-5316" y="13501"/>
                    <a:pt x="1828" y="2785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481C71-C8C8-4518-8367-9F7597C632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9253" y="4299849"/>
              <a:ext cx="110044" cy="1519234"/>
            </a:xfrm>
            <a:prstGeom prst="line">
              <a:avLst/>
            </a:prstGeom>
            <a:noFill/>
            <a:ln w="317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ABCC8F0-5C3C-4C56-8EB6-ECE34C7EC6FD}"/>
                </a:ext>
              </a:extLst>
            </p:cNvPr>
            <p:cNvSpPr/>
            <p:nvPr/>
          </p:nvSpPr>
          <p:spPr>
            <a:xfrm>
              <a:off x="1744987" y="4727035"/>
              <a:ext cx="610265" cy="582662"/>
            </a:xfrm>
            <a:custGeom>
              <a:avLst/>
              <a:gdLst>
                <a:gd name="connsiteX0" fmla="*/ 758259 w 772476"/>
                <a:gd name="connsiteY0" fmla="*/ 634160 h 634160"/>
                <a:gd name="connsiteX1" fmla="*/ 296864 w 772476"/>
                <a:gd name="connsiteY1" fmla="*/ 491548 h 634160"/>
                <a:gd name="connsiteX2" fmla="*/ 53584 w 772476"/>
                <a:gd name="connsiteY2" fmla="*/ 399269 h 634160"/>
                <a:gd name="connsiteX3" fmla="*/ 11639 w 772476"/>
                <a:gd name="connsiteY3" fmla="*/ 248267 h 634160"/>
                <a:gd name="connsiteX4" fmla="*/ 212974 w 772476"/>
                <a:gd name="connsiteY4" fmla="*/ 4986 h 634160"/>
                <a:gd name="connsiteX5" fmla="*/ 741481 w 772476"/>
                <a:gd name="connsiteY5" fmla="*/ 491548 h 634160"/>
                <a:gd name="connsiteX6" fmla="*/ 691147 w 772476"/>
                <a:gd name="connsiteY6" fmla="*/ 625771 h 634160"/>
                <a:gd name="connsiteX7" fmla="*/ 531756 w 772476"/>
                <a:gd name="connsiteY7" fmla="*/ 575438 h 634160"/>
                <a:gd name="connsiteX8" fmla="*/ 363976 w 772476"/>
                <a:gd name="connsiteY8" fmla="*/ 499937 h 634160"/>
                <a:gd name="connsiteX0" fmla="*/ 753847 w 768064"/>
                <a:gd name="connsiteY0" fmla="*/ 634145 h 634145"/>
                <a:gd name="connsiteX1" fmla="*/ 292452 w 768064"/>
                <a:gd name="connsiteY1" fmla="*/ 491533 h 634145"/>
                <a:gd name="connsiteX2" fmla="*/ 68222 w 768064"/>
                <a:gd name="connsiteY2" fmla="*/ 394491 h 634145"/>
                <a:gd name="connsiteX3" fmla="*/ 7227 w 768064"/>
                <a:gd name="connsiteY3" fmla="*/ 248252 h 634145"/>
                <a:gd name="connsiteX4" fmla="*/ 208562 w 768064"/>
                <a:gd name="connsiteY4" fmla="*/ 4971 h 634145"/>
                <a:gd name="connsiteX5" fmla="*/ 737069 w 768064"/>
                <a:gd name="connsiteY5" fmla="*/ 491533 h 634145"/>
                <a:gd name="connsiteX6" fmla="*/ 686735 w 768064"/>
                <a:gd name="connsiteY6" fmla="*/ 625756 h 634145"/>
                <a:gd name="connsiteX7" fmla="*/ 527344 w 768064"/>
                <a:gd name="connsiteY7" fmla="*/ 575423 h 634145"/>
                <a:gd name="connsiteX8" fmla="*/ 359564 w 768064"/>
                <a:gd name="connsiteY8" fmla="*/ 499922 h 634145"/>
                <a:gd name="connsiteX0" fmla="*/ 752969 w 767186"/>
                <a:gd name="connsiteY0" fmla="*/ 634145 h 634145"/>
                <a:gd name="connsiteX1" fmla="*/ 236806 w 767186"/>
                <a:gd name="connsiteY1" fmla="*/ 443908 h 634145"/>
                <a:gd name="connsiteX2" fmla="*/ 67344 w 767186"/>
                <a:gd name="connsiteY2" fmla="*/ 394491 h 634145"/>
                <a:gd name="connsiteX3" fmla="*/ 6349 w 767186"/>
                <a:gd name="connsiteY3" fmla="*/ 248252 h 634145"/>
                <a:gd name="connsiteX4" fmla="*/ 207684 w 767186"/>
                <a:gd name="connsiteY4" fmla="*/ 4971 h 634145"/>
                <a:gd name="connsiteX5" fmla="*/ 736191 w 767186"/>
                <a:gd name="connsiteY5" fmla="*/ 491533 h 634145"/>
                <a:gd name="connsiteX6" fmla="*/ 685857 w 767186"/>
                <a:gd name="connsiteY6" fmla="*/ 625756 h 634145"/>
                <a:gd name="connsiteX7" fmla="*/ 526466 w 767186"/>
                <a:gd name="connsiteY7" fmla="*/ 575423 h 634145"/>
                <a:gd name="connsiteX8" fmla="*/ 358686 w 767186"/>
                <a:gd name="connsiteY8" fmla="*/ 499922 h 634145"/>
                <a:gd name="connsiteX0" fmla="*/ 752969 w 767051"/>
                <a:gd name="connsiteY0" fmla="*/ 634145 h 634145"/>
                <a:gd name="connsiteX1" fmla="*/ 236806 w 767051"/>
                <a:gd name="connsiteY1" fmla="*/ 443908 h 634145"/>
                <a:gd name="connsiteX2" fmla="*/ 67344 w 767051"/>
                <a:gd name="connsiteY2" fmla="*/ 394491 h 634145"/>
                <a:gd name="connsiteX3" fmla="*/ 6349 w 767051"/>
                <a:gd name="connsiteY3" fmla="*/ 248252 h 634145"/>
                <a:gd name="connsiteX4" fmla="*/ 207684 w 767051"/>
                <a:gd name="connsiteY4" fmla="*/ 4971 h 634145"/>
                <a:gd name="connsiteX5" fmla="*/ 736191 w 767051"/>
                <a:gd name="connsiteY5" fmla="*/ 491533 h 634145"/>
                <a:gd name="connsiteX6" fmla="*/ 685857 w 767051"/>
                <a:gd name="connsiteY6" fmla="*/ 625756 h 634145"/>
                <a:gd name="connsiteX7" fmla="*/ 531229 w 767051"/>
                <a:gd name="connsiteY7" fmla="*/ 553992 h 634145"/>
                <a:gd name="connsiteX8" fmla="*/ 358686 w 767051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587656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74887"/>
                <a:gd name="connsiteY0" fmla="*/ 634145 h 634145"/>
                <a:gd name="connsiteX1" fmla="*/ 236806 w 774887"/>
                <a:gd name="connsiteY1" fmla="*/ 443908 h 634145"/>
                <a:gd name="connsiteX2" fmla="*/ 67344 w 774887"/>
                <a:gd name="connsiteY2" fmla="*/ 394491 h 634145"/>
                <a:gd name="connsiteX3" fmla="*/ 6349 w 774887"/>
                <a:gd name="connsiteY3" fmla="*/ 248252 h 634145"/>
                <a:gd name="connsiteX4" fmla="*/ 207684 w 774887"/>
                <a:gd name="connsiteY4" fmla="*/ 4971 h 634145"/>
                <a:gd name="connsiteX5" fmla="*/ 736191 w 774887"/>
                <a:gd name="connsiteY5" fmla="*/ 491533 h 634145"/>
                <a:gd name="connsiteX6" fmla="*/ 712051 w 774887"/>
                <a:gd name="connsiteY6" fmla="*/ 604325 h 634145"/>
                <a:gd name="connsiteX7" fmla="*/ 531229 w 774887"/>
                <a:gd name="connsiteY7" fmla="*/ 553992 h 634145"/>
                <a:gd name="connsiteX8" fmla="*/ 358686 w 774887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94073"/>
                <a:gd name="connsiteY0" fmla="*/ 634145 h 634145"/>
                <a:gd name="connsiteX1" fmla="*/ 236806 w 794073"/>
                <a:gd name="connsiteY1" fmla="*/ 443908 h 634145"/>
                <a:gd name="connsiteX2" fmla="*/ 67344 w 794073"/>
                <a:gd name="connsiteY2" fmla="*/ 394491 h 634145"/>
                <a:gd name="connsiteX3" fmla="*/ 6349 w 794073"/>
                <a:gd name="connsiteY3" fmla="*/ 248252 h 634145"/>
                <a:gd name="connsiteX4" fmla="*/ 207684 w 794073"/>
                <a:gd name="connsiteY4" fmla="*/ 4971 h 634145"/>
                <a:gd name="connsiteX5" fmla="*/ 736191 w 794073"/>
                <a:gd name="connsiteY5" fmla="*/ 491533 h 634145"/>
                <a:gd name="connsiteX6" fmla="*/ 757295 w 794073"/>
                <a:gd name="connsiteY6" fmla="*/ 604325 h 634145"/>
                <a:gd name="connsiteX7" fmla="*/ 531229 w 794073"/>
                <a:gd name="connsiteY7" fmla="*/ 553992 h 634145"/>
                <a:gd name="connsiteX8" fmla="*/ 358686 w 794073"/>
                <a:gd name="connsiteY8" fmla="*/ 499922 h 634145"/>
                <a:gd name="connsiteX0" fmla="*/ 752969 w 756844"/>
                <a:gd name="connsiteY0" fmla="*/ 634145 h 634145"/>
                <a:gd name="connsiteX1" fmla="*/ 236806 w 756844"/>
                <a:gd name="connsiteY1" fmla="*/ 443908 h 634145"/>
                <a:gd name="connsiteX2" fmla="*/ 67344 w 756844"/>
                <a:gd name="connsiteY2" fmla="*/ 394491 h 634145"/>
                <a:gd name="connsiteX3" fmla="*/ 6349 w 756844"/>
                <a:gd name="connsiteY3" fmla="*/ 248252 h 634145"/>
                <a:gd name="connsiteX4" fmla="*/ 207684 w 756844"/>
                <a:gd name="connsiteY4" fmla="*/ 4971 h 634145"/>
                <a:gd name="connsiteX5" fmla="*/ 736191 w 756844"/>
                <a:gd name="connsiteY5" fmla="*/ 491533 h 634145"/>
                <a:gd name="connsiteX6" fmla="*/ 638232 w 756844"/>
                <a:gd name="connsiteY6" fmla="*/ 573368 h 634145"/>
                <a:gd name="connsiteX7" fmla="*/ 531229 w 756844"/>
                <a:gd name="connsiteY7" fmla="*/ 553992 h 634145"/>
                <a:gd name="connsiteX8" fmla="*/ 358686 w 756844"/>
                <a:gd name="connsiteY8" fmla="*/ 499922 h 634145"/>
                <a:gd name="connsiteX0" fmla="*/ 752969 w 752969"/>
                <a:gd name="connsiteY0" fmla="*/ 632289 h 632289"/>
                <a:gd name="connsiteX1" fmla="*/ 236806 w 752969"/>
                <a:gd name="connsiteY1" fmla="*/ 442052 h 632289"/>
                <a:gd name="connsiteX2" fmla="*/ 67344 w 752969"/>
                <a:gd name="connsiteY2" fmla="*/ 392635 h 632289"/>
                <a:gd name="connsiteX3" fmla="*/ 6349 w 752969"/>
                <a:gd name="connsiteY3" fmla="*/ 246396 h 632289"/>
                <a:gd name="connsiteX4" fmla="*/ 207684 w 752969"/>
                <a:gd name="connsiteY4" fmla="*/ 3115 h 632289"/>
                <a:gd name="connsiteX5" fmla="*/ 526641 w 752969"/>
                <a:gd name="connsiteY5" fmla="*/ 432527 h 632289"/>
                <a:gd name="connsiteX6" fmla="*/ 638232 w 752969"/>
                <a:gd name="connsiteY6" fmla="*/ 571512 h 632289"/>
                <a:gd name="connsiteX7" fmla="*/ 531229 w 752969"/>
                <a:gd name="connsiteY7" fmla="*/ 552136 h 632289"/>
                <a:gd name="connsiteX8" fmla="*/ 358686 w 752969"/>
                <a:gd name="connsiteY8" fmla="*/ 498066 h 632289"/>
                <a:gd name="connsiteX0" fmla="*/ 750416 w 750416"/>
                <a:gd name="connsiteY0" fmla="*/ 585305 h 585305"/>
                <a:gd name="connsiteX1" fmla="*/ 234253 w 750416"/>
                <a:gd name="connsiteY1" fmla="*/ 395068 h 585305"/>
                <a:gd name="connsiteX2" fmla="*/ 64791 w 750416"/>
                <a:gd name="connsiteY2" fmla="*/ 345651 h 585305"/>
                <a:gd name="connsiteX3" fmla="*/ 3796 w 750416"/>
                <a:gd name="connsiteY3" fmla="*/ 199412 h 585305"/>
                <a:gd name="connsiteX4" fmla="*/ 162268 w 750416"/>
                <a:gd name="connsiteY4" fmla="*/ 3756 h 585305"/>
                <a:gd name="connsiteX5" fmla="*/ 524088 w 750416"/>
                <a:gd name="connsiteY5" fmla="*/ 385543 h 585305"/>
                <a:gd name="connsiteX6" fmla="*/ 635679 w 750416"/>
                <a:gd name="connsiteY6" fmla="*/ 524528 h 585305"/>
                <a:gd name="connsiteX7" fmla="*/ 528676 w 750416"/>
                <a:gd name="connsiteY7" fmla="*/ 505152 h 585305"/>
                <a:gd name="connsiteX8" fmla="*/ 356133 w 750416"/>
                <a:gd name="connsiteY8" fmla="*/ 451082 h 585305"/>
                <a:gd name="connsiteX0" fmla="*/ 747423 w 747423"/>
                <a:gd name="connsiteY0" fmla="*/ 616086 h 616086"/>
                <a:gd name="connsiteX1" fmla="*/ 231260 w 747423"/>
                <a:gd name="connsiteY1" fmla="*/ 425849 h 616086"/>
                <a:gd name="connsiteX2" fmla="*/ 61798 w 747423"/>
                <a:gd name="connsiteY2" fmla="*/ 376432 h 616086"/>
                <a:gd name="connsiteX3" fmla="*/ 803 w 747423"/>
                <a:gd name="connsiteY3" fmla="*/ 230193 h 616086"/>
                <a:gd name="connsiteX4" fmla="*/ 97933 w 747423"/>
                <a:gd name="connsiteY4" fmla="*/ 40064 h 616086"/>
                <a:gd name="connsiteX5" fmla="*/ 159275 w 747423"/>
                <a:gd name="connsiteY5" fmla="*/ 34537 h 616086"/>
                <a:gd name="connsiteX6" fmla="*/ 521095 w 747423"/>
                <a:gd name="connsiteY6" fmla="*/ 416324 h 616086"/>
                <a:gd name="connsiteX7" fmla="*/ 632686 w 747423"/>
                <a:gd name="connsiteY7" fmla="*/ 555309 h 616086"/>
                <a:gd name="connsiteX8" fmla="*/ 525683 w 747423"/>
                <a:gd name="connsiteY8" fmla="*/ 535933 h 616086"/>
                <a:gd name="connsiteX9" fmla="*/ 353140 w 747423"/>
                <a:gd name="connsiteY9" fmla="*/ 481863 h 616086"/>
                <a:gd name="connsiteX0" fmla="*/ 748220 w 748220"/>
                <a:gd name="connsiteY0" fmla="*/ 661713 h 661713"/>
                <a:gd name="connsiteX1" fmla="*/ 232057 w 748220"/>
                <a:gd name="connsiteY1" fmla="*/ 471476 h 661713"/>
                <a:gd name="connsiteX2" fmla="*/ 62595 w 748220"/>
                <a:gd name="connsiteY2" fmla="*/ 422059 h 661713"/>
                <a:gd name="connsiteX3" fmla="*/ 1600 w 748220"/>
                <a:gd name="connsiteY3" fmla="*/ 275820 h 661713"/>
                <a:gd name="connsiteX4" fmla="*/ 117780 w 748220"/>
                <a:gd name="connsiteY4" fmla="*/ 14254 h 661713"/>
                <a:gd name="connsiteX5" fmla="*/ 160072 w 748220"/>
                <a:gd name="connsiteY5" fmla="*/ 80164 h 661713"/>
                <a:gd name="connsiteX6" fmla="*/ 521892 w 748220"/>
                <a:gd name="connsiteY6" fmla="*/ 461951 h 661713"/>
                <a:gd name="connsiteX7" fmla="*/ 633483 w 748220"/>
                <a:gd name="connsiteY7" fmla="*/ 600936 h 661713"/>
                <a:gd name="connsiteX8" fmla="*/ 526480 w 748220"/>
                <a:gd name="connsiteY8" fmla="*/ 581560 h 661713"/>
                <a:gd name="connsiteX9" fmla="*/ 353937 w 748220"/>
                <a:gd name="connsiteY9" fmla="*/ 527490 h 661713"/>
                <a:gd name="connsiteX0" fmla="*/ 748220 w 748220"/>
                <a:gd name="connsiteY0" fmla="*/ 654299 h 654299"/>
                <a:gd name="connsiteX1" fmla="*/ 232057 w 748220"/>
                <a:gd name="connsiteY1" fmla="*/ 464062 h 654299"/>
                <a:gd name="connsiteX2" fmla="*/ 62595 w 748220"/>
                <a:gd name="connsiteY2" fmla="*/ 414645 h 654299"/>
                <a:gd name="connsiteX3" fmla="*/ 1600 w 748220"/>
                <a:gd name="connsiteY3" fmla="*/ 268406 h 654299"/>
                <a:gd name="connsiteX4" fmla="*/ 117780 w 748220"/>
                <a:gd name="connsiteY4" fmla="*/ 6840 h 654299"/>
                <a:gd name="connsiteX5" fmla="*/ 241035 w 748220"/>
                <a:gd name="connsiteY5" fmla="*/ 139425 h 654299"/>
                <a:gd name="connsiteX6" fmla="*/ 521892 w 748220"/>
                <a:gd name="connsiteY6" fmla="*/ 454537 h 654299"/>
                <a:gd name="connsiteX7" fmla="*/ 633483 w 748220"/>
                <a:gd name="connsiteY7" fmla="*/ 593522 h 654299"/>
                <a:gd name="connsiteX8" fmla="*/ 526480 w 748220"/>
                <a:gd name="connsiteY8" fmla="*/ 574146 h 654299"/>
                <a:gd name="connsiteX9" fmla="*/ 353937 w 748220"/>
                <a:gd name="connsiteY9" fmla="*/ 520076 h 654299"/>
                <a:gd name="connsiteX0" fmla="*/ 746627 w 746627"/>
                <a:gd name="connsiteY0" fmla="*/ 647997 h 647997"/>
                <a:gd name="connsiteX1" fmla="*/ 230464 w 746627"/>
                <a:gd name="connsiteY1" fmla="*/ 457760 h 647997"/>
                <a:gd name="connsiteX2" fmla="*/ 61002 w 746627"/>
                <a:gd name="connsiteY2" fmla="*/ 408343 h 647997"/>
                <a:gd name="connsiteX3" fmla="*/ 7 w 746627"/>
                <a:gd name="connsiteY3" fmla="*/ 262104 h 647997"/>
                <a:gd name="connsiteX4" fmla="*/ 63799 w 746627"/>
                <a:gd name="connsiteY4" fmla="*/ 93408 h 647997"/>
                <a:gd name="connsiteX5" fmla="*/ 116187 w 746627"/>
                <a:gd name="connsiteY5" fmla="*/ 538 h 647997"/>
                <a:gd name="connsiteX6" fmla="*/ 239442 w 746627"/>
                <a:gd name="connsiteY6" fmla="*/ 133123 h 647997"/>
                <a:gd name="connsiteX7" fmla="*/ 520299 w 746627"/>
                <a:gd name="connsiteY7" fmla="*/ 448235 h 647997"/>
                <a:gd name="connsiteX8" fmla="*/ 631890 w 746627"/>
                <a:gd name="connsiteY8" fmla="*/ 587220 h 647997"/>
                <a:gd name="connsiteX9" fmla="*/ 524887 w 746627"/>
                <a:gd name="connsiteY9" fmla="*/ 567844 h 647997"/>
                <a:gd name="connsiteX10" fmla="*/ 352344 w 746627"/>
                <a:gd name="connsiteY10" fmla="*/ 513774 h 647997"/>
                <a:gd name="connsiteX0" fmla="*/ 746622 w 746622"/>
                <a:gd name="connsiteY0" fmla="*/ 648597 h 648597"/>
                <a:gd name="connsiteX1" fmla="*/ 230459 w 746622"/>
                <a:gd name="connsiteY1" fmla="*/ 458360 h 648597"/>
                <a:gd name="connsiteX2" fmla="*/ 60997 w 746622"/>
                <a:gd name="connsiteY2" fmla="*/ 408943 h 648597"/>
                <a:gd name="connsiteX3" fmla="*/ 2 w 746622"/>
                <a:gd name="connsiteY3" fmla="*/ 262704 h 648597"/>
                <a:gd name="connsiteX4" fmla="*/ 59032 w 746622"/>
                <a:gd name="connsiteY4" fmla="*/ 60671 h 648597"/>
                <a:gd name="connsiteX5" fmla="*/ 116182 w 746622"/>
                <a:gd name="connsiteY5" fmla="*/ 1138 h 648597"/>
                <a:gd name="connsiteX6" fmla="*/ 239437 w 746622"/>
                <a:gd name="connsiteY6" fmla="*/ 133723 h 648597"/>
                <a:gd name="connsiteX7" fmla="*/ 520294 w 746622"/>
                <a:gd name="connsiteY7" fmla="*/ 448835 h 648597"/>
                <a:gd name="connsiteX8" fmla="*/ 631885 w 746622"/>
                <a:gd name="connsiteY8" fmla="*/ 587820 h 648597"/>
                <a:gd name="connsiteX9" fmla="*/ 524882 w 746622"/>
                <a:gd name="connsiteY9" fmla="*/ 568444 h 648597"/>
                <a:gd name="connsiteX10" fmla="*/ 352339 w 746622"/>
                <a:gd name="connsiteY10" fmla="*/ 514374 h 648597"/>
                <a:gd name="connsiteX0" fmla="*/ 691566 w 691566"/>
                <a:gd name="connsiteY0" fmla="*/ 648597 h 648597"/>
                <a:gd name="connsiteX1" fmla="*/ 175403 w 691566"/>
                <a:gd name="connsiteY1" fmla="*/ 458360 h 648597"/>
                <a:gd name="connsiteX2" fmla="*/ 5941 w 691566"/>
                <a:gd name="connsiteY2" fmla="*/ 408943 h 648597"/>
                <a:gd name="connsiteX3" fmla="*/ 42577 w 691566"/>
                <a:gd name="connsiteY3" fmla="*/ 241273 h 648597"/>
                <a:gd name="connsiteX4" fmla="*/ 3976 w 691566"/>
                <a:gd name="connsiteY4" fmla="*/ 60671 h 648597"/>
                <a:gd name="connsiteX5" fmla="*/ 61126 w 691566"/>
                <a:gd name="connsiteY5" fmla="*/ 1138 h 648597"/>
                <a:gd name="connsiteX6" fmla="*/ 184381 w 691566"/>
                <a:gd name="connsiteY6" fmla="*/ 133723 h 648597"/>
                <a:gd name="connsiteX7" fmla="*/ 465238 w 691566"/>
                <a:gd name="connsiteY7" fmla="*/ 448835 h 648597"/>
                <a:gd name="connsiteX8" fmla="*/ 576829 w 691566"/>
                <a:gd name="connsiteY8" fmla="*/ 587820 h 648597"/>
                <a:gd name="connsiteX9" fmla="*/ 469826 w 691566"/>
                <a:gd name="connsiteY9" fmla="*/ 568444 h 648597"/>
                <a:gd name="connsiteX10" fmla="*/ 297283 w 691566"/>
                <a:gd name="connsiteY10" fmla="*/ 514374 h 648597"/>
                <a:gd name="connsiteX0" fmla="*/ 695098 w 695098"/>
                <a:gd name="connsiteY0" fmla="*/ 648597 h 648597"/>
                <a:gd name="connsiteX1" fmla="*/ 178935 w 695098"/>
                <a:gd name="connsiteY1" fmla="*/ 458360 h 648597"/>
                <a:gd name="connsiteX2" fmla="*/ 9473 w 695098"/>
                <a:gd name="connsiteY2" fmla="*/ 408943 h 648597"/>
                <a:gd name="connsiteX3" fmla="*/ 24175 w 695098"/>
                <a:gd name="connsiteY3" fmla="*/ 310701 h 648597"/>
                <a:gd name="connsiteX4" fmla="*/ 46109 w 695098"/>
                <a:gd name="connsiteY4" fmla="*/ 241273 h 648597"/>
                <a:gd name="connsiteX5" fmla="*/ 7508 w 695098"/>
                <a:gd name="connsiteY5" fmla="*/ 60671 h 648597"/>
                <a:gd name="connsiteX6" fmla="*/ 64658 w 695098"/>
                <a:gd name="connsiteY6" fmla="*/ 1138 h 648597"/>
                <a:gd name="connsiteX7" fmla="*/ 187913 w 695098"/>
                <a:gd name="connsiteY7" fmla="*/ 133723 h 648597"/>
                <a:gd name="connsiteX8" fmla="*/ 468770 w 695098"/>
                <a:gd name="connsiteY8" fmla="*/ 448835 h 648597"/>
                <a:gd name="connsiteX9" fmla="*/ 580361 w 695098"/>
                <a:gd name="connsiteY9" fmla="*/ 587820 h 648597"/>
                <a:gd name="connsiteX10" fmla="*/ 473358 w 695098"/>
                <a:gd name="connsiteY10" fmla="*/ 568444 h 648597"/>
                <a:gd name="connsiteX11" fmla="*/ 300815 w 695098"/>
                <a:gd name="connsiteY11" fmla="*/ 514374 h 648597"/>
                <a:gd name="connsiteX0" fmla="*/ 692254 w 692254"/>
                <a:gd name="connsiteY0" fmla="*/ 648597 h 648597"/>
                <a:gd name="connsiteX1" fmla="*/ 176091 w 692254"/>
                <a:gd name="connsiteY1" fmla="*/ 458360 h 648597"/>
                <a:gd name="connsiteX2" fmla="*/ 6629 w 692254"/>
                <a:gd name="connsiteY2" fmla="*/ 408943 h 648597"/>
                <a:gd name="connsiteX3" fmla="*/ 73718 w 692254"/>
                <a:gd name="connsiteY3" fmla="*/ 324989 h 648597"/>
                <a:gd name="connsiteX4" fmla="*/ 43265 w 692254"/>
                <a:gd name="connsiteY4" fmla="*/ 241273 h 648597"/>
                <a:gd name="connsiteX5" fmla="*/ 4664 w 692254"/>
                <a:gd name="connsiteY5" fmla="*/ 60671 h 648597"/>
                <a:gd name="connsiteX6" fmla="*/ 61814 w 692254"/>
                <a:gd name="connsiteY6" fmla="*/ 1138 h 648597"/>
                <a:gd name="connsiteX7" fmla="*/ 185069 w 692254"/>
                <a:gd name="connsiteY7" fmla="*/ 133723 h 648597"/>
                <a:gd name="connsiteX8" fmla="*/ 465926 w 692254"/>
                <a:gd name="connsiteY8" fmla="*/ 448835 h 648597"/>
                <a:gd name="connsiteX9" fmla="*/ 577517 w 692254"/>
                <a:gd name="connsiteY9" fmla="*/ 587820 h 648597"/>
                <a:gd name="connsiteX10" fmla="*/ 470514 w 692254"/>
                <a:gd name="connsiteY10" fmla="*/ 568444 h 648597"/>
                <a:gd name="connsiteX11" fmla="*/ 297971 w 692254"/>
                <a:gd name="connsiteY11" fmla="*/ 514374 h 648597"/>
                <a:gd name="connsiteX0" fmla="*/ 711362 w 711362"/>
                <a:gd name="connsiteY0" fmla="*/ 648597 h 648597"/>
                <a:gd name="connsiteX1" fmla="*/ 195199 w 711362"/>
                <a:gd name="connsiteY1" fmla="*/ 458360 h 648597"/>
                <a:gd name="connsiteX2" fmla="*/ 1924 w 711362"/>
                <a:gd name="connsiteY2" fmla="*/ 392275 h 648597"/>
                <a:gd name="connsiteX3" fmla="*/ 92826 w 711362"/>
                <a:gd name="connsiteY3" fmla="*/ 324989 h 648597"/>
                <a:gd name="connsiteX4" fmla="*/ 62373 w 711362"/>
                <a:gd name="connsiteY4" fmla="*/ 241273 h 648597"/>
                <a:gd name="connsiteX5" fmla="*/ 23772 w 711362"/>
                <a:gd name="connsiteY5" fmla="*/ 60671 h 648597"/>
                <a:gd name="connsiteX6" fmla="*/ 80922 w 711362"/>
                <a:gd name="connsiteY6" fmla="*/ 1138 h 648597"/>
                <a:gd name="connsiteX7" fmla="*/ 204177 w 711362"/>
                <a:gd name="connsiteY7" fmla="*/ 133723 h 648597"/>
                <a:gd name="connsiteX8" fmla="*/ 485034 w 711362"/>
                <a:gd name="connsiteY8" fmla="*/ 448835 h 648597"/>
                <a:gd name="connsiteX9" fmla="*/ 596625 w 711362"/>
                <a:gd name="connsiteY9" fmla="*/ 587820 h 648597"/>
                <a:gd name="connsiteX10" fmla="*/ 489622 w 711362"/>
                <a:gd name="connsiteY10" fmla="*/ 568444 h 648597"/>
                <a:gd name="connsiteX11" fmla="*/ 317079 w 711362"/>
                <a:gd name="connsiteY11" fmla="*/ 514374 h 64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1362" h="648597">
                  <a:moveTo>
                    <a:pt x="711362" y="648597"/>
                  </a:moveTo>
                  <a:cubicBezTo>
                    <a:pt x="557564" y="601060"/>
                    <a:pt x="313439" y="501080"/>
                    <a:pt x="195199" y="458360"/>
                  </a:cubicBezTo>
                  <a:cubicBezTo>
                    <a:pt x="76959" y="415640"/>
                    <a:pt x="18986" y="414504"/>
                    <a:pt x="1924" y="392275"/>
                  </a:cubicBezTo>
                  <a:cubicBezTo>
                    <a:pt x="-15138" y="370047"/>
                    <a:pt x="86720" y="352934"/>
                    <a:pt x="92826" y="324989"/>
                  </a:cubicBezTo>
                  <a:cubicBezTo>
                    <a:pt x="98932" y="297044"/>
                    <a:pt x="73882" y="285326"/>
                    <a:pt x="62373" y="241273"/>
                  </a:cubicBezTo>
                  <a:cubicBezTo>
                    <a:pt x="50864" y="197220"/>
                    <a:pt x="4409" y="104265"/>
                    <a:pt x="23772" y="60671"/>
                  </a:cubicBezTo>
                  <a:cubicBezTo>
                    <a:pt x="43135" y="17077"/>
                    <a:pt x="51648" y="-5481"/>
                    <a:pt x="80922" y="1138"/>
                  </a:cubicBezTo>
                  <a:cubicBezTo>
                    <a:pt x="110196" y="7757"/>
                    <a:pt x="136825" y="59107"/>
                    <a:pt x="204177" y="133723"/>
                  </a:cubicBezTo>
                  <a:cubicBezTo>
                    <a:pt x="271529" y="208339"/>
                    <a:pt x="419626" y="373152"/>
                    <a:pt x="485034" y="448835"/>
                  </a:cubicBezTo>
                  <a:cubicBezTo>
                    <a:pt x="550442" y="524518"/>
                    <a:pt x="630785" y="577410"/>
                    <a:pt x="596625" y="587820"/>
                  </a:cubicBezTo>
                  <a:cubicBezTo>
                    <a:pt x="562465" y="598230"/>
                    <a:pt x="536213" y="580685"/>
                    <a:pt x="489622" y="568444"/>
                  </a:cubicBezTo>
                  <a:cubicBezTo>
                    <a:pt x="443031" y="556203"/>
                    <a:pt x="373704" y="541638"/>
                    <a:pt x="317079" y="514374"/>
                  </a:cubicBezTo>
                </a:path>
              </a:pathLst>
            </a:custGeom>
            <a:solidFill>
              <a:srgbClr val="C7A9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26422E6-A927-47F1-AD34-345100D2D11D}"/>
                </a:ext>
              </a:extLst>
            </p:cNvPr>
            <p:cNvSpPr txBox="1"/>
            <p:nvPr/>
          </p:nvSpPr>
          <p:spPr>
            <a:xfrm>
              <a:off x="1729932" y="4880339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8A3199-EFDE-4B7C-A47B-3121B2907A21}"/>
                </a:ext>
              </a:extLst>
            </p:cNvPr>
            <p:cNvSpPr/>
            <p:nvPr/>
          </p:nvSpPr>
          <p:spPr>
            <a:xfrm>
              <a:off x="3346532" y="6124943"/>
              <a:ext cx="823262" cy="562605"/>
            </a:xfrm>
            <a:custGeom>
              <a:avLst/>
              <a:gdLst>
                <a:gd name="connsiteX0" fmla="*/ 740569 w 959644"/>
                <a:gd name="connsiteY0" fmla="*/ 0 h 626269"/>
                <a:gd name="connsiteX1" fmla="*/ 823913 w 959644"/>
                <a:gd name="connsiteY1" fmla="*/ 250031 h 626269"/>
                <a:gd name="connsiteX2" fmla="*/ 959644 w 959644"/>
                <a:gd name="connsiteY2" fmla="*/ 626269 h 626269"/>
                <a:gd name="connsiteX3" fmla="*/ 0 w 959644"/>
                <a:gd name="connsiteY3" fmla="*/ 621506 h 626269"/>
                <a:gd name="connsiteX4" fmla="*/ 114300 w 959644"/>
                <a:gd name="connsiteY4" fmla="*/ 502444 h 626269"/>
                <a:gd name="connsiteX5" fmla="*/ 359569 w 959644"/>
                <a:gd name="connsiteY5" fmla="*/ 323850 h 626269"/>
                <a:gd name="connsiteX6" fmla="*/ 559594 w 959644"/>
                <a:gd name="connsiteY6" fmla="*/ 166688 h 626269"/>
                <a:gd name="connsiteX7" fmla="*/ 697706 w 959644"/>
                <a:gd name="connsiteY7" fmla="*/ 50006 h 626269"/>
                <a:gd name="connsiteX8" fmla="*/ 740569 w 959644"/>
                <a:gd name="connsiteY8" fmla="*/ 0 h 62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9644" h="626269">
                  <a:moveTo>
                    <a:pt x="740569" y="0"/>
                  </a:moveTo>
                  <a:lnTo>
                    <a:pt x="823913" y="250031"/>
                  </a:lnTo>
                  <a:lnTo>
                    <a:pt x="959644" y="626269"/>
                  </a:lnTo>
                  <a:lnTo>
                    <a:pt x="0" y="621506"/>
                  </a:lnTo>
                  <a:lnTo>
                    <a:pt x="114300" y="502444"/>
                  </a:lnTo>
                  <a:lnTo>
                    <a:pt x="359569" y="323850"/>
                  </a:lnTo>
                  <a:lnTo>
                    <a:pt x="559594" y="166688"/>
                  </a:lnTo>
                  <a:lnTo>
                    <a:pt x="697706" y="50006"/>
                  </a:lnTo>
                  <a:lnTo>
                    <a:pt x="740569" y="0"/>
                  </a:ln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E4DCB71-35A0-4D69-8CDF-19871DCA2C3F}"/>
                </a:ext>
              </a:extLst>
            </p:cNvPr>
            <p:cNvSpPr/>
            <p:nvPr/>
          </p:nvSpPr>
          <p:spPr>
            <a:xfrm>
              <a:off x="3240757" y="6073390"/>
              <a:ext cx="758358" cy="620834"/>
            </a:xfrm>
            <a:custGeom>
              <a:avLst/>
              <a:gdLst>
                <a:gd name="connsiteX0" fmla="*/ 711466 w 883988"/>
                <a:gd name="connsiteY0" fmla="*/ 97867 h 691087"/>
                <a:gd name="connsiteX1" fmla="*/ 856722 w 883988"/>
                <a:gd name="connsiteY1" fmla="*/ 236 h 691087"/>
                <a:gd name="connsiteX2" fmla="*/ 875772 w 883988"/>
                <a:gd name="connsiteY2" fmla="*/ 74055 h 691087"/>
                <a:gd name="connsiteX3" fmla="*/ 761472 w 883988"/>
                <a:gd name="connsiteY3" fmla="*/ 185974 h 691087"/>
                <a:gd name="connsiteX4" fmla="*/ 570972 w 883988"/>
                <a:gd name="connsiteY4" fmla="*/ 331230 h 691087"/>
                <a:gd name="connsiteX5" fmla="*/ 406666 w 883988"/>
                <a:gd name="connsiteY5" fmla="*/ 464580 h 691087"/>
                <a:gd name="connsiteX6" fmla="*/ 297128 w 883988"/>
                <a:gd name="connsiteY6" fmla="*/ 557449 h 691087"/>
                <a:gd name="connsiteX7" fmla="*/ 242360 w 883988"/>
                <a:gd name="connsiteY7" fmla="*/ 588405 h 691087"/>
                <a:gd name="connsiteX8" fmla="*/ 185210 w 883988"/>
                <a:gd name="connsiteY8" fmla="*/ 631267 h 691087"/>
                <a:gd name="connsiteX9" fmla="*/ 118535 w 883988"/>
                <a:gd name="connsiteY9" fmla="*/ 686036 h 691087"/>
                <a:gd name="connsiteX10" fmla="*/ 4235 w 883988"/>
                <a:gd name="connsiteY10" fmla="*/ 676511 h 691087"/>
                <a:gd name="connsiteX11" fmla="*/ 75672 w 883988"/>
                <a:gd name="connsiteY11" fmla="*/ 578880 h 691087"/>
                <a:gd name="connsiteX12" fmla="*/ 528110 w 883988"/>
                <a:gd name="connsiteY12" fmla="*/ 259792 h 691087"/>
                <a:gd name="connsiteX13" fmla="*/ 711466 w 883988"/>
                <a:gd name="connsiteY13" fmla="*/ 97867 h 69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3988" h="691087">
                  <a:moveTo>
                    <a:pt x="711466" y="97867"/>
                  </a:moveTo>
                  <a:cubicBezTo>
                    <a:pt x="766235" y="54608"/>
                    <a:pt x="829338" y="4205"/>
                    <a:pt x="856722" y="236"/>
                  </a:cubicBezTo>
                  <a:cubicBezTo>
                    <a:pt x="884106" y="-3733"/>
                    <a:pt x="891647" y="43099"/>
                    <a:pt x="875772" y="74055"/>
                  </a:cubicBezTo>
                  <a:cubicBezTo>
                    <a:pt x="859897" y="105011"/>
                    <a:pt x="812272" y="143112"/>
                    <a:pt x="761472" y="185974"/>
                  </a:cubicBezTo>
                  <a:cubicBezTo>
                    <a:pt x="710672" y="228836"/>
                    <a:pt x="630106" y="284796"/>
                    <a:pt x="570972" y="331230"/>
                  </a:cubicBezTo>
                  <a:cubicBezTo>
                    <a:pt x="511838" y="377664"/>
                    <a:pt x="452307" y="426877"/>
                    <a:pt x="406666" y="464580"/>
                  </a:cubicBezTo>
                  <a:cubicBezTo>
                    <a:pt x="361025" y="502283"/>
                    <a:pt x="324512" y="536812"/>
                    <a:pt x="297128" y="557449"/>
                  </a:cubicBezTo>
                  <a:cubicBezTo>
                    <a:pt x="269744" y="578086"/>
                    <a:pt x="261013" y="576102"/>
                    <a:pt x="242360" y="588405"/>
                  </a:cubicBezTo>
                  <a:cubicBezTo>
                    <a:pt x="223707" y="600708"/>
                    <a:pt x="205847" y="614995"/>
                    <a:pt x="185210" y="631267"/>
                  </a:cubicBezTo>
                  <a:cubicBezTo>
                    <a:pt x="164573" y="647539"/>
                    <a:pt x="148697" y="678495"/>
                    <a:pt x="118535" y="686036"/>
                  </a:cubicBezTo>
                  <a:cubicBezTo>
                    <a:pt x="88373" y="693577"/>
                    <a:pt x="11379" y="694370"/>
                    <a:pt x="4235" y="676511"/>
                  </a:cubicBezTo>
                  <a:cubicBezTo>
                    <a:pt x="-2909" y="658652"/>
                    <a:pt x="-11640" y="648333"/>
                    <a:pt x="75672" y="578880"/>
                  </a:cubicBezTo>
                  <a:cubicBezTo>
                    <a:pt x="162984" y="509427"/>
                    <a:pt x="426510" y="336786"/>
                    <a:pt x="528110" y="259792"/>
                  </a:cubicBezTo>
                  <a:cubicBezTo>
                    <a:pt x="629710" y="182798"/>
                    <a:pt x="656697" y="141126"/>
                    <a:pt x="711466" y="97867"/>
                  </a:cubicBezTo>
                  <a:close/>
                </a:path>
              </a:pathLst>
            </a:custGeom>
            <a:solidFill>
              <a:srgbClr val="B8797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F33ABC1-5F70-430D-9DF5-E3F31C0459AE}"/>
                </a:ext>
              </a:extLst>
            </p:cNvPr>
            <p:cNvSpPr/>
            <p:nvPr/>
          </p:nvSpPr>
          <p:spPr>
            <a:xfrm>
              <a:off x="2949700" y="5823025"/>
              <a:ext cx="1044907" cy="876548"/>
            </a:xfrm>
            <a:custGeom>
              <a:avLst/>
              <a:gdLst>
                <a:gd name="connsiteX0" fmla="*/ 124435 w 1218008"/>
                <a:gd name="connsiteY0" fmla="*/ 817096 h 975738"/>
                <a:gd name="connsiteX1" fmla="*/ 712603 w 1218008"/>
                <a:gd name="connsiteY1" fmla="*/ 374183 h 975738"/>
                <a:gd name="connsiteX2" fmla="*/ 1024547 w 1218008"/>
                <a:gd name="connsiteY2" fmla="*/ 90814 h 975738"/>
                <a:gd name="connsiteX3" fmla="*/ 1138847 w 1218008"/>
                <a:gd name="connsiteY3" fmla="*/ 5089 h 975738"/>
                <a:gd name="connsiteX4" fmla="*/ 1148372 w 1218008"/>
                <a:gd name="connsiteY4" fmla="*/ 19377 h 975738"/>
                <a:gd name="connsiteX5" fmla="*/ 1165041 w 1218008"/>
                <a:gd name="connsiteY5" fmla="*/ 97958 h 975738"/>
                <a:gd name="connsiteX6" fmla="*/ 1195997 w 1218008"/>
                <a:gd name="connsiteY6" fmla="*/ 250358 h 975738"/>
                <a:gd name="connsiteX7" fmla="*/ 1210285 w 1218008"/>
                <a:gd name="connsiteY7" fmla="*/ 307508 h 975738"/>
                <a:gd name="connsiteX8" fmla="*/ 1069791 w 1218008"/>
                <a:gd name="connsiteY8" fmla="*/ 433714 h 975738"/>
                <a:gd name="connsiteX9" fmla="*/ 829285 w 1218008"/>
                <a:gd name="connsiteY9" fmla="*/ 631358 h 975738"/>
                <a:gd name="connsiteX10" fmla="*/ 636403 w 1218008"/>
                <a:gd name="connsiteY10" fmla="*/ 781377 h 975738"/>
                <a:gd name="connsiteX11" fmla="*/ 481622 w 1218008"/>
                <a:gd name="connsiteY11" fmla="*/ 888533 h 975738"/>
                <a:gd name="connsiteX12" fmla="*/ 376847 w 1218008"/>
                <a:gd name="connsiteY12" fmla="*/ 967114 h 975738"/>
                <a:gd name="connsiteX13" fmla="*/ 17278 w 1218008"/>
                <a:gd name="connsiteY13" fmla="*/ 955208 h 975738"/>
                <a:gd name="connsiteX14" fmla="*/ 124435 w 1218008"/>
                <a:gd name="connsiteY14" fmla="*/ 817096 h 97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8008" h="975738">
                  <a:moveTo>
                    <a:pt x="124435" y="817096"/>
                  </a:moveTo>
                  <a:cubicBezTo>
                    <a:pt x="240322" y="720259"/>
                    <a:pt x="562584" y="495230"/>
                    <a:pt x="712603" y="374183"/>
                  </a:cubicBezTo>
                  <a:cubicBezTo>
                    <a:pt x="862622" y="253136"/>
                    <a:pt x="953506" y="152330"/>
                    <a:pt x="1024547" y="90814"/>
                  </a:cubicBezTo>
                  <a:cubicBezTo>
                    <a:pt x="1095588" y="29298"/>
                    <a:pt x="1118209" y="16995"/>
                    <a:pt x="1138847" y="5089"/>
                  </a:cubicBezTo>
                  <a:cubicBezTo>
                    <a:pt x="1159485" y="-6817"/>
                    <a:pt x="1144006" y="3899"/>
                    <a:pt x="1148372" y="19377"/>
                  </a:cubicBezTo>
                  <a:cubicBezTo>
                    <a:pt x="1152738" y="34855"/>
                    <a:pt x="1157104" y="59461"/>
                    <a:pt x="1165041" y="97958"/>
                  </a:cubicBezTo>
                  <a:cubicBezTo>
                    <a:pt x="1172979" y="136455"/>
                    <a:pt x="1188456" y="215433"/>
                    <a:pt x="1195997" y="250358"/>
                  </a:cubicBezTo>
                  <a:cubicBezTo>
                    <a:pt x="1203538" y="285283"/>
                    <a:pt x="1231319" y="276949"/>
                    <a:pt x="1210285" y="307508"/>
                  </a:cubicBezTo>
                  <a:cubicBezTo>
                    <a:pt x="1189251" y="338067"/>
                    <a:pt x="1133291" y="379739"/>
                    <a:pt x="1069791" y="433714"/>
                  </a:cubicBezTo>
                  <a:cubicBezTo>
                    <a:pt x="1006291" y="487689"/>
                    <a:pt x="901516" y="573414"/>
                    <a:pt x="829285" y="631358"/>
                  </a:cubicBezTo>
                  <a:cubicBezTo>
                    <a:pt x="757054" y="689302"/>
                    <a:pt x="694347" y="738514"/>
                    <a:pt x="636403" y="781377"/>
                  </a:cubicBezTo>
                  <a:cubicBezTo>
                    <a:pt x="578459" y="824240"/>
                    <a:pt x="524881" y="857577"/>
                    <a:pt x="481622" y="888533"/>
                  </a:cubicBezTo>
                  <a:cubicBezTo>
                    <a:pt x="438363" y="919489"/>
                    <a:pt x="454238" y="956002"/>
                    <a:pt x="376847" y="967114"/>
                  </a:cubicBezTo>
                  <a:cubicBezTo>
                    <a:pt x="299456" y="978226"/>
                    <a:pt x="58950" y="982592"/>
                    <a:pt x="17278" y="955208"/>
                  </a:cubicBezTo>
                  <a:cubicBezTo>
                    <a:pt x="-24394" y="927824"/>
                    <a:pt x="8548" y="913933"/>
                    <a:pt x="124435" y="817096"/>
                  </a:cubicBez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5321640-66E8-40E1-B371-C647368459E1}"/>
                </a:ext>
              </a:extLst>
            </p:cNvPr>
            <p:cNvSpPr/>
            <p:nvPr/>
          </p:nvSpPr>
          <p:spPr>
            <a:xfrm>
              <a:off x="2034231" y="5612741"/>
              <a:ext cx="1856986" cy="1086394"/>
            </a:xfrm>
            <a:custGeom>
              <a:avLst/>
              <a:gdLst>
                <a:gd name="connsiteX0" fmla="*/ 1417779 w 2164616"/>
                <a:gd name="connsiteY0" fmla="*/ 217738 h 1209330"/>
                <a:gd name="connsiteX1" fmla="*/ 1577323 w 2164616"/>
                <a:gd name="connsiteY1" fmla="*/ 82007 h 1209330"/>
                <a:gd name="connsiteX2" fmla="*/ 1629711 w 2164616"/>
                <a:gd name="connsiteY2" fmla="*/ 1044 h 1209330"/>
                <a:gd name="connsiteX3" fmla="*/ 1822592 w 2164616"/>
                <a:gd name="connsiteY3" fmla="*/ 39144 h 1209330"/>
                <a:gd name="connsiteX4" fmla="*/ 2144061 w 2164616"/>
                <a:gd name="connsiteY4" fmla="*/ 84388 h 1209330"/>
                <a:gd name="connsiteX5" fmla="*/ 2103579 w 2164616"/>
                <a:gd name="connsiteY5" fmla="*/ 148682 h 1209330"/>
                <a:gd name="connsiteX6" fmla="*/ 1870217 w 2164616"/>
                <a:gd name="connsiteY6" fmla="*/ 429669 h 1209330"/>
                <a:gd name="connsiteX7" fmla="*/ 1558273 w 2164616"/>
                <a:gd name="connsiteY7" fmla="*/ 672557 h 1209330"/>
                <a:gd name="connsiteX8" fmla="*/ 1165367 w 2164616"/>
                <a:gd name="connsiteY8" fmla="*/ 958307 h 1209330"/>
                <a:gd name="connsiteX9" fmla="*/ 889142 w 2164616"/>
                <a:gd name="connsiteY9" fmla="*/ 1115469 h 1209330"/>
                <a:gd name="connsiteX10" fmla="*/ 746267 w 2164616"/>
                <a:gd name="connsiteY10" fmla="*/ 1203576 h 1209330"/>
                <a:gd name="connsiteX11" fmla="*/ 741504 w 2164616"/>
                <a:gd name="connsiteY11" fmla="*/ 1198813 h 1209330"/>
                <a:gd name="connsiteX12" fmla="*/ 608154 w 2164616"/>
                <a:gd name="connsiteY12" fmla="*/ 1191669 h 1209330"/>
                <a:gd name="connsiteX13" fmla="*/ 5698 w 2164616"/>
                <a:gd name="connsiteY13" fmla="*/ 1196432 h 1209330"/>
                <a:gd name="connsiteX14" fmla="*/ 289067 w 2164616"/>
                <a:gd name="connsiteY14" fmla="*/ 1001169 h 1209330"/>
                <a:gd name="connsiteX15" fmla="*/ 1074879 w 2164616"/>
                <a:gd name="connsiteY15" fmla="*/ 451101 h 1209330"/>
                <a:gd name="connsiteX16" fmla="*/ 1417779 w 2164616"/>
                <a:gd name="connsiteY16" fmla="*/ 217738 h 120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4616" h="1209330">
                  <a:moveTo>
                    <a:pt x="1417779" y="217738"/>
                  </a:moveTo>
                  <a:cubicBezTo>
                    <a:pt x="1479890" y="167930"/>
                    <a:pt x="1542001" y="118122"/>
                    <a:pt x="1577323" y="82007"/>
                  </a:cubicBezTo>
                  <a:cubicBezTo>
                    <a:pt x="1612645" y="45892"/>
                    <a:pt x="1588833" y="8188"/>
                    <a:pt x="1629711" y="1044"/>
                  </a:cubicBezTo>
                  <a:cubicBezTo>
                    <a:pt x="1670589" y="-6100"/>
                    <a:pt x="1736867" y="25253"/>
                    <a:pt x="1822592" y="39144"/>
                  </a:cubicBezTo>
                  <a:cubicBezTo>
                    <a:pt x="1908317" y="53035"/>
                    <a:pt x="2097230" y="66132"/>
                    <a:pt x="2144061" y="84388"/>
                  </a:cubicBezTo>
                  <a:cubicBezTo>
                    <a:pt x="2190892" y="102644"/>
                    <a:pt x="2149220" y="91135"/>
                    <a:pt x="2103579" y="148682"/>
                  </a:cubicBezTo>
                  <a:cubicBezTo>
                    <a:pt x="2057938" y="206229"/>
                    <a:pt x="1961101" y="342357"/>
                    <a:pt x="1870217" y="429669"/>
                  </a:cubicBezTo>
                  <a:cubicBezTo>
                    <a:pt x="1779333" y="516981"/>
                    <a:pt x="1675748" y="584451"/>
                    <a:pt x="1558273" y="672557"/>
                  </a:cubicBezTo>
                  <a:cubicBezTo>
                    <a:pt x="1440798" y="760663"/>
                    <a:pt x="1276889" y="884488"/>
                    <a:pt x="1165367" y="958307"/>
                  </a:cubicBezTo>
                  <a:cubicBezTo>
                    <a:pt x="1053845" y="1032126"/>
                    <a:pt x="958992" y="1074591"/>
                    <a:pt x="889142" y="1115469"/>
                  </a:cubicBezTo>
                  <a:cubicBezTo>
                    <a:pt x="819292" y="1156347"/>
                    <a:pt x="770873" y="1189685"/>
                    <a:pt x="746267" y="1203576"/>
                  </a:cubicBezTo>
                  <a:cubicBezTo>
                    <a:pt x="721661" y="1217467"/>
                    <a:pt x="764523" y="1200797"/>
                    <a:pt x="741504" y="1198813"/>
                  </a:cubicBezTo>
                  <a:cubicBezTo>
                    <a:pt x="718485" y="1196829"/>
                    <a:pt x="608154" y="1191669"/>
                    <a:pt x="608154" y="1191669"/>
                  </a:cubicBezTo>
                  <a:cubicBezTo>
                    <a:pt x="485520" y="1191272"/>
                    <a:pt x="58879" y="1228182"/>
                    <a:pt x="5698" y="1196432"/>
                  </a:cubicBezTo>
                  <a:cubicBezTo>
                    <a:pt x="-47483" y="1164682"/>
                    <a:pt x="289067" y="1001169"/>
                    <a:pt x="289067" y="1001169"/>
                  </a:cubicBezTo>
                  <a:lnTo>
                    <a:pt x="1074879" y="451101"/>
                  </a:lnTo>
                  <a:lnTo>
                    <a:pt x="1417779" y="217738"/>
                  </a:lnTo>
                  <a:close/>
                </a:path>
              </a:pathLst>
            </a:custGeom>
            <a:solidFill>
              <a:srgbClr val="CBAAB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26DD68B-12DB-47F0-94F3-4F43D9445576}"/>
                </a:ext>
              </a:extLst>
            </p:cNvPr>
            <p:cNvSpPr/>
            <p:nvPr/>
          </p:nvSpPr>
          <p:spPr>
            <a:xfrm>
              <a:off x="758263" y="6580589"/>
              <a:ext cx="520922" cy="109098"/>
            </a:xfrm>
            <a:custGeom>
              <a:avLst/>
              <a:gdLst>
                <a:gd name="connsiteX0" fmla="*/ 0 w 607219"/>
                <a:gd name="connsiteY0" fmla="*/ 121444 h 121444"/>
                <a:gd name="connsiteX1" fmla="*/ 607219 w 607219"/>
                <a:gd name="connsiteY1" fmla="*/ 121444 h 121444"/>
                <a:gd name="connsiteX2" fmla="*/ 478632 w 607219"/>
                <a:gd name="connsiteY2" fmla="*/ 2382 h 121444"/>
                <a:gd name="connsiteX3" fmla="*/ 273844 w 607219"/>
                <a:gd name="connsiteY3" fmla="*/ 0 h 121444"/>
                <a:gd name="connsiteX4" fmla="*/ 111919 w 607219"/>
                <a:gd name="connsiteY4" fmla="*/ 45244 h 121444"/>
                <a:gd name="connsiteX5" fmla="*/ 0 w 607219"/>
                <a:gd name="connsiteY5" fmla="*/ 121444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219" h="121444">
                  <a:moveTo>
                    <a:pt x="0" y="121444"/>
                  </a:moveTo>
                  <a:lnTo>
                    <a:pt x="607219" y="121444"/>
                  </a:lnTo>
                  <a:lnTo>
                    <a:pt x="478632" y="2382"/>
                  </a:lnTo>
                  <a:lnTo>
                    <a:pt x="273844" y="0"/>
                  </a:lnTo>
                  <a:lnTo>
                    <a:pt x="111919" y="45244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7E42C8A-D476-46CC-9E46-F82821B0A232}"/>
                </a:ext>
              </a:extLst>
            </p:cNvPr>
            <p:cNvSpPr/>
            <p:nvPr/>
          </p:nvSpPr>
          <p:spPr>
            <a:xfrm>
              <a:off x="1616593" y="5570209"/>
              <a:ext cx="1914214" cy="1126252"/>
            </a:xfrm>
            <a:custGeom>
              <a:avLst/>
              <a:gdLst>
                <a:gd name="connsiteX0" fmla="*/ 1826022 w 2231325"/>
                <a:gd name="connsiteY0" fmla="*/ 69820 h 1253699"/>
                <a:gd name="connsiteX1" fmla="*/ 1940322 w 2231325"/>
                <a:gd name="connsiteY1" fmla="*/ 763 h 1253699"/>
                <a:gd name="connsiteX2" fmla="*/ 2033191 w 2231325"/>
                <a:gd name="connsiteY2" fmla="*/ 34101 h 1253699"/>
                <a:gd name="connsiteX3" fmla="*/ 2147491 w 2231325"/>
                <a:gd name="connsiteY3" fmla="*/ 53151 h 1253699"/>
                <a:gd name="connsiteX4" fmla="*/ 2230835 w 2231325"/>
                <a:gd name="connsiteY4" fmla="*/ 69820 h 1253699"/>
                <a:gd name="connsiteX5" fmla="*/ 2109391 w 2231325"/>
                <a:gd name="connsiteY5" fmla="*/ 200788 h 1253699"/>
                <a:gd name="connsiteX6" fmla="*/ 1861741 w 2231325"/>
                <a:gd name="connsiteY6" fmla="*/ 400813 h 1253699"/>
                <a:gd name="connsiteX7" fmla="*/ 1585516 w 2231325"/>
                <a:gd name="connsiteY7" fmla="*/ 588932 h 1253699"/>
                <a:gd name="connsiteX8" fmla="*/ 1214041 w 2231325"/>
                <a:gd name="connsiteY8" fmla="*/ 815151 h 1253699"/>
                <a:gd name="connsiteX9" fmla="*/ 890191 w 2231325"/>
                <a:gd name="connsiteY9" fmla="*/ 1029463 h 1253699"/>
                <a:gd name="connsiteX10" fmla="*/ 690166 w 2231325"/>
                <a:gd name="connsiteY10" fmla="*/ 1169957 h 1253699"/>
                <a:gd name="connsiteX11" fmla="*/ 540147 w 2231325"/>
                <a:gd name="connsiteY11" fmla="*/ 1248538 h 1253699"/>
                <a:gd name="connsiteX12" fmla="*/ 504428 w 2231325"/>
                <a:gd name="connsiteY12" fmla="*/ 1246157 h 1253699"/>
                <a:gd name="connsiteX13" fmla="*/ 380603 w 2231325"/>
                <a:gd name="connsiteY13" fmla="*/ 1246157 h 1253699"/>
                <a:gd name="connsiteX14" fmla="*/ 30560 w 2231325"/>
                <a:gd name="connsiteY14" fmla="*/ 1241395 h 1253699"/>
                <a:gd name="connsiteX15" fmla="*/ 71041 w 2231325"/>
                <a:gd name="connsiteY15" fmla="*/ 1186626 h 1253699"/>
                <a:gd name="connsiteX16" fmla="*/ 499666 w 2231325"/>
                <a:gd name="connsiteY16" fmla="*/ 1005651 h 1253699"/>
                <a:gd name="connsiteX17" fmla="*/ 940197 w 2231325"/>
                <a:gd name="connsiteY17" fmla="*/ 667513 h 1253699"/>
                <a:gd name="connsiteX18" fmla="*/ 1504553 w 2231325"/>
                <a:gd name="connsiteY18" fmla="*/ 286513 h 1253699"/>
                <a:gd name="connsiteX19" fmla="*/ 1826022 w 2231325"/>
                <a:gd name="connsiteY19" fmla="*/ 69820 h 125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31325" h="1253699">
                  <a:moveTo>
                    <a:pt x="1826022" y="69820"/>
                  </a:moveTo>
                  <a:cubicBezTo>
                    <a:pt x="1898650" y="22195"/>
                    <a:pt x="1905794" y="6716"/>
                    <a:pt x="1940322" y="763"/>
                  </a:cubicBezTo>
                  <a:cubicBezTo>
                    <a:pt x="1974850" y="-5190"/>
                    <a:pt x="1998663" y="25370"/>
                    <a:pt x="2033191" y="34101"/>
                  </a:cubicBezTo>
                  <a:cubicBezTo>
                    <a:pt x="2067719" y="42832"/>
                    <a:pt x="2114550" y="47198"/>
                    <a:pt x="2147491" y="53151"/>
                  </a:cubicBezTo>
                  <a:cubicBezTo>
                    <a:pt x="2180432" y="59104"/>
                    <a:pt x="2237185" y="45214"/>
                    <a:pt x="2230835" y="69820"/>
                  </a:cubicBezTo>
                  <a:cubicBezTo>
                    <a:pt x="2224485" y="94426"/>
                    <a:pt x="2170907" y="145623"/>
                    <a:pt x="2109391" y="200788"/>
                  </a:cubicBezTo>
                  <a:cubicBezTo>
                    <a:pt x="2047875" y="255954"/>
                    <a:pt x="1949054" y="336122"/>
                    <a:pt x="1861741" y="400813"/>
                  </a:cubicBezTo>
                  <a:cubicBezTo>
                    <a:pt x="1774428" y="465504"/>
                    <a:pt x="1693466" y="519876"/>
                    <a:pt x="1585516" y="588932"/>
                  </a:cubicBezTo>
                  <a:cubicBezTo>
                    <a:pt x="1477566" y="657988"/>
                    <a:pt x="1329928" y="741729"/>
                    <a:pt x="1214041" y="815151"/>
                  </a:cubicBezTo>
                  <a:cubicBezTo>
                    <a:pt x="1098154" y="888573"/>
                    <a:pt x="977503" y="970329"/>
                    <a:pt x="890191" y="1029463"/>
                  </a:cubicBezTo>
                  <a:cubicBezTo>
                    <a:pt x="802878" y="1088597"/>
                    <a:pt x="748507" y="1133445"/>
                    <a:pt x="690166" y="1169957"/>
                  </a:cubicBezTo>
                  <a:cubicBezTo>
                    <a:pt x="631825" y="1206469"/>
                    <a:pt x="571103" y="1235838"/>
                    <a:pt x="540147" y="1248538"/>
                  </a:cubicBezTo>
                  <a:cubicBezTo>
                    <a:pt x="509191" y="1261238"/>
                    <a:pt x="531019" y="1246554"/>
                    <a:pt x="504428" y="1246157"/>
                  </a:cubicBezTo>
                  <a:cubicBezTo>
                    <a:pt x="477837" y="1245760"/>
                    <a:pt x="380603" y="1246157"/>
                    <a:pt x="380603" y="1246157"/>
                  </a:cubicBezTo>
                  <a:lnTo>
                    <a:pt x="30560" y="1241395"/>
                  </a:lnTo>
                  <a:cubicBezTo>
                    <a:pt x="-21034" y="1231473"/>
                    <a:pt x="-7143" y="1225917"/>
                    <a:pt x="71041" y="1186626"/>
                  </a:cubicBezTo>
                  <a:cubicBezTo>
                    <a:pt x="149225" y="1147335"/>
                    <a:pt x="354807" y="1092170"/>
                    <a:pt x="499666" y="1005651"/>
                  </a:cubicBezTo>
                  <a:cubicBezTo>
                    <a:pt x="644525" y="919132"/>
                    <a:pt x="772716" y="787369"/>
                    <a:pt x="940197" y="667513"/>
                  </a:cubicBezTo>
                  <a:cubicBezTo>
                    <a:pt x="1107678" y="547657"/>
                    <a:pt x="1358106" y="384541"/>
                    <a:pt x="1504553" y="286513"/>
                  </a:cubicBezTo>
                  <a:lnTo>
                    <a:pt x="1826022" y="69820"/>
                  </a:lnTo>
                  <a:close/>
                </a:path>
              </a:pathLst>
            </a:custGeom>
            <a:solidFill>
              <a:srgbClr val="AFDFE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FCDCAB-561C-4F35-A670-F2486F2E364B}"/>
                </a:ext>
              </a:extLst>
            </p:cNvPr>
            <p:cNvSpPr/>
            <p:nvPr/>
          </p:nvSpPr>
          <p:spPr>
            <a:xfrm>
              <a:off x="541815" y="5535138"/>
              <a:ext cx="2780863" cy="1155927"/>
            </a:xfrm>
            <a:custGeom>
              <a:avLst/>
              <a:gdLst>
                <a:gd name="connsiteX0" fmla="*/ 2831198 w 3241543"/>
                <a:gd name="connsiteY0" fmla="*/ 137435 h 1286732"/>
                <a:gd name="connsiteX1" fmla="*/ 2943117 w 3241543"/>
                <a:gd name="connsiteY1" fmla="*/ 63616 h 1286732"/>
                <a:gd name="connsiteX2" fmla="*/ 3028842 w 3241543"/>
                <a:gd name="connsiteY2" fmla="*/ 1703 h 1286732"/>
                <a:gd name="connsiteX3" fmla="*/ 3112186 w 3241543"/>
                <a:gd name="connsiteY3" fmla="*/ 20753 h 1286732"/>
                <a:gd name="connsiteX4" fmla="*/ 3240773 w 3241543"/>
                <a:gd name="connsiteY4" fmla="*/ 56472 h 1286732"/>
                <a:gd name="connsiteX5" fmla="*/ 3047892 w 3241543"/>
                <a:gd name="connsiteY5" fmla="*/ 223160 h 1286732"/>
                <a:gd name="connsiteX6" fmla="*/ 2716898 w 3241543"/>
                <a:gd name="connsiteY6" fmla="*/ 435091 h 1286732"/>
                <a:gd name="connsiteX7" fmla="*/ 2414479 w 3241543"/>
                <a:gd name="connsiteY7" fmla="*/ 642260 h 1286732"/>
                <a:gd name="connsiteX8" fmla="*/ 2138254 w 3241543"/>
                <a:gd name="connsiteY8" fmla="*/ 820853 h 1286732"/>
                <a:gd name="connsiteX9" fmla="*/ 1802498 w 3241543"/>
                <a:gd name="connsiteY9" fmla="*/ 1058978 h 1286732"/>
                <a:gd name="connsiteX10" fmla="*/ 1519129 w 3241543"/>
                <a:gd name="connsiteY10" fmla="*/ 1201853 h 1286732"/>
                <a:gd name="connsiteX11" fmla="*/ 1361967 w 3241543"/>
                <a:gd name="connsiteY11" fmla="*/ 1268528 h 1286732"/>
                <a:gd name="connsiteX12" fmla="*/ 1307198 w 3241543"/>
                <a:gd name="connsiteY12" fmla="*/ 1285197 h 1286732"/>
                <a:gd name="connsiteX13" fmla="*/ 1076217 w 3241543"/>
                <a:gd name="connsiteY13" fmla="*/ 1285197 h 1286732"/>
                <a:gd name="connsiteX14" fmla="*/ 807136 w 3241543"/>
                <a:gd name="connsiteY14" fmla="*/ 1280435 h 1286732"/>
                <a:gd name="connsiteX15" fmla="*/ 654736 w 3241543"/>
                <a:gd name="connsiteY15" fmla="*/ 1218522 h 1286732"/>
                <a:gd name="connsiteX16" fmla="*/ 504717 w 3241543"/>
                <a:gd name="connsiteY16" fmla="*/ 1230428 h 1286732"/>
                <a:gd name="connsiteX17" fmla="*/ 385654 w 3241543"/>
                <a:gd name="connsiteY17" fmla="*/ 1256622 h 1286732"/>
                <a:gd name="connsiteX18" fmla="*/ 307073 w 3241543"/>
                <a:gd name="connsiteY18" fmla="*/ 1275672 h 1286732"/>
                <a:gd name="connsiteX19" fmla="*/ 276117 w 3241543"/>
                <a:gd name="connsiteY19" fmla="*/ 1280435 h 1286732"/>
                <a:gd name="connsiteX20" fmla="*/ 23704 w 3241543"/>
                <a:gd name="connsiteY20" fmla="*/ 1278053 h 1286732"/>
                <a:gd name="connsiteX21" fmla="*/ 14179 w 3241543"/>
                <a:gd name="connsiteY21" fmla="*/ 1247097 h 1286732"/>
                <a:gd name="connsiteX22" fmla="*/ 14179 w 3241543"/>
                <a:gd name="connsiteY22" fmla="*/ 1206616 h 1286732"/>
                <a:gd name="connsiteX23" fmla="*/ 18942 w 3241543"/>
                <a:gd name="connsiteY23" fmla="*/ 1080410 h 1286732"/>
                <a:gd name="connsiteX24" fmla="*/ 254686 w 3241543"/>
                <a:gd name="connsiteY24" fmla="*/ 1137560 h 1286732"/>
                <a:gd name="connsiteX25" fmla="*/ 614254 w 3241543"/>
                <a:gd name="connsiteY25" fmla="*/ 1032785 h 1286732"/>
                <a:gd name="connsiteX26" fmla="*/ 776179 w 3241543"/>
                <a:gd name="connsiteY26" fmla="*/ 1089935 h 1286732"/>
                <a:gd name="connsiteX27" fmla="*/ 969061 w 3241543"/>
                <a:gd name="connsiteY27" fmla="*/ 1142322 h 1286732"/>
                <a:gd name="connsiteX28" fmla="*/ 1269098 w 3241543"/>
                <a:gd name="connsiteY28" fmla="*/ 1101841 h 1286732"/>
                <a:gd name="connsiteX29" fmla="*/ 1619142 w 3241543"/>
                <a:gd name="connsiteY29" fmla="*/ 942297 h 1286732"/>
                <a:gd name="connsiteX30" fmla="*/ 1897748 w 3241543"/>
                <a:gd name="connsiteY30" fmla="*/ 766085 h 1286732"/>
                <a:gd name="connsiteX31" fmla="*/ 2197786 w 3241543"/>
                <a:gd name="connsiteY31" fmla="*/ 549391 h 1286732"/>
                <a:gd name="connsiteX32" fmla="*/ 2552592 w 3241543"/>
                <a:gd name="connsiteY32" fmla="*/ 318410 h 1286732"/>
                <a:gd name="connsiteX33" fmla="*/ 2831198 w 3241543"/>
                <a:gd name="connsiteY33" fmla="*/ 137435 h 128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41543" h="1286732">
                  <a:moveTo>
                    <a:pt x="2831198" y="137435"/>
                  </a:moveTo>
                  <a:cubicBezTo>
                    <a:pt x="2870687" y="111836"/>
                    <a:pt x="2910176" y="86238"/>
                    <a:pt x="2943117" y="63616"/>
                  </a:cubicBezTo>
                  <a:cubicBezTo>
                    <a:pt x="2976058" y="40994"/>
                    <a:pt x="3000664" y="8847"/>
                    <a:pt x="3028842" y="1703"/>
                  </a:cubicBezTo>
                  <a:cubicBezTo>
                    <a:pt x="3057020" y="-5441"/>
                    <a:pt x="3076864" y="11625"/>
                    <a:pt x="3112186" y="20753"/>
                  </a:cubicBezTo>
                  <a:cubicBezTo>
                    <a:pt x="3147508" y="29881"/>
                    <a:pt x="3251489" y="22738"/>
                    <a:pt x="3240773" y="56472"/>
                  </a:cubicBezTo>
                  <a:cubicBezTo>
                    <a:pt x="3230057" y="90206"/>
                    <a:pt x="3135204" y="160057"/>
                    <a:pt x="3047892" y="223160"/>
                  </a:cubicBezTo>
                  <a:cubicBezTo>
                    <a:pt x="2960580" y="286263"/>
                    <a:pt x="2822467" y="365241"/>
                    <a:pt x="2716898" y="435091"/>
                  </a:cubicBezTo>
                  <a:cubicBezTo>
                    <a:pt x="2611329" y="504941"/>
                    <a:pt x="2510920" y="577966"/>
                    <a:pt x="2414479" y="642260"/>
                  </a:cubicBezTo>
                  <a:cubicBezTo>
                    <a:pt x="2318038" y="706554"/>
                    <a:pt x="2240251" y="751400"/>
                    <a:pt x="2138254" y="820853"/>
                  </a:cubicBezTo>
                  <a:cubicBezTo>
                    <a:pt x="2036257" y="890306"/>
                    <a:pt x="1905685" y="995478"/>
                    <a:pt x="1802498" y="1058978"/>
                  </a:cubicBezTo>
                  <a:cubicBezTo>
                    <a:pt x="1699311" y="1122478"/>
                    <a:pt x="1592551" y="1166928"/>
                    <a:pt x="1519129" y="1201853"/>
                  </a:cubicBezTo>
                  <a:cubicBezTo>
                    <a:pt x="1445707" y="1236778"/>
                    <a:pt x="1397289" y="1254637"/>
                    <a:pt x="1361967" y="1268528"/>
                  </a:cubicBezTo>
                  <a:cubicBezTo>
                    <a:pt x="1326645" y="1282419"/>
                    <a:pt x="1354823" y="1282419"/>
                    <a:pt x="1307198" y="1285197"/>
                  </a:cubicBezTo>
                  <a:cubicBezTo>
                    <a:pt x="1259573" y="1287975"/>
                    <a:pt x="1076217" y="1285197"/>
                    <a:pt x="1076217" y="1285197"/>
                  </a:cubicBezTo>
                  <a:cubicBezTo>
                    <a:pt x="992873" y="1284403"/>
                    <a:pt x="877383" y="1291547"/>
                    <a:pt x="807136" y="1280435"/>
                  </a:cubicBezTo>
                  <a:cubicBezTo>
                    <a:pt x="736889" y="1269323"/>
                    <a:pt x="705139" y="1226857"/>
                    <a:pt x="654736" y="1218522"/>
                  </a:cubicBezTo>
                  <a:cubicBezTo>
                    <a:pt x="604333" y="1210187"/>
                    <a:pt x="549564" y="1224078"/>
                    <a:pt x="504717" y="1230428"/>
                  </a:cubicBezTo>
                  <a:cubicBezTo>
                    <a:pt x="459870" y="1236778"/>
                    <a:pt x="418595" y="1249081"/>
                    <a:pt x="385654" y="1256622"/>
                  </a:cubicBezTo>
                  <a:cubicBezTo>
                    <a:pt x="352713" y="1264163"/>
                    <a:pt x="325329" y="1271703"/>
                    <a:pt x="307073" y="1275672"/>
                  </a:cubicBezTo>
                  <a:cubicBezTo>
                    <a:pt x="288817" y="1279641"/>
                    <a:pt x="276117" y="1280435"/>
                    <a:pt x="276117" y="1280435"/>
                  </a:cubicBezTo>
                  <a:lnTo>
                    <a:pt x="23704" y="1278053"/>
                  </a:lnTo>
                  <a:cubicBezTo>
                    <a:pt x="-19952" y="1272497"/>
                    <a:pt x="15766" y="1259003"/>
                    <a:pt x="14179" y="1247097"/>
                  </a:cubicBezTo>
                  <a:cubicBezTo>
                    <a:pt x="12592" y="1235191"/>
                    <a:pt x="13385" y="1234397"/>
                    <a:pt x="14179" y="1206616"/>
                  </a:cubicBezTo>
                  <a:cubicBezTo>
                    <a:pt x="14973" y="1178835"/>
                    <a:pt x="-21142" y="1091919"/>
                    <a:pt x="18942" y="1080410"/>
                  </a:cubicBezTo>
                  <a:cubicBezTo>
                    <a:pt x="59026" y="1068901"/>
                    <a:pt x="155467" y="1145497"/>
                    <a:pt x="254686" y="1137560"/>
                  </a:cubicBezTo>
                  <a:cubicBezTo>
                    <a:pt x="353905" y="1129623"/>
                    <a:pt x="527339" y="1040722"/>
                    <a:pt x="614254" y="1032785"/>
                  </a:cubicBezTo>
                  <a:cubicBezTo>
                    <a:pt x="701169" y="1024848"/>
                    <a:pt x="717045" y="1071679"/>
                    <a:pt x="776179" y="1089935"/>
                  </a:cubicBezTo>
                  <a:cubicBezTo>
                    <a:pt x="835313" y="1108191"/>
                    <a:pt x="886908" y="1140338"/>
                    <a:pt x="969061" y="1142322"/>
                  </a:cubicBezTo>
                  <a:cubicBezTo>
                    <a:pt x="1051214" y="1144306"/>
                    <a:pt x="1160751" y="1135178"/>
                    <a:pt x="1269098" y="1101841"/>
                  </a:cubicBezTo>
                  <a:cubicBezTo>
                    <a:pt x="1377445" y="1068504"/>
                    <a:pt x="1514367" y="998256"/>
                    <a:pt x="1619142" y="942297"/>
                  </a:cubicBezTo>
                  <a:cubicBezTo>
                    <a:pt x="1723917" y="886338"/>
                    <a:pt x="1801307" y="831569"/>
                    <a:pt x="1897748" y="766085"/>
                  </a:cubicBezTo>
                  <a:cubicBezTo>
                    <a:pt x="1994189" y="700601"/>
                    <a:pt x="2088645" y="624004"/>
                    <a:pt x="2197786" y="549391"/>
                  </a:cubicBezTo>
                  <a:cubicBezTo>
                    <a:pt x="2306927" y="474779"/>
                    <a:pt x="2552592" y="318410"/>
                    <a:pt x="2552592" y="318410"/>
                  </a:cubicBezTo>
                  <a:lnTo>
                    <a:pt x="2831198" y="137435"/>
                  </a:lnTo>
                  <a:close/>
                </a:path>
              </a:pathLst>
            </a:custGeom>
            <a:solidFill>
              <a:srgbClr val="A3D6E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8426955-EFBE-4B71-9F84-92202AA32754}"/>
                </a:ext>
              </a:extLst>
            </p:cNvPr>
            <p:cNvSpPr/>
            <p:nvPr/>
          </p:nvSpPr>
          <p:spPr>
            <a:xfrm>
              <a:off x="527259" y="5466001"/>
              <a:ext cx="2672576" cy="1164559"/>
            </a:xfrm>
            <a:custGeom>
              <a:avLst/>
              <a:gdLst>
                <a:gd name="connsiteX0" fmla="*/ 2643379 w 3115317"/>
                <a:gd name="connsiteY0" fmla="*/ 121527 h 1296340"/>
                <a:gd name="connsiteX1" fmla="*/ 2741010 w 3115317"/>
                <a:gd name="connsiteY1" fmla="*/ 54852 h 1296340"/>
                <a:gd name="connsiteX2" fmla="*/ 2805304 w 3115317"/>
                <a:gd name="connsiteY2" fmla="*/ 83 h 1296340"/>
                <a:gd name="connsiteX3" fmla="*/ 2948179 w 3115317"/>
                <a:gd name="connsiteY3" fmla="*/ 42946 h 1296340"/>
                <a:gd name="connsiteX4" fmla="*/ 3038666 w 3115317"/>
                <a:gd name="connsiteY4" fmla="*/ 64377 h 1296340"/>
                <a:gd name="connsiteX5" fmla="*/ 3114866 w 3115317"/>
                <a:gd name="connsiteY5" fmla="*/ 95333 h 1296340"/>
                <a:gd name="connsiteX6" fmla="*/ 3002947 w 3115317"/>
                <a:gd name="connsiteY6" fmla="*/ 181058 h 1296340"/>
                <a:gd name="connsiteX7" fmla="*/ 2793397 w 3115317"/>
                <a:gd name="connsiteY7" fmla="*/ 300121 h 1296340"/>
                <a:gd name="connsiteX8" fmla="*/ 2648141 w 3115317"/>
                <a:gd name="connsiteY8" fmla="*/ 414421 h 1296340"/>
                <a:gd name="connsiteX9" fmla="*/ 2495741 w 3115317"/>
                <a:gd name="connsiteY9" fmla="*/ 519196 h 1296340"/>
                <a:gd name="connsiteX10" fmla="*/ 2355247 w 3115317"/>
                <a:gd name="connsiteY10" fmla="*/ 621589 h 1296340"/>
                <a:gd name="connsiteX11" fmla="*/ 2148079 w 3115317"/>
                <a:gd name="connsiteY11" fmla="*/ 757321 h 1296340"/>
                <a:gd name="connsiteX12" fmla="*/ 1917097 w 3115317"/>
                <a:gd name="connsiteY12" fmla="*/ 916864 h 1296340"/>
                <a:gd name="connsiteX13" fmla="*/ 1712310 w 3115317"/>
                <a:gd name="connsiteY13" fmla="*/ 1059739 h 1296340"/>
                <a:gd name="connsiteX14" fmla="*/ 1512285 w 3115317"/>
                <a:gd name="connsiteY14" fmla="*/ 1157371 h 1296340"/>
                <a:gd name="connsiteX15" fmla="*/ 1267016 w 3115317"/>
                <a:gd name="connsiteY15" fmla="*/ 1247858 h 1296340"/>
                <a:gd name="connsiteX16" fmla="*/ 1047941 w 3115317"/>
                <a:gd name="connsiteY16" fmla="*/ 1295483 h 1296340"/>
                <a:gd name="connsiteX17" fmla="*/ 931260 w 3115317"/>
                <a:gd name="connsiteY17" fmla="*/ 1274052 h 1296340"/>
                <a:gd name="connsiteX18" fmla="*/ 812197 w 3115317"/>
                <a:gd name="connsiteY18" fmla="*/ 1219283 h 1296340"/>
                <a:gd name="connsiteX19" fmla="*/ 693135 w 3115317"/>
                <a:gd name="connsiteY19" fmla="*/ 1181183 h 1296340"/>
                <a:gd name="connsiteX20" fmla="*/ 526447 w 3115317"/>
                <a:gd name="connsiteY20" fmla="*/ 1181183 h 1296340"/>
                <a:gd name="connsiteX21" fmla="*/ 388335 w 3115317"/>
                <a:gd name="connsiteY21" fmla="*/ 1231189 h 1296340"/>
                <a:gd name="connsiteX22" fmla="*/ 259747 w 3115317"/>
                <a:gd name="connsiteY22" fmla="*/ 1255002 h 1296340"/>
                <a:gd name="connsiteX23" fmla="*/ 119254 w 3115317"/>
                <a:gd name="connsiteY23" fmla="*/ 1250239 h 1296340"/>
                <a:gd name="connsiteX24" fmla="*/ 26385 w 3115317"/>
                <a:gd name="connsiteY24" fmla="*/ 1214521 h 1296340"/>
                <a:gd name="connsiteX25" fmla="*/ 43054 w 3115317"/>
                <a:gd name="connsiteY25" fmla="*/ 1045452 h 1296340"/>
                <a:gd name="connsiteX26" fmla="*/ 490729 w 3115317"/>
                <a:gd name="connsiteY26" fmla="*/ 907339 h 1296340"/>
                <a:gd name="connsiteX27" fmla="*/ 1145572 w 3115317"/>
                <a:gd name="connsiteY27" fmla="*/ 940677 h 1296340"/>
                <a:gd name="connsiteX28" fmla="*/ 1709929 w 3115317"/>
                <a:gd name="connsiteY28" fmla="*/ 719221 h 1296340"/>
                <a:gd name="connsiteX29" fmla="*/ 2112360 w 3115317"/>
                <a:gd name="connsiteY29" fmla="*/ 445377 h 1296340"/>
                <a:gd name="connsiteX30" fmla="*/ 2379060 w 3115317"/>
                <a:gd name="connsiteY30" fmla="*/ 264402 h 1296340"/>
                <a:gd name="connsiteX31" fmla="*/ 2643379 w 3115317"/>
                <a:gd name="connsiteY31" fmla="*/ 121527 h 129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5317" h="1296340">
                  <a:moveTo>
                    <a:pt x="2643379" y="121527"/>
                  </a:moveTo>
                  <a:cubicBezTo>
                    <a:pt x="2703704" y="86602"/>
                    <a:pt x="2714023" y="75093"/>
                    <a:pt x="2741010" y="54852"/>
                  </a:cubicBezTo>
                  <a:cubicBezTo>
                    <a:pt x="2767997" y="34611"/>
                    <a:pt x="2770776" y="2067"/>
                    <a:pt x="2805304" y="83"/>
                  </a:cubicBezTo>
                  <a:cubicBezTo>
                    <a:pt x="2839832" y="-1901"/>
                    <a:pt x="2909285" y="32230"/>
                    <a:pt x="2948179" y="42946"/>
                  </a:cubicBezTo>
                  <a:cubicBezTo>
                    <a:pt x="2987073" y="53662"/>
                    <a:pt x="3010885" y="55646"/>
                    <a:pt x="3038666" y="64377"/>
                  </a:cubicBezTo>
                  <a:cubicBezTo>
                    <a:pt x="3066447" y="73108"/>
                    <a:pt x="3120819" y="75886"/>
                    <a:pt x="3114866" y="95333"/>
                  </a:cubicBezTo>
                  <a:cubicBezTo>
                    <a:pt x="3108913" y="114780"/>
                    <a:pt x="3056525" y="146927"/>
                    <a:pt x="3002947" y="181058"/>
                  </a:cubicBezTo>
                  <a:cubicBezTo>
                    <a:pt x="2949369" y="215189"/>
                    <a:pt x="2852531" y="261227"/>
                    <a:pt x="2793397" y="300121"/>
                  </a:cubicBezTo>
                  <a:cubicBezTo>
                    <a:pt x="2734263" y="339015"/>
                    <a:pt x="2697750" y="377909"/>
                    <a:pt x="2648141" y="414421"/>
                  </a:cubicBezTo>
                  <a:cubicBezTo>
                    <a:pt x="2598532" y="450934"/>
                    <a:pt x="2544557" y="484668"/>
                    <a:pt x="2495741" y="519196"/>
                  </a:cubicBezTo>
                  <a:cubicBezTo>
                    <a:pt x="2446925" y="553724"/>
                    <a:pt x="2413191" y="581902"/>
                    <a:pt x="2355247" y="621589"/>
                  </a:cubicBezTo>
                  <a:cubicBezTo>
                    <a:pt x="2297303" y="661276"/>
                    <a:pt x="2221104" y="708109"/>
                    <a:pt x="2148079" y="757321"/>
                  </a:cubicBezTo>
                  <a:cubicBezTo>
                    <a:pt x="2075054" y="806533"/>
                    <a:pt x="1917097" y="916864"/>
                    <a:pt x="1917097" y="916864"/>
                  </a:cubicBezTo>
                  <a:cubicBezTo>
                    <a:pt x="1844469" y="967267"/>
                    <a:pt x="1779779" y="1019655"/>
                    <a:pt x="1712310" y="1059739"/>
                  </a:cubicBezTo>
                  <a:cubicBezTo>
                    <a:pt x="1644841" y="1099823"/>
                    <a:pt x="1586501" y="1126018"/>
                    <a:pt x="1512285" y="1157371"/>
                  </a:cubicBezTo>
                  <a:cubicBezTo>
                    <a:pt x="1438069" y="1188724"/>
                    <a:pt x="1344407" y="1224839"/>
                    <a:pt x="1267016" y="1247858"/>
                  </a:cubicBezTo>
                  <a:cubicBezTo>
                    <a:pt x="1189625" y="1270877"/>
                    <a:pt x="1103900" y="1291117"/>
                    <a:pt x="1047941" y="1295483"/>
                  </a:cubicBezTo>
                  <a:cubicBezTo>
                    <a:pt x="991982" y="1299849"/>
                    <a:pt x="970551" y="1286752"/>
                    <a:pt x="931260" y="1274052"/>
                  </a:cubicBezTo>
                  <a:cubicBezTo>
                    <a:pt x="891969" y="1261352"/>
                    <a:pt x="851884" y="1234761"/>
                    <a:pt x="812197" y="1219283"/>
                  </a:cubicBezTo>
                  <a:cubicBezTo>
                    <a:pt x="772510" y="1203805"/>
                    <a:pt x="740760" y="1187533"/>
                    <a:pt x="693135" y="1181183"/>
                  </a:cubicBezTo>
                  <a:cubicBezTo>
                    <a:pt x="645510" y="1174833"/>
                    <a:pt x="577247" y="1172849"/>
                    <a:pt x="526447" y="1181183"/>
                  </a:cubicBezTo>
                  <a:cubicBezTo>
                    <a:pt x="475647" y="1189517"/>
                    <a:pt x="432785" y="1218886"/>
                    <a:pt x="388335" y="1231189"/>
                  </a:cubicBezTo>
                  <a:cubicBezTo>
                    <a:pt x="343885" y="1243492"/>
                    <a:pt x="304594" y="1251827"/>
                    <a:pt x="259747" y="1255002"/>
                  </a:cubicBezTo>
                  <a:cubicBezTo>
                    <a:pt x="214900" y="1258177"/>
                    <a:pt x="158148" y="1256986"/>
                    <a:pt x="119254" y="1250239"/>
                  </a:cubicBezTo>
                  <a:cubicBezTo>
                    <a:pt x="80360" y="1243492"/>
                    <a:pt x="39085" y="1248652"/>
                    <a:pt x="26385" y="1214521"/>
                  </a:cubicBezTo>
                  <a:cubicBezTo>
                    <a:pt x="13685" y="1180390"/>
                    <a:pt x="-34337" y="1096649"/>
                    <a:pt x="43054" y="1045452"/>
                  </a:cubicBezTo>
                  <a:cubicBezTo>
                    <a:pt x="120445" y="994255"/>
                    <a:pt x="306976" y="924802"/>
                    <a:pt x="490729" y="907339"/>
                  </a:cubicBezTo>
                  <a:cubicBezTo>
                    <a:pt x="674482" y="889877"/>
                    <a:pt x="942372" y="972030"/>
                    <a:pt x="1145572" y="940677"/>
                  </a:cubicBezTo>
                  <a:cubicBezTo>
                    <a:pt x="1348772" y="909324"/>
                    <a:pt x="1548798" y="801771"/>
                    <a:pt x="1709929" y="719221"/>
                  </a:cubicBezTo>
                  <a:cubicBezTo>
                    <a:pt x="1871060" y="636671"/>
                    <a:pt x="2112360" y="445377"/>
                    <a:pt x="2112360" y="445377"/>
                  </a:cubicBezTo>
                  <a:cubicBezTo>
                    <a:pt x="2223882" y="369574"/>
                    <a:pt x="2287382" y="319171"/>
                    <a:pt x="2379060" y="264402"/>
                  </a:cubicBezTo>
                  <a:cubicBezTo>
                    <a:pt x="2470738" y="209633"/>
                    <a:pt x="2583054" y="156452"/>
                    <a:pt x="2643379" y="121527"/>
                  </a:cubicBezTo>
                  <a:close/>
                </a:path>
              </a:pathLst>
            </a:custGeom>
            <a:solidFill>
              <a:srgbClr val="B9E4E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5D9A835-473A-4A4C-9C59-3FA4D0BAD5A8}"/>
                </a:ext>
              </a:extLst>
            </p:cNvPr>
            <p:cNvSpPr/>
            <p:nvPr/>
          </p:nvSpPr>
          <p:spPr>
            <a:xfrm>
              <a:off x="540103" y="5311140"/>
              <a:ext cx="2513143" cy="1192951"/>
            </a:xfrm>
            <a:custGeom>
              <a:avLst/>
              <a:gdLst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8838 w 2893488"/>
                <a:gd name="connsiteY16" fmla="*/ 641573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2059288 w 2893488"/>
                <a:gd name="connsiteY17" fmla="*/ 784448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25925 w 2893488"/>
                <a:gd name="connsiteY18" fmla="*/ 932086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66382 w 2893488"/>
                <a:gd name="connsiteY19" fmla="*/ 1029717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68738 w 2893488"/>
                <a:gd name="connsiteY20" fmla="*/ 1124967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901893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78238 w 2893488"/>
                <a:gd name="connsiteY21" fmla="*/ 1194023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275018"/>
                <a:gd name="connsiteX1" fmla="*/ 192388 w 2893488"/>
                <a:gd name="connsiteY1" fmla="*/ 865411 h 1275018"/>
                <a:gd name="connsiteX2" fmla="*/ 401938 w 2893488"/>
                <a:gd name="connsiteY2" fmla="*/ 851123 h 1275018"/>
                <a:gd name="connsiteX3" fmla="*/ 609107 w 2893488"/>
                <a:gd name="connsiteY3" fmla="*/ 784448 h 1275018"/>
                <a:gd name="connsiteX4" fmla="*/ 804369 w 2893488"/>
                <a:gd name="connsiteY4" fmla="*/ 753492 h 1275018"/>
                <a:gd name="connsiteX5" fmla="*/ 1094882 w 2893488"/>
                <a:gd name="connsiteY5" fmla="*/ 820167 h 1275018"/>
                <a:gd name="connsiteX6" fmla="*/ 1356819 w 2893488"/>
                <a:gd name="connsiteY6" fmla="*/ 674911 h 1275018"/>
                <a:gd name="connsiteX7" fmla="*/ 1944988 w 2893488"/>
                <a:gd name="connsiteY7" fmla="*/ 224855 h 1275018"/>
                <a:gd name="connsiteX8" fmla="*/ 2090244 w 2893488"/>
                <a:gd name="connsiteY8" fmla="*/ 93886 h 1275018"/>
                <a:gd name="connsiteX9" fmla="*/ 2183113 w 2893488"/>
                <a:gd name="connsiteY9" fmla="*/ 3398 h 1275018"/>
                <a:gd name="connsiteX10" fmla="*/ 2237882 w 2893488"/>
                <a:gd name="connsiteY10" fmla="*/ 17686 h 1275018"/>
                <a:gd name="connsiteX11" fmla="*/ 2490294 w 2893488"/>
                <a:gd name="connsiteY11" fmla="*/ 91505 h 1275018"/>
                <a:gd name="connsiteX12" fmla="*/ 2716513 w 2893488"/>
                <a:gd name="connsiteY12" fmla="*/ 158180 h 1275018"/>
                <a:gd name="connsiteX13" fmla="*/ 2861769 w 2893488"/>
                <a:gd name="connsiteY13" fmla="*/ 198661 h 1275018"/>
                <a:gd name="connsiteX14" fmla="*/ 2866532 w 2893488"/>
                <a:gd name="connsiteY14" fmla="*/ 298673 h 1275018"/>
                <a:gd name="connsiteX15" fmla="*/ 2564113 w 2893488"/>
                <a:gd name="connsiteY15" fmla="*/ 460598 h 1275018"/>
                <a:gd name="connsiteX16" fmla="*/ 2260449 w 2893488"/>
                <a:gd name="connsiteY16" fmla="*/ 708685 h 1275018"/>
                <a:gd name="connsiteX17" fmla="*/ 1983787 w 2893488"/>
                <a:gd name="connsiteY17" fmla="*/ 894749 h 1275018"/>
                <a:gd name="connsiteX18" fmla="*/ 1814019 w 2893488"/>
                <a:gd name="connsiteY18" fmla="*/ 986855 h 1275018"/>
                <a:gd name="connsiteX19" fmla="*/ 1635426 w 2893488"/>
                <a:gd name="connsiteY19" fmla="*/ 1117823 h 1275018"/>
                <a:gd name="connsiteX20" fmla="*/ 1435400 w 2893488"/>
                <a:gd name="connsiteY20" fmla="*/ 1213073 h 1275018"/>
                <a:gd name="connsiteX21" fmla="*/ 1280619 w 2893488"/>
                <a:gd name="connsiteY21" fmla="*/ 1263080 h 1275018"/>
                <a:gd name="connsiteX22" fmla="*/ 1063925 w 2893488"/>
                <a:gd name="connsiteY22" fmla="*/ 1244030 h 1275018"/>
                <a:gd name="connsiteX23" fmla="*/ 904382 w 2893488"/>
                <a:gd name="connsiteY23" fmla="*/ 1265461 h 1275018"/>
                <a:gd name="connsiteX24" fmla="*/ 766269 w 2893488"/>
                <a:gd name="connsiteY24" fmla="*/ 1232123 h 1275018"/>
                <a:gd name="connsiteX25" fmla="*/ 675782 w 2893488"/>
                <a:gd name="connsiteY25" fmla="*/ 1179736 h 1275018"/>
                <a:gd name="connsiteX26" fmla="*/ 478138 w 2893488"/>
                <a:gd name="connsiteY26" fmla="*/ 1182117 h 1275018"/>
                <a:gd name="connsiteX27" fmla="*/ 313832 w 2893488"/>
                <a:gd name="connsiteY27" fmla="*/ 1246411 h 1275018"/>
                <a:gd name="connsiteX28" fmla="*/ 173338 w 2893488"/>
                <a:gd name="connsiteY28" fmla="*/ 1274986 h 1275018"/>
                <a:gd name="connsiteX29" fmla="*/ 49513 w 2893488"/>
                <a:gd name="connsiteY29" fmla="*/ 1241648 h 1275018"/>
                <a:gd name="connsiteX30" fmla="*/ 16175 w 2893488"/>
                <a:gd name="connsiteY30" fmla="*/ 1224980 h 1275018"/>
                <a:gd name="connsiteX31" fmla="*/ 11413 w 2893488"/>
                <a:gd name="connsiteY31" fmla="*/ 1008286 h 1275018"/>
                <a:gd name="connsiteX32" fmla="*/ 9032 w 2893488"/>
                <a:gd name="connsiteY32" fmla="*/ 910655 h 1275018"/>
                <a:gd name="connsiteX33" fmla="*/ 16175 w 2893488"/>
                <a:gd name="connsiteY33" fmla="*/ 810642 h 1275018"/>
                <a:gd name="connsiteX0" fmla="*/ 16175 w 2893488"/>
                <a:gd name="connsiteY0" fmla="*/ 810642 h 1327376"/>
                <a:gd name="connsiteX1" fmla="*/ 192388 w 2893488"/>
                <a:gd name="connsiteY1" fmla="*/ 865411 h 1327376"/>
                <a:gd name="connsiteX2" fmla="*/ 401938 w 2893488"/>
                <a:gd name="connsiteY2" fmla="*/ 851123 h 1327376"/>
                <a:gd name="connsiteX3" fmla="*/ 609107 w 2893488"/>
                <a:gd name="connsiteY3" fmla="*/ 784448 h 1327376"/>
                <a:gd name="connsiteX4" fmla="*/ 804369 w 2893488"/>
                <a:gd name="connsiteY4" fmla="*/ 753492 h 1327376"/>
                <a:gd name="connsiteX5" fmla="*/ 1094882 w 2893488"/>
                <a:gd name="connsiteY5" fmla="*/ 820167 h 1327376"/>
                <a:gd name="connsiteX6" fmla="*/ 1356819 w 2893488"/>
                <a:gd name="connsiteY6" fmla="*/ 674911 h 1327376"/>
                <a:gd name="connsiteX7" fmla="*/ 1944988 w 2893488"/>
                <a:gd name="connsiteY7" fmla="*/ 224855 h 1327376"/>
                <a:gd name="connsiteX8" fmla="*/ 2090244 w 2893488"/>
                <a:gd name="connsiteY8" fmla="*/ 93886 h 1327376"/>
                <a:gd name="connsiteX9" fmla="*/ 2183113 w 2893488"/>
                <a:gd name="connsiteY9" fmla="*/ 3398 h 1327376"/>
                <a:gd name="connsiteX10" fmla="*/ 2237882 w 2893488"/>
                <a:gd name="connsiteY10" fmla="*/ 17686 h 1327376"/>
                <a:gd name="connsiteX11" fmla="*/ 2490294 w 2893488"/>
                <a:gd name="connsiteY11" fmla="*/ 91505 h 1327376"/>
                <a:gd name="connsiteX12" fmla="*/ 2716513 w 2893488"/>
                <a:gd name="connsiteY12" fmla="*/ 158180 h 1327376"/>
                <a:gd name="connsiteX13" fmla="*/ 2861769 w 2893488"/>
                <a:gd name="connsiteY13" fmla="*/ 198661 h 1327376"/>
                <a:gd name="connsiteX14" fmla="*/ 2866532 w 2893488"/>
                <a:gd name="connsiteY14" fmla="*/ 298673 h 1327376"/>
                <a:gd name="connsiteX15" fmla="*/ 2564113 w 2893488"/>
                <a:gd name="connsiteY15" fmla="*/ 460598 h 1327376"/>
                <a:gd name="connsiteX16" fmla="*/ 2260449 w 2893488"/>
                <a:gd name="connsiteY16" fmla="*/ 708685 h 1327376"/>
                <a:gd name="connsiteX17" fmla="*/ 1983787 w 2893488"/>
                <a:gd name="connsiteY17" fmla="*/ 894749 h 1327376"/>
                <a:gd name="connsiteX18" fmla="*/ 1814019 w 2893488"/>
                <a:gd name="connsiteY18" fmla="*/ 986855 h 1327376"/>
                <a:gd name="connsiteX19" fmla="*/ 1635426 w 2893488"/>
                <a:gd name="connsiteY19" fmla="*/ 1117823 h 1327376"/>
                <a:gd name="connsiteX20" fmla="*/ 1435400 w 2893488"/>
                <a:gd name="connsiteY20" fmla="*/ 1213073 h 1327376"/>
                <a:gd name="connsiteX21" fmla="*/ 1280619 w 2893488"/>
                <a:gd name="connsiteY21" fmla="*/ 1263080 h 1327376"/>
                <a:gd name="connsiteX22" fmla="*/ 1054400 w 2893488"/>
                <a:gd name="connsiteY22" fmla="*/ 1327374 h 1327376"/>
                <a:gd name="connsiteX23" fmla="*/ 904382 w 2893488"/>
                <a:gd name="connsiteY23" fmla="*/ 1265461 h 1327376"/>
                <a:gd name="connsiteX24" fmla="*/ 766269 w 2893488"/>
                <a:gd name="connsiteY24" fmla="*/ 1232123 h 1327376"/>
                <a:gd name="connsiteX25" fmla="*/ 675782 w 2893488"/>
                <a:gd name="connsiteY25" fmla="*/ 1179736 h 1327376"/>
                <a:gd name="connsiteX26" fmla="*/ 478138 w 2893488"/>
                <a:gd name="connsiteY26" fmla="*/ 1182117 h 1327376"/>
                <a:gd name="connsiteX27" fmla="*/ 313832 w 2893488"/>
                <a:gd name="connsiteY27" fmla="*/ 1246411 h 1327376"/>
                <a:gd name="connsiteX28" fmla="*/ 173338 w 2893488"/>
                <a:gd name="connsiteY28" fmla="*/ 1274986 h 1327376"/>
                <a:gd name="connsiteX29" fmla="*/ 49513 w 2893488"/>
                <a:gd name="connsiteY29" fmla="*/ 1241648 h 1327376"/>
                <a:gd name="connsiteX30" fmla="*/ 16175 w 2893488"/>
                <a:gd name="connsiteY30" fmla="*/ 1224980 h 1327376"/>
                <a:gd name="connsiteX31" fmla="*/ 11413 w 2893488"/>
                <a:gd name="connsiteY31" fmla="*/ 1008286 h 1327376"/>
                <a:gd name="connsiteX32" fmla="*/ 9032 w 2893488"/>
                <a:gd name="connsiteY32" fmla="*/ 910655 h 1327376"/>
                <a:gd name="connsiteX33" fmla="*/ 16175 w 2893488"/>
                <a:gd name="connsiteY33" fmla="*/ 810642 h 1327376"/>
                <a:gd name="connsiteX0" fmla="*/ 16175 w 2893488"/>
                <a:gd name="connsiteY0" fmla="*/ 810642 h 1329413"/>
                <a:gd name="connsiteX1" fmla="*/ 192388 w 2893488"/>
                <a:gd name="connsiteY1" fmla="*/ 865411 h 1329413"/>
                <a:gd name="connsiteX2" fmla="*/ 401938 w 2893488"/>
                <a:gd name="connsiteY2" fmla="*/ 851123 h 1329413"/>
                <a:gd name="connsiteX3" fmla="*/ 609107 w 2893488"/>
                <a:gd name="connsiteY3" fmla="*/ 784448 h 1329413"/>
                <a:gd name="connsiteX4" fmla="*/ 804369 w 2893488"/>
                <a:gd name="connsiteY4" fmla="*/ 753492 h 1329413"/>
                <a:gd name="connsiteX5" fmla="*/ 1094882 w 2893488"/>
                <a:gd name="connsiteY5" fmla="*/ 820167 h 1329413"/>
                <a:gd name="connsiteX6" fmla="*/ 1356819 w 2893488"/>
                <a:gd name="connsiteY6" fmla="*/ 674911 h 1329413"/>
                <a:gd name="connsiteX7" fmla="*/ 1944988 w 2893488"/>
                <a:gd name="connsiteY7" fmla="*/ 224855 h 1329413"/>
                <a:gd name="connsiteX8" fmla="*/ 2090244 w 2893488"/>
                <a:gd name="connsiteY8" fmla="*/ 93886 h 1329413"/>
                <a:gd name="connsiteX9" fmla="*/ 2183113 w 2893488"/>
                <a:gd name="connsiteY9" fmla="*/ 3398 h 1329413"/>
                <a:gd name="connsiteX10" fmla="*/ 2237882 w 2893488"/>
                <a:gd name="connsiteY10" fmla="*/ 17686 h 1329413"/>
                <a:gd name="connsiteX11" fmla="*/ 2490294 w 2893488"/>
                <a:gd name="connsiteY11" fmla="*/ 91505 h 1329413"/>
                <a:gd name="connsiteX12" fmla="*/ 2716513 w 2893488"/>
                <a:gd name="connsiteY12" fmla="*/ 158180 h 1329413"/>
                <a:gd name="connsiteX13" fmla="*/ 2861769 w 2893488"/>
                <a:gd name="connsiteY13" fmla="*/ 198661 h 1329413"/>
                <a:gd name="connsiteX14" fmla="*/ 2866532 w 2893488"/>
                <a:gd name="connsiteY14" fmla="*/ 298673 h 1329413"/>
                <a:gd name="connsiteX15" fmla="*/ 2564113 w 2893488"/>
                <a:gd name="connsiteY15" fmla="*/ 460598 h 1329413"/>
                <a:gd name="connsiteX16" fmla="*/ 2260449 w 2893488"/>
                <a:gd name="connsiteY16" fmla="*/ 708685 h 1329413"/>
                <a:gd name="connsiteX17" fmla="*/ 1983787 w 2893488"/>
                <a:gd name="connsiteY17" fmla="*/ 894749 h 1329413"/>
                <a:gd name="connsiteX18" fmla="*/ 1814019 w 2893488"/>
                <a:gd name="connsiteY18" fmla="*/ 986855 h 1329413"/>
                <a:gd name="connsiteX19" fmla="*/ 1635426 w 2893488"/>
                <a:gd name="connsiteY19" fmla="*/ 1117823 h 1329413"/>
                <a:gd name="connsiteX20" fmla="*/ 1435400 w 2893488"/>
                <a:gd name="connsiteY20" fmla="*/ 1213073 h 1329413"/>
                <a:gd name="connsiteX21" fmla="*/ 1280619 w 2893488"/>
                <a:gd name="connsiteY21" fmla="*/ 1263080 h 1329413"/>
                <a:gd name="connsiteX22" fmla="*/ 1054400 w 2893488"/>
                <a:gd name="connsiteY22" fmla="*/ 1327374 h 1329413"/>
                <a:gd name="connsiteX23" fmla="*/ 882951 w 2893488"/>
                <a:gd name="connsiteY23" fmla="*/ 1305942 h 1329413"/>
                <a:gd name="connsiteX24" fmla="*/ 766269 w 2893488"/>
                <a:gd name="connsiteY24" fmla="*/ 1232123 h 1329413"/>
                <a:gd name="connsiteX25" fmla="*/ 675782 w 2893488"/>
                <a:gd name="connsiteY25" fmla="*/ 1179736 h 1329413"/>
                <a:gd name="connsiteX26" fmla="*/ 478138 w 2893488"/>
                <a:gd name="connsiteY26" fmla="*/ 1182117 h 1329413"/>
                <a:gd name="connsiteX27" fmla="*/ 313832 w 2893488"/>
                <a:gd name="connsiteY27" fmla="*/ 1246411 h 1329413"/>
                <a:gd name="connsiteX28" fmla="*/ 173338 w 2893488"/>
                <a:gd name="connsiteY28" fmla="*/ 1274986 h 1329413"/>
                <a:gd name="connsiteX29" fmla="*/ 49513 w 2893488"/>
                <a:gd name="connsiteY29" fmla="*/ 1241648 h 1329413"/>
                <a:gd name="connsiteX30" fmla="*/ 16175 w 2893488"/>
                <a:gd name="connsiteY30" fmla="*/ 1224980 h 1329413"/>
                <a:gd name="connsiteX31" fmla="*/ 11413 w 2893488"/>
                <a:gd name="connsiteY31" fmla="*/ 1008286 h 1329413"/>
                <a:gd name="connsiteX32" fmla="*/ 9032 w 2893488"/>
                <a:gd name="connsiteY32" fmla="*/ 910655 h 1329413"/>
                <a:gd name="connsiteX33" fmla="*/ 16175 w 2893488"/>
                <a:gd name="connsiteY33" fmla="*/ 810642 h 1329413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5782 w 2893488"/>
                <a:gd name="connsiteY25" fmla="*/ 1179736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78138 w 2893488"/>
                <a:gd name="connsiteY26" fmla="*/ 1182117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313832 w 2893488"/>
                <a:gd name="connsiteY27" fmla="*/ 1246411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73338 w 2893488"/>
                <a:gd name="connsiteY28" fmla="*/ 1274986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49513 w 2893488"/>
                <a:gd name="connsiteY29" fmla="*/ 1241648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121"/>
                <a:gd name="connsiteX1" fmla="*/ 192388 w 2893488"/>
                <a:gd name="connsiteY1" fmla="*/ 865411 h 1329121"/>
                <a:gd name="connsiteX2" fmla="*/ 401938 w 2893488"/>
                <a:gd name="connsiteY2" fmla="*/ 851123 h 1329121"/>
                <a:gd name="connsiteX3" fmla="*/ 609107 w 2893488"/>
                <a:gd name="connsiteY3" fmla="*/ 784448 h 1329121"/>
                <a:gd name="connsiteX4" fmla="*/ 804369 w 2893488"/>
                <a:gd name="connsiteY4" fmla="*/ 753492 h 1329121"/>
                <a:gd name="connsiteX5" fmla="*/ 1094882 w 2893488"/>
                <a:gd name="connsiteY5" fmla="*/ 820167 h 1329121"/>
                <a:gd name="connsiteX6" fmla="*/ 1356819 w 2893488"/>
                <a:gd name="connsiteY6" fmla="*/ 674911 h 1329121"/>
                <a:gd name="connsiteX7" fmla="*/ 1944988 w 2893488"/>
                <a:gd name="connsiteY7" fmla="*/ 224855 h 1329121"/>
                <a:gd name="connsiteX8" fmla="*/ 2090244 w 2893488"/>
                <a:gd name="connsiteY8" fmla="*/ 93886 h 1329121"/>
                <a:gd name="connsiteX9" fmla="*/ 2183113 w 2893488"/>
                <a:gd name="connsiteY9" fmla="*/ 3398 h 1329121"/>
                <a:gd name="connsiteX10" fmla="*/ 2237882 w 2893488"/>
                <a:gd name="connsiteY10" fmla="*/ 17686 h 1329121"/>
                <a:gd name="connsiteX11" fmla="*/ 2490294 w 2893488"/>
                <a:gd name="connsiteY11" fmla="*/ 91505 h 1329121"/>
                <a:gd name="connsiteX12" fmla="*/ 2716513 w 2893488"/>
                <a:gd name="connsiteY12" fmla="*/ 158180 h 1329121"/>
                <a:gd name="connsiteX13" fmla="*/ 2861769 w 2893488"/>
                <a:gd name="connsiteY13" fmla="*/ 198661 h 1329121"/>
                <a:gd name="connsiteX14" fmla="*/ 2866532 w 2893488"/>
                <a:gd name="connsiteY14" fmla="*/ 298673 h 1329121"/>
                <a:gd name="connsiteX15" fmla="*/ 2564113 w 2893488"/>
                <a:gd name="connsiteY15" fmla="*/ 460598 h 1329121"/>
                <a:gd name="connsiteX16" fmla="*/ 2260449 w 2893488"/>
                <a:gd name="connsiteY16" fmla="*/ 708685 h 1329121"/>
                <a:gd name="connsiteX17" fmla="*/ 1983787 w 2893488"/>
                <a:gd name="connsiteY17" fmla="*/ 894749 h 1329121"/>
                <a:gd name="connsiteX18" fmla="*/ 1814019 w 2893488"/>
                <a:gd name="connsiteY18" fmla="*/ 986855 h 1329121"/>
                <a:gd name="connsiteX19" fmla="*/ 1635426 w 2893488"/>
                <a:gd name="connsiteY19" fmla="*/ 1117823 h 1329121"/>
                <a:gd name="connsiteX20" fmla="*/ 1435400 w 2893488"/>
                <a:gd name="connsiteY20" fmla="*/ 1213073 h 1329121"/>
                <a:gd name="connsiteX21" fmla="*/ 1280619 w 2893488"/>
                <a:gd name="connsiteY21" fmla="*/ 1263080 h 1329121"/>
                <a:gd name="connsiteX22" fmla="*/ 1054400 w 2893488"/>
                <a:gd name="connsiteY22" fmla="*/ 1327374 h 1329121"/>
                <a:gd name="connsiteX23" fmla="*/ 882951 w 2893488"/>
                <a:gd name="connsiteY23" fmla="*/ 1305942 h 1329121"/>
                <a:gd name="connsiteX24" fmla="*/ 744837 w 2893488"/>
                <a:gd name="connsiteY24" fmla="*/ 1253554 h 1329121"/>
                <a:gd name="connsiteX25" fmla="*/ 671020 w 2893488"/>
                <a:gd name="connsiteY25" fmla="*/ 1201168 h 1329121"/>
                <a:gd name="connsiteX26" fmla="*/ 466231 w 2893488"/>
                <a:gd name="connsiteY26" fmla="*/ 1253555 h 1329121"/>
                <a:gd name="connsiteX27" fmla="*/ 287638 w 2893488"/>
                <a:gd name="connsiteY27" fmla="*/ 1313086 h 1329121"/>
                <a:gd name="connsiteX28" fmla="*/ 147144 w 2893488"/>
                <a:gd name="connsiteY28" fmla="*/ 1310705 h 1329121"/>
                <a:gd name="connsiteX29" fmla="*/ 35226 w 2893488"/>
                <a:gd name="connsiteY29" fmla="*/ 1272604 h 1329121"/>
                <a:gd name="connsiteX30" fmla="*/ 16175 w 2893488"/>
                <a:gd name="connsiteY30" fmla="*/ 1224980 h 1329121"/>
                <a:gd name="connsiteX31" fmla="*/ 11413 w 2893488"/>
                <a:gd name="connsiteY31" fmla="*/ 1008286 h 1329121"/>
                <a:gd name="connsiteX32" fmla="*/ 9032 w 2893488"/>
                <a:gd name="connsiteY32" fmla="*/ 910655 h 1329121"/>
                <a:gd name="connsiteX33" fmla="*/ 16175 w 2893488"/>
                <a:gd name="connsiteY33" fmla="*/ 810642 h 1329121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71020 w 2893488"/>
                <a:gd name="connsiteY25" fmla="*/ 1201168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893488"/>
                <a:gd name="connsiteY0" fmla="*/ 810642 h 1329040"/>
                <a:gd name="connsiteX1" fmla="*/ 192388 w 2893488"/>
                <a:gd name="connsiteY1" fmla="*/ 865411 h 1329040"/>
                <a:gd name="connsiteX2" fmla="*/ 401938 w 2893488"/>
                <a:gd name="connsiteY2" fmla="*/ 851123 h 1329040"/>
                <a:gd name="connsiteX3" fmla="*/ 609107 w 2893488"/>
                <a:gd name="connsiteY3" fmla="*/ 784448 h 1329040"/>
                <a:gd name="connsiteX4" fmla="*/ 804369 w 2893488"/>
                <a:gd name="connsiteY4" fmla="*/ 753492 h 1329040"/>
                <a:gd name="connsiteX5" fmla="*/ 1094882 w 2893488"/>
                <a:gd name="connsiteY5" fmla="*/ 820167 h 1329040"/>
                <a:gd name="connsiteX6" fmla="*/ 1356819 w 2893488"/>
                <a:gd name="connsiteY6" fmla="*/ 674911 h 1329040"/>
                <a:gd name="connsiteX7" fmla="*/ 1944988 w 2893488"/>
                <a:gd name="connsiteY7" fmla="*/ 224855 h 1329040"/>
                <a:gd name="connsiteX8" fmla="*/ 2090244 w 2893488"/>
                <a:gd name="connsiteY8" fmla="*/ 93886 h 1329040"/>
                <a:gd name="connsiteX9" fmla="*/ 2183113 w 2893488"/>
                <a:gd name="connsiteY9" fmla="*/ 3398 h 1329040"/>
                <a:gd name="connsiteX10" fmla="*/ 2237882 w 2893488"/>
                <a:gd name="connsiteY10" fmla="*/ 17686 h 1329040"/>
                <a:gd name="connsiteX11" fmla="*/ 2490294 w 2893488"/>
                <a:gd name="connsiteY11" fmla="*/ 91505 h 1329040"/>
                <a:gd name="connsiteX12" fmla="*/ 2716513 w 2893488"/>
                <a:gd name="connsiteY12" fmla="*/ 158180 h 1329040"/>
                <a:gd name="connsiteX13" fmla="*/ 2861769 w 2893488"/>
                <a:gd name="connsiteY13" fmla="*/ 198661 h 1329040"/>
                <a:gd name="connsiteX14" fmla="*/ 2866532 w 2893488"/>
                <a:gd name="connsiteY14" fmla="*/ 298673 h 1329040"/>
                <a:gd name="connsiteX15" fmla="*/ 2564113 w 2893488"/>
                <a:gd name="connsiteY15" fmla="*/ 460598 h 1329040"/>
                <a:gd name="connsiteX16" fmla="*/ 2260449 w 2893488"/>
                <a:gd name="connsiteY16" fmla="*/ 708685 h 1329040"/>
                <a:gd name="connsiteX17" fmla="*/ 1983787 w 2893488"/>
                <a:gd name="connsiteY17" fmla="*/ 894749 h 1329040"/>
                <a:gd name="connsiteX18" fmla="*/ 1814019 w 2893488"/>
                <a:gd name="connsiteY18" fmla="*/ 986855 h 1329040"/>
                <a:gd name="connsiteX19" fmla="*/ 1635426 w 2893488"/>
                <a:gd name="connsiteY19" fmla="*/ 1117823 h 1329040"/>
                <a:gd name="connsiteX20" fmla="*/ 1435400 w 2893488"/>
                <a:gd name="connsiteY20" fmla="*/ 1213073 h 1329040"/>
                <a:gd name="connsiteX21" fmla="*/ 1280619 w 2893488"/>
                <a:gd name="connsiteY21" fmla="*/ 1263080 h 1329040"/>
                <a:gd name="connsiteX22" fmla="*/ 1054400 w 2893488"/>
                <a:gd name="connsiteY22" fmla="*/ 1327374 h 1329040"/>
                <a:gd name="connsiteX23" fmla="*/ 882951 w 2893488"/>
                <a:gd name="connsiteY23" fmla="*/ 1305942 h 1329040"/>
                <a:gd name="connsiteX24" fmla="*/ 775794 w 2893488"/>
                <a:gd name="connsiteY24" fmla="*/ 1260698 h 1329040"/>
                <a:gd name="connsiteX25" fmla="*/ 616251 w 2893488"/>
                <a:gd name="connsiteY25" fmla="*/ 1215456 h 1329040"/>
                <a:gd name="connsiteX26" fmla="*/ 466231 w 2893488"/>
                <a:gd name="connsiteY26" fmla="*/ 1253555 h 1329040"/>
                <a:gd name="connsiteX27" fmla="*/ 287638 w 2893488"/>
                <a:gd name="connsiteY27" fmla="*/ 1313086 h 1329040"/>
                <a:gd name="connsiteX28" fmla="*/ 147144 w 2893488"/>
                <a:gd name="connsiteY28" fmla="*/ 1310705 h 1329040"/>
                <a:gd name="connsiteX29" fmla="*/ 35226 w 2893488"/>
                <a:gd name="connsiteY29" fmla="*/ 1272604 h 1329040"/>
                <a:gd name="connsiteX30" fmla="*/ 16175 w 2893488"/>
                <a:gd name="connsiteY30" fmla="*/ 1224980 h 1329040"/>
                <a:gd name="connsiteX31" fmla="*/ 11413 w 2893488"/>
                <a:gd name="connsiteY31" fmla="*/ 1008286 h 1329040"/>
                <a:gd name="connsiteX32" fmla="*/ 9032 w 2893488"/>
                <a:gd name="connsiteY32" fmla="*/ 910655 h 1329040"/>
                <a:gd name="connsiteX33" fmla="*/ 16175 w 2893488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14019 w 2929472"/>
                <a:gd name="connsiteY18" fmla="*/ 986855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9040"/>
                <a:gd name="connsiteX1" fmla="*/ 192388 w 2929472"/>
                <a:gd name="connsiteY1" fmla="*/ 865411 h 1329040"/>
                <a:gd name="connsiteX2" fmla="*/ 401938 w 2929472"/>
                <a:gd name="connsiteY2" fmla="*/ 851123 h 1329040"/>
                <a:gd name="connsiteX3" fmla="*/ 609107 w 2929472"/>
                <a:gd name="connsiteY3" fmla="*/ 784448 h 1329040"/>
                <a:gd name="connsiteX4" fmla="*/ 804369 w 2929472"/>
                <a:gd name="connsiteY4" fmla="*/ 753492 h 1329040"/>
                <a:gd name="connsiteX5" fmla="*/ 1094882 w 2929472"/>
                <a:gd name="connsiteY5" fmla="*/ 820167 h 1329040"/>
                <a:gd name="connsiteX6" fmla="*/ 1356819 w 2929472"/>
                <a:gd name="connsiteY6" fmla="*/ 674911 h 1329040"/>
                <a:gd name="connsiteX7" fmla="*/ 1944988 w 2929472"/>
                <a:gd name="connsiteY7" fmla="*/ 224855 h 1329040"/>
                <a:gd name="connsiteX8" fmla="*/ 2090244 w 2929472"/>
                <a:gd name="connsiteY8" fmla="*/ 93886 h 1329040"/>
                <a:gd name="connsiteX9" fmla="*/ 2183113 w 2929472"/>
                <a:gd name="connsiteY9" fmla="*/ 3398 h 1329040"/>
                <a:gd name="connsiteX10" fmla="*/ 2237882 w 2929472"/>
                <a:gd name="connsiteY10" fmla="*/ 17686 h 1329040"/>
                <a:gd name="connsiteX11" fmla="*/ 2490294 w 2929472"/>
                <a:gd name="connsiteY11" fmla="*/ 91505 h 1329040"/>
                <a:gd name="connsiteX12" fmla="*/ 2716513 w 2929472"/>
                <a:gd name="connsiteY12" fmla="*/ 158180 h 1329040"/>
                <a:gd name="connsiteX13" fmla="*/ 2861769 w 2929472"/>
                <a:gd name="connsiteY13" fmla="*/ 198661 h 1329040"/>
                <a:gd name="connsiteX14" fmla="*/ 2911776 w 2929472"/>
                <a:gd name="connsiteY14" fmla="*/ 236760 h 1329040"/>
                <a:gd name="connsiteX15" fmla="*/ 2564113 w 2929472"/>
                <a:gd name="connsiteY15" fmla="*/ 460598 h 1329040"/>
                <a:gd name="connsiteX16" fmla="*/ 2260449 w 2929472"/>
                <a:gd name="connsiteY16" fmla="*/ 708685 h 1329040"/>
                <a:gd name="connsiteX17" fmla="*/ 1983787 w 2929472"/>
                <a:gd name="connsiteY17" fmla="*/ 894749 h 1329040"/>
                <a:gd name="connsiteX18" fmla="*/ 1825925 w 2929472"/>
                <a:gd name="connsiteY18" fmla="*/ 1003524 h 1329040"/>
                <a:gd name="connsiteX19" fmla="*/ 1635426 w 2929472"/>
                <a:gd name="connsiteY19" fmla="*/ 1117823 h 1329040"/>
                <a:gd name="connsiteX20" fmla="*/ 1435400 w 2929472"/>
                <a:gd name="connsiteY20" fmla="*/ 1213073 h 1329040"/>
                <a:gd name="connsiteX21" fmla="*/ 1280619 w 2929472"/>
                <a:gd name="connsiteY21" fmla="*/ 1263080 h 1329040"/>
                <a:gd name="connsiteX22" fmla="*/ 1054400 w 2929472"/>
                <a:gd name="connsiteY22" fmla="*/ 1327374 h 1329040"/>
                <a:gd name="connsiteX23" fmla="*/ 882951 w 2929472"/>
                <a:gd name="connsiteY23" fmla="*/ 1305942 h 1329040"/>
                <a:gd name="connsiteX24" fmla="*/ 775794 w 2929472"/>
                <a:gd name="connsiteY24" fmla="*/ 1260698 h 1329040"/>
                <a:gd name="connsiteX25" fmla="*/ 616251 w 2929472"/>
                <a:gd name="connsiteY25" fmla="*/ 1215456 h 1329040"/>
                <a:gd name="connsiteX26" fmla="*/ 466231 w 2929472"/>
                <a:gd name="connsiteY26" fmla="*/ 1253555 h 1329040"/>
                <a:gd name="connsiteX27" fmla="*/ 287638 w 2929472"/>
                <a:gd name="connsiteY27" fmla="*/ 1313086 h 1329040"/>
                <a:gd name="connsiteX28" fmla="*/ 147144 w 2929472"/>
                <a:gd name="connsiteY28" fmla="*/ 1310705 h 1329040"/>
                <a:gd name="connsiteX29" fmla="*/ 35226 w 2929472"/>
                <a:gd name="connsiteY29" fmla="*/ 1272604 h 1329040"/>
                <a:gd name="connsiteX30" fmla="*/ 16175 w 2929472"/>
                <a:gd name="connsiteY30" fmla="*/ 1224980 h 1329040"/>
                <a:gd name="connsiteX31" fmla="*/ 11413 w 2929472"/>
                <a:gd name="connsiteY31" fmla="*/ 1008286 h 1329040"/>
                <a:gd name="connsiteX32" fmla="*/ 9032 w 2929472"/>
                <a:gd name="connsiteY32" fmla="*/ 910655 h 1329040"/>
                <a:gd name="connsiteX33" fmla="*/ 16175 w 2929472"/>
                <a:gd name="connsiteY33" fmla="*/ 810642 h 1329040"/>
                <a:gd name="connsiteX0" fmla="*/ 16175 w 2929472"/>
                <a:gd name="connsiteY0" fmla="*/ 810642 h 1327945"/>
                <a:gd name="connsiteX1" fmla="*/ 192388 w 2929472"/>
                <a:gd name="connsiteY1" fmla="*/ 865411 h 1327945"/>
                <a:gd name="connsiteX2" fmla="*/ 401938 w 2929472"/>
                <a:gd name="connsiteY2" fmla="*/ 851123 h 1327945"/>
                <a:gd name="connsiteX3" fmla="*/ 609107 w 2929472"/>
                <a:gd name="connsiteY3" fmla="*/ 784448 h 1327945"/>
                <a:gd name="connsiteX4" fmla="*/ 804369 w 2929472"/>
                <a:gd name="connsiteY4" fmla="*/ 753492 h 1327945"/>
                <a:gd name="connsiteX5" fmla="*/ 1094882 w 2929472"/>
                <a:gd name="connsiteY5" fmla="*/ 820167 h 1327945"/>
                <a:gd name="connsiteX6" fmla="*/ 1356819 w 2929472"/>
                <a:gd name="connsiteY6" fmla="*/ 674911 h 1327945"/>
                <a:gd name="connsiteX7" fmla="*/ 1944988 w 2929472"/>
                <a:gd name="connsiteY7" fmla="*/ 224855 h 1327945"/>
                <a:gd name="connsiteX8" fmla="*/ 2090244 w 2929472"/>
                <a:gd name="connsiteY8" fmla="*/ 93886 h 1327945"/>
                <a:gd name="connsiteX9" fmla="*/ 2183113 w 2929472"/>
                <a:gd name="connsiteY9" fmla="*/ 3398 h 1327945"/>
                <a:gd name="connsiteX10" fmla="*/ 2237882 w 2929472"/>
                <a:gd name="connsiteY10" fmla="*/ 17686 h 1327945"/>
                <a:gd name="connsiteX11" fmla="*/ 2490294 w 2929472"/>
                <a:gd name="connsiteY11" fmla="*/ 91505 h 1327945"/>
                <a:gd name="connsiteX12" fmla="*/ 2716513 w 2929472"/>
                <a:gd name="connsiteY12" fmla="*/ 158180 h 1327945"/>
                <a:gd name="connsiteX13" fmla="*/ 2861769 w 2929472"/>
                <a:gd name="connsiteY13" fmla="*/ 198661 h 1327945"/>
                <a:gd name="connsiteX14" fmla="*/ 2911776 w 2929472"/>
                <a:gd name="connsiteY14" fmla="*/ 236760 h 1327945"/>
                <a:gd name="connsiteX15" fmla="*/ 2564113 w 2929472"/>
                <a:gd name="connsiteY15" fmla="*/ 460598 h 1327945"/>
                <a:gd name="connsiteX16" fmla="*/ 2260449 w 2929472"/>
                <a:gd name="connsiteY16" fmla="*/ 708685 h 1327945"/>
                <a:gd name="connsiteX17" fmla="*/ 1983787 w 2929472"/>
                <a:gd name="connsiteY17" fmla="*/ 894749 h 1327945"/>
                <a:gd name="connsiteX18" fmla="*/ 1825925 w 2929472"/>
                <a:gd name="connsiteY18" fmla="*/ 1003524 h 1327945"/>
                <a:gd name="connsiteX19" fmla="*/ 1635426 w 2929472"/>
                <a:gd name="connsiteY19" fmla="*/ 1117823 h 1327945"/>
                <a:gd name="connsiteX20" fmla="*/ 1435400 w 2929472"/>
                <a:gd name="connsiteY20" fmla="*/ 1213073 h 1327945"/>
                <a:gd name="connsiteX21" fmla="*/ 1290144 w 2929472"/>
                <a:gd name="connsiteY21" fmla="*/ 1284511 h 1327945"/>
                <a:gd name="connsiteX22" fmla="*/ 1054400 w 2929472"/>
                <a:gd name="connsiteY22" fmla="*/ 1327374 h 1327945"/>
                <a:gd name="connsiteX23" fmla="*/ 882951 w 2929472"/>
                <a:gd name="connsiteY23" fmla="*/ 1305942 h 1327945"/>
                <a:gd name="connsiteX24" fmla="*/ 775794 w 2929472"/>
                <a:gd name="connsiteY24" fmla="*/ 1260698 h 1327945"/>
                <a:gd name="connsiteX25" fmla="*/ 616251 w 2929472"/>
                <a:gd name="connsiteY25" fmla="*/ 1215456 h 1327945"/>
                <a:gd name="connsiteX26" fmla="*/ 466231 w 2929472"/>
                <a:gd name="connsiteY26" fmla="*/ 1253555 h 1327945"/>
                <a:gd name="connsiteX27" fmla="*/ 287638 w 2929472"/>
                <a:gd name="connsiteY27" fmla="*/ 1313086 h 1327945"/>
                <a:gd name="connsiteX28" fmla="*/ 147144 w 2929472"/>
                <a:gd name="connsiteY28" fmla="*/ 1310705 h 1327945"/>
                <a:gd name="connsiteX29" fmla="*/ 35226 w 2929472"/>
                <a:gd name="connsiteY29" fmla="*/ 1272604 h 1327945"/>
                <a:gd name="connsiteX30" fmla="*/ 16175 w 2929472"/>
                <a:gd name="connsiteY30" fmla="*/ 1224980 h 1327945"/>
                <a:gd name="connsiteX31" fmla="*/ 11413 w 2929472"/>
                <a:gd name="connsiteY31" fmla="*/ 1008286 h 1327945"/>
                <a:gd name="connsiteX32" fmla="*/ 9032 w 2929472"/>
                <a:gd name="connsiteY32" fmla="*/ 910655 h 1327945"/>
                <a:gd name="connsiteX33" fmla="*/ 16175 w 2929472"/>
                <a:gd name="connsiteY33" fmla="*/ 810642 h 1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29472" h="1327945">
                  <a:moveTo>
                    <a:pt x="16175" y="810642"/>
                  </a:moveTo>
                  <a:cubicBezTo>
                    <a:pt x="46734" y="803101"/>
                    <a:pt x="128094" y="858664"/>
                    <a:pt x="192388" y="865411"/>
                  </a:cubicBezTo>
                  <a:cubicBezTo>
                    <a:pt x="256682" y="872158"/>
                    <a:pt x="332485" y="864617"/>
                    <a:pt x="401938" y="851123"/>
                  </a:cubicBezTo>
                  <a:cubicBezTo>
                    <a:pt x="471391" y="837629"/>
                    <a:pt x="542035" y="800720"/>
                    <a:pt x="609107" y="784448"/>
                  </a:cubicBezTo>
                  <a:cubicBezTo>
                    <a:pt x="676179" y="768176"/>
                    <a:pt x="723407" y="747539"/>
                    <a:pt x="804369" y="753492"/>
                  </a:cubicBezTo>
                  <a:cubicBezTo>
                    <a:pt x="885331" y="759445"/>
                    <a:pt x="1002807" y="833264"/>
                    <a:pt x="1094882" y="820167"/>
                  </a:cubicBezTo>
                  <a:cubicBezTo>
                    <a:pt x="1186957" y="807070"/>
                    <a:pt x="1215135" y="774130"/>
                    <a:pt x="1356819" y="674911"/>
                  </a:cubicBezTo>
                  <a:cubicBezTo>
                    <a:pt x="1498503" y="575692"/>
                    <a:pt x="1822751" y="321692"/>
                    <a:pt x="1944988" y="224855"/>
                  </a:cubicBezTo>
                  <a:cubicBezTo>
                    <a:pt x="2067225" y="128018"/>
                    <a:pt x="2050557" y="130795"/>
                    <a:pt x="2090244" y="93886"/>
                  </a:cubicBezTo>
                  <a:cubicBezTo>
                    <a:pt x="2129932" y="56976"/>
                    <a:pt x="2158507" y="16098"/>
                    <a:pt x="2183113" y="3398"/>
                  </a:cubicBezTo>
                  <a:cubicBezTo>
                    <a:pt x="2207719" y="-9302"/>
                    <a:pt x="2237882" y="17686"/>
                    <a:pt x="2237882" y="17686"/>
                  </a:cubicBezTo>
                  <a:lnTo>
                    <a:pt x="2490294" y="91505"/>
                  </a:lnTo>
                  <a:lnTo>
                    <a:pt x="2716513" y="158180"/>
                  </a:lnTo>
                  <a:cubicBezTo>
                    <a:pt x="2778426" y="176039"/>
                    <a:pt x="2829225" y="185564"/>
                    <a:pt x="2861769" y="198661"/>
                  </a:cubicBezTo>
                  <a:cubicBezTo>
                    <a:pt x="2894313" y="211758"/>
                    <a:pt x="2961385" y="193104"/>
                    <a:pt x="2911776" y="236760"/>
                  </a:cubicBezTo>
                  <a:cubicBezTo>
                    <a:pt x="2862167" y="280416"/>
                    <a:pt x="2672667" y="381944"/>
                    <a:pt x="2564113" y="460598"/>
                  </a:cubicBezTo>
                  <a:cubicBezTo>
                    <a:pt x="2455559" y="539252"/>
                    <a:pt x="2357170" y="636327"/>
                    <a:pt x="2260449" y="708685"/>
                  </a:cubicBezTo>
                  <a:cubicBezTo>
                    <a:pt x="2163728" y="781043"/>
                    <a:pt x="2056208" y="845609"/>
                    <a:pt x="1983787" y="894749"/>
                  </a:cubicBezTo>
                  <a:cubicBezTo>
                    <a:pt x="1911366" y="943889"/>
                    <a:pt x="1883985" y="966345"/>
                    <a:pt x="1825925" y="1003524"/>
                  </a:cubicBezTo>
                  <a:cubicBezTo>
                    <a:pt x="1767865" y="1040703"/>
                    <a:pt x="1700513" y="1082898"/>
                    <a:pt x="1635426" y="1117823"/>
                  </a:cubicBezTo>
                  <a:cubicBezTo>
                    <a:pt x="1570339" y="1152748"/>
                    <a:pt x="1492947" y="1185292"/>
                    <a:pt x="1435400" y="1213073"/>
                  </a:cubicBezTo>
                  <a:cubicBezTo>
                    <a:pt x="1377853" y="1240854"/>
                    <a:pt x="1353644" y="1265461"/>
                    <a:pt x="1290144" y="1284511"/>
                  </a:cubicBezTo>
                  <a:cubicBezTo>
                    <a:pt x="1226644" y="1303561"/>
                    <a:pt x="1122265" y="1323802"/>
                    <a:pt x="1054400" y="1327374"/>
                  </a:cubicBezTo>
                  <a:cubicBezTo>
                    <a:pt x="986535" y="1330946"/>
                    <a:pt x="929385" y="1317055"/>
                    <a:pt x="882951" y="1305942"/>
                  </a:cubicBezTo>
                  <a:cubicBezTo>
                    <a:pt x="836517" y="1294829"/>
                    <a:pt x="820244" y="1275779"/>
                    <a:pt x="775794" y="1260698"/>
                  </a:cubicBezTo>
                  <a:cubicBezTo>
                    <a:pt x="731344" y="1245617"/>
                    <a:pt x="667845" y="1216646"/>
                    <a:pt x="616251" y="1215456"/>
                  </a:cubicBezTo>
                  <a:cubicBezTo>
                    <a:pt x="564657" y="1214266"/>
                    <a:pt x="521000" y="1237283"/>
                    <a:pt x="466231" y="1253555"/>
                  </a:cubicBezTo>
                  <a:cubicBezTo>
                    <a:pt x="411462" y="1269827"/>
                    <a:pt x="340819" y="1303561"/>
                    <a:pt x="287638" y="1313086"/>
                  </a:cubicBezTo>
                  <a:cubicBezTo>
                    <a:pt x="234457" y="1322611"/>
                    <a:pt x="189213" y="1317452"/>
                    <a:pt x="147144" y="1310705"/>
                  </a:cubicBezTo>
                  <a:cubicBezTo>
                    <a:pt x="105075" y="1303958"/>
                    <a:pt x="57054" y="1286892"/>
                    <a:pt x="35226" y="1272604"/>
                  </a:cubicBezTo>
                  <a:cubicBezTo>
                    <a:pt x="13398" y="1258317"/>
                    <a:pt x="20144" y="1269033"/>
                    <a:pt x="16175" y="1224980"/>
                  </a:cubicBezTo>
                  <a:cubicBezTo>
                    <a:pt x="12206" y="1180927"/>
                    <a:pt x="12603" y="1060673"/>
                    <a:pt x="11413" y="1008286"/>
                  </a:cubicBezTo>
                  <a:cubicBezTo>
                    <a:pt x="10223" y="955899"/>
                    <a:pt x="10619" y="947564"/>
                    <a:pt x="9032" y="910655"/>
                  </a:cubicBezTo>
                  <a:cubicBezTo>
                    <a:pt x="7445" y="873746"/>
                    <a:pt x="-14384" y="818183"/>
                    <a:pt x="16175" y="810642"/>
                  </a:cubicBezTo>
                  <a:close/>
                </a:path>
              </a:pathLst>
            </a:custGeom>
            <a:solidFill>
              <a:srgbClr val="A6BFCD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05F57F1-3F31-455E-AC79-F409F0D7AC8D}"/>
                </a:ext>
              </a:extLst>
            </p:cNvPr>
            <p:cNvSpPr/>
            <p:nvPr/>
          </p:nvSpPr>
          <p:spPr>
            <a:xfrm>
              <a:off x="484495" y="5293455"/>
              <a:ext cx="2002011" cy="860745"/>
            </a:xfrm>
            <a:custGeom>
              <a:avLst/>
              <a:gdLst>
                <a:gd name="connsiteX0" fmla="*/ 62192 w 2315040"/>
                <a:gd name="connsiteY0" fmla="*/ 667859 h 986176"/>
                <a:gd name="connsiteX1" fmla="*/ 921824 w 2315040"/>
                <a:gd name="connsiteY1" fmla="*/ 520222 h 986176"/>
                <a:gd name="connsiteX2" fmla="*/ 1669536 w 2315040"/>
                <a:gd name="connsiteY2" fmla="*/ 167797 h 986176"/>
                <a:gd name="connsiteX3" fmla="*/ 1881467 w 2315040"/>
                <a:gd name="connsiteY3" fmla="*/ 41590 h 986176"/>
                <a:gd name="connsiteX4" fmla="*/ 2091017 w 2315040"/>
                <a:gd name="connsiteY4" fmla="*/ 1109 h 986176"/>
                <a:gd name="connsiteX5" fmla="*/ 2314855 w 2315040"/>
                <a:gd name="connsiteY5" fmla="*/ 77309 h 986176"/>
                <a:gd name="connsiteX6" fmla="*/ 2052917 w 2315040"/>
                <a:gd name="connsiteY6" fmla="*/ 315434 h 986176"/>
                <a:gd name="connsiteX7" fmla="*/ 1838605 w 2315040"/>
                <a:gd name="connsiteY7" fmla="*/ 484503 h 986176"/>
                <a:gd name="connsiteX8" fmla="*/ 1583811 w 2315040"/>
                <a:gd name="connsiteY8" fmla="*/ 682147 h 986176"/>
                <a:gd name="connsiteX9" fmla="*/ 1340924 w 2315040"/>
                <a:gd name="connsiteY9" fmla="*/ 851215 h 986176"/>
                <a:gd name="connsiteX10" fmla="*/ 1086130 w 2315040"/>
                <a:gd name="connsiteY10" fmla="*/ 958372 h 986176"/>
                <a:gd name="connsiteX11" fmla="*/ 933730 w 2315040"/>
                <a:gd name="connsiteY11" fmla="*/ 946465 h 986176"/>
                <a:gd name="connsiteX12" fmla="*/ 802761 w 2315040"/>
                <a:gd name="connsiteY12" fmla="*/ 886934 h 986176"/>
                <a:gd name="connsiteX13" fmla="*/ 659886 w 2315040"/>
                <a:gd name="connsiteY13" fmla="*/ 891697 h 986176"/>
                <a:gd name="connsiteX14" fmla="*/ 447955 w 2315040"/>
                <a:gd name="connsiteY14" fmla="*/ 977422 h 986176"/>
                <a:gd name="connsiteX15" fmla="*/ 286030 w 2315040"/>
                <a:gd name="connsiteY15" fmla="*/ 977422 h 986176"/>
                <a:gd name="connsiteX16" fmla="*/ 119342 w 2315040"/>
                <a:gd name="connsiteY16" fmla="*/ 925034 h 986176"/>
                <a:gd name="connsiteX17" fmla="*/ 71717 w 2315040"/>
                <a:gd name="connsiteY17" fmla="*/ 896459 h 986176"/>
                <a:gd name="connsiteX18" fmla="*/ 62192 w 2315040"/>
                <a:gd name="connsiteY18" fmla="*/ 667859 h 986176"/>
                <a:gd name="connsiteX0" fmla="*/ 89600 w 2342448"/>
                <a:gd name="connsiteY0" fmla="*/ 667859 h 986176"/>
                <a:gd name="connsiteX1" fmla="*/ 949232 w 2342448"/>
                <a:gd name="connsiteY1" fmla="*/ 520222 h 986176"/>
                <a:gd name="connsiteX2" fmla="*/ 1696944 w 2342448"/>
                <a:gd name="connsiteY2" fmla="*/ 167797 h 986176"/>
                <a:gd name="connsiteX3" fmla="*/ 1908875 w 2342448"/>
                <a:gd name="connsiteY3" fmla="*/ 41590 h 986176"/>
                <a:gd name="connsiteX4" fmla="*/ 2118425 w 2342448"/>
                <a:gd name="connsiteY4" fmla="*/ 1109 h 986176"/>
                <a:gd name="connsiteX5" fmla="*/ 2342263 w 2342448"/>
                <a:gd name="connsiteY5" fmla="*/ 77309 h 986176"/>
                <a:gd name="connsiteX6" fmla="*/ 2080325 w 2342448"/>
                <a:gd name="connsiteY6" fmla="*/ 315434 h 986176"/>
                <a:gd name="connsiteX7" fmla="*/ 1866013 w 2342448"/>
                <a:gd name="connsiteY7" fmla="*/ 484503 h 986176"/>
                <a:gd name="connsiteX8" fmla="*/ 1611219 w 2342448"/>
                <a:gd name="connsiteY8" fmla="*/ 682147 h 986176"/>
                <a:gd name="connsiteX9" fmla="*/ 1368332 w 2342448"/>
                <a:gd name="connsiteY9" fmla="*/ 851215 h 986176"/>
                <a:gd name="connsiteX10" fmla="*/ 1113538 w 2342448"/>
                <a:gd name="connsiteY10" fmla="*/ 958372 h 986176"/>
                <a:gd name="connsiteX11" fmla="*/ 961138 w 2342448"/>
                <a:gd name="connsiteY11" fmla="*/ 946465 h 986176"/>
                <a:gd name="connsiteX12" fmla="*/ 830169 w 2342448"/>
                <a:gd name="connsiteY12" fmla="*/ 886934 h 986176"/>
                <a:gd name="connsiteX13" fmla="*/ 687294 w 2342448"/>
                <a:gd name="connsiteY13" fmla="*/ 891697 h 986176"/>
                <a:gd name="connsiteX14" fmla="*/ 475363 w 2342448"/>
                <a:gd name="connsiteY14" fmla="*/ 977422 h 986176"/>
                <a:gd name="connsiteX15" fmla="*/ 313438 w 2342448"/>
                <a:gd name="connsiteY15" fmla="*/ 977422 h 986176"/>
                <a:gd name="connsiteX16" fmla="*/ 146750 w 2342448"/>
                <a:gd name="connsiteY16" fmla="*/ 925034 h 986176"/>
                <a:gd name="connsiteX17" fmla="*/ 99125 w 2342448"/>
                <a:gd name="connsiteY17" fmla="*/ 896459 h 986176"/>
                <a:gd name="connsiteX18" fmla="*/ 27688 w 2342448"/>
                <a:gd name="connsiteY18" fmla="*/ 758347 h 986176"/>
                <a:gd name="connsiteX19" fmla="*/ 89600 w 2342448"/>
                <a:gd name="connsiteY19" fmla="*/ 667859 h 986176"/>
                <a:gd name="connsiteX0" fmla="*/ 60925 w 2313773"/>
                <a:gd name="connsiteY0" fmla="*/ 667859 h 986176"/>
                <a:gd name="connsiteX1" fmla="*/ 920557 w 2313773"/>
                <a:gd name="connsiteY1" fmla="*/ 520222 h 986176"/>
                <a:gd name="connsiteX2" fmla="*/ 1668269 w 2313773"/>
                <a:gd name="connsiteY2" fmla="*/ 167797 h 986176"/>
                <a:gd name="connsiteX3" fmla="*/ 1880200 w 2313773"/>
                <a:gd name="connsiteY3" fmla="*/ 41590 h 986176"/>
                <a:gd name="connsiteX4" fmla="*/ 2089750 w 2313773"/>
                <a:gd name="connsiteY4" fmla="*/ 1109 h 986176"/>
                <a:gd name="connsiteX5" fmla="*/ 2313588 w 2313773"/>
                <a:gd name="connsiteY5" fmla="*/ 77309 h 986176"/>
                <a:gd name="connsiteX6" fmla="*/ 2051650 w 2313773"/>
                <a:gd name="connsiteY6" fmla="*/ 315434 h 986176"/>
                <a:gd name="connsiteX7" fmla="*/ 1837338 w 2313773"/>
                <a:gd name="connsiteY7" fmla="*/ 484503 h 986176"/>
                <a:gd name="connsiteX8" fmla="*/ 1582544 w 2313773"/>
                <a:gd name="connsiteY8" fmla="*/ 682147 h 986176"/>
                <a:gd name="connsiteX9" fmla="*/ 1339657 w 2313773"/>
                <a:gd name="connsiteY9" fmla="*/ 851215 h 986176"/>
                <a:gd name="connsiteX10" fmla="*/ 1084863 w 2313773"/>
                <a:gd name="connsiteY10" fmla="*/ 958372 h 986176"/>
                <a:gd name="connsiteX11" fmla="*/ 932463 w 2313773"/>
                <a:gd name="connsiteY11" fmla="*/ 946465 h 986176"/>
                <a:gd name="connsiteX12" fmla="*/ 801494 w 2313773"/>
                <a:gd name="connsiteY12" fmla="*/ 886934 h 986176"/>
                <a:gd name="connsiteX13" fmla="*/ 658619 w 2313773"/>
                <a:gd name="connsiteY13" fmla="*/ 891697 h 986176"/>
                <a:gd name="connsiteX14" fmla="*/ 446688 w 2313773"/>
                <a:gd name="connsiteY14" fmla="*/ 977422 h 986176"/>
                <a:gd name="connsiteX15" fmla="*/ 284763 w 2313773"/>
                <a:gd name="connsiteY15" fmla="*/ 977422 h 986176"/>
                <a:gd name="connsiteX16" fmla="*/ 118075 w 2313773"/>
                <a:gd name="connsiteY16" fmla="*/ 925034 h 986176"/>
                <a:gd name="connsiteX17" fmla="*/ 70450 w 2313773"/>
                <a:gd name="connsiteY17" fmla="*/ 896459 h 986176"/>
                <a:gd name="connsiteX18" fmla="*/ 70451 w 2313773"/>
                <a:gd name="connsiteY18" fmla="*/ 760728 h 986176"/>
                <a:gd name="connsiteX19" fmla="*/ 60925 w 2313773"/>
                <a:gd name="connsiteY19" fmla="*/ 667859 h 986176"/>
                <a:gd name="connsiteX0" fmla="*/ 87235 w 2340083"/>
                <a:gd name="connsiteY0" fmla="*/ 667859 h 986176"/>
                <a:gd name="connsiteX1" fmla="*/ 946867 w 2340083"/>
                <a:gd name="connsiteY1" fmla="*/ 520222 h 986176"/>
                <a:gd name="connsiteX2" fmla="*/ 1694579 w 2340083"/>
                <a:gd name="connsiteY2" fmla="*/ 167797 h 986176"/>
                <a:gd name="connsiteX3" fmla="*/ 1906510 w 2340083"/>
                <a:gd name="connsiteY3" fmla="*/ 41590 h 986176"/>
                <a:gd name="connsiteX4" fmla="*/ 2116060 w 2340083"/>
                <a:gd name="connsiteY4" fmla="*/ 1109 h 986176"/>
                <a:gd name="connsiteX5" fmla="*/ 2339898 w 2340083"/>
                <a:gd name="connsiteY5" fmla="*/ 77309 h 986176"/>
                <a:gd name="connsiteX6" fmla="*/ 2077960 w 2340083"/>
                <a:gd name="connsiteY6" fmla="*/ 315434 h 986176"/>
                <a:gd name="connsiteX7" fmla="*/ 1863648 w 2340083"/>
                <a:gd name="connsiteY7" fmla="*/ 484503 h 986176"/>
                <a:gd name="connsiteX8" fmla="*/ 1608854 w 2340083"/>
                <a:gd name="connsiteY8" fmla="*/ 682147 h 986176"/>
                <a:gd name="connsiteX9" fmla="*/ 1365967 w 2340083"/>
                <a:gd name="connsiteY9" fmla="*/ 851215 h 986176"/>
                <a:gd name="connsiteX10" fmla="*/ 1111173 w 2340083"/>
                <a:gd name="connsiteY10" fmla="*/ 958372 h 986176"/>
                <a:gd name="connsiteX11" fmla="*/ 958773 w 2340083"/>
                <a:gd name="connsiteY11" fmla="*/ 946465 h 986176"/>
                <a:gd name="connsiteX12" fmla="*/ 827804 w 2340083"/>
                <a:gd name="connsiteY12" fmla="*/ 886934 h 986176"/>
                <a:gd name="connsiteX13" fmla="*/ 684929 w 2340083"/>
                <a:gd name="connsiteY13" fmla="*/ 891697 h 986176"/>
                <a:gd name="connsiteX14" fmla="*/ 472998 w 2340083"/>
                <a:gd name="connsiteY14" fmla="*/ 977422 h 986176"/>
                <a:gd name="connsiteX15" fmla="*/ 311073 w 2340083"/>
                <a:gd name="connsiteY15" fmla="*/ 977422 h 986176"/>
                <a:gd name="connsiteX16" fmla="*/ 144385 w 2340083"/>
                <a:gd name="connsiteY16" fmla="*/ 925034 h 986176"/>
                <a:gd name="connsiteX17" fmla="*/ 96760 w 2340083"/>
                <a:gd name="connsiteY17" fmla="*/ 896459 h 986176"/>
                <a:gd name="connsiteX18" fmla="*/ 96761 w 2340083"/>
                <a:gd name="connsiteY18" fmla="*/ 760728 h 986176"/>
                <a:gd name="connsiteX19" fmla="*/ 30085 w 2340083"/>
                <a:gd name="connsiteY19" fmla="*/ 698815 h 986176"/>
                <a:gd name="connsiteX20" fmla="*/ 87235 w 2340083"/>
                <a:gd name="connsiteY20" fmla="*/ 667859 h 986176"/>
                <a:gd name="connsiteX0" fmla="*/ 36431 w 2289279"/>
                <a:gd name="connsiteY0" fmla="*/ 667859 h 986176"/>
                <a:gd name="connsiteX1" fmla="*/ 896063 w 2289279"/>
                <a:gd name="connsiteY1" fmla="*/ 520222 h 986176"/>
                <a:gd name="connsiteX2" fmla="*/ 1643775 w 2289279"/>
                <a:gd name="connsiteY2" fmla="*/ 167797 h 986176"/>
                <a:gd name="connsiteX3" fmla="*/ 1855706 w 2289279"/>
                <a:gd name="connsiteY3" fmla="*/ 41590 h 986176"/>
                <a:gd name="connsiteX4" fmla="*/ 2065256 w 2289279"/>
                <a:gd name="connsiteY4" fmla="*/ 1109 h 986176"/>
                <a:gd name="connsiteX5" fmla="*/ 2289094 w 2289279"/>
                <a:gd name="connsiteY5" fmla="*/ 77309 h 986176"/>
                <a:gd name="connsiteX6" fmla="*/ 2027156 w 2289279"/>
                <a:gd name="connsiteY6" fmla="*/ 315434 h 986176"/>
                <a:gd name="connsiteX7" fmla="*/ 1812844 w 2289279"/>
                <a:gd name="connsiteY7" fmla="*/ 484503 h 986176"/>
                <a:gd name="connsiteX8" fmla="*/ 1558050 w 2289279"/>
                <a:gd name="connsiteY8" fmla="*/ 682147 h 986176"/>
                <a:gd name="connsiteX9" fmla="*/ 1315163 w 2289279"/>
                <a:gd name="connsiteY9" fmla="*/ 851215 h 986176"/>
                <a:gd name="connsiteX10" fmla="*/ 1060369 w 2289279"/>
                <a:gd name="connsiteY10" fmla="*/ 958372 h 986176"/>
                <a:gd name="connsiteX11" fmla="*/ 907969 w 2289279"/>
                <a:gd name="connsiteY11" fmla="*/ 946465 h 986176"/>
                <a:gd name="connsiteX12" fmla="*/ 777000 w 2289279"/>
                <a:gd name="connsiteY12" fmla="*/ 886934 h 986176"/>
                <a:gd name="connsiteX13" fmla="*/ 634125 w 2289279"/>
                <a:gd name="connsiteY13" fmla="*/ 891697 h 986176"/>
                <a:gd name="connsiteX14" fmla="*/ 422194 w 2289279"/>
                <a:gd name="connsiteY14" fmla="*/ 977422 h 986176"/>
                <a:gd name="connsiteX15" fmla="*/ 260269 w 2289279"/>
                <a:gd name="connsiteY15" fmla="*/ 977422 h 986176"/>
                <a:gd name="connsiteX16" fmla="*/ 93581 w 2289279"/>
                <a:gd name="connsiteY16" fmla="*/ 925034 h 986176"/>
                <a:gd name="connsiteX17" fmla="*/ 45956 w 2289279"/>
                <a:gd name="connsiteY17" fmla="*/ 896459 h 986176"/>
                <a:gd name="connsiteX18" fmla="*/ 45957 w 2289279"/>
                <a:gd name="connsiteY18" fmla="*/ 760728 h 986176"/>
                <a:gd name="connsiteX19" fmla="*/ 148350 w 2289279"/>
                <a:gd name="connsiteY19" fmla="*/ 720246 h 986176"/>
                <a:gd name="connsiteX20" fmla="*/ 36431 w 2289279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64030 w 2316878"/>
                <a:gd name="connsiteY0" fmla="*/ 667859 h 986176"/>
                <a:gd name="connsiteX1" fmla="*/ 923662 w 2316878"/>
                <a:gd name="connsiteY1" fmla="*/ 520222 h 986176"/>
                <a:gd name="connsiteX2" fmla="*/ 1671374 w 2316878"/>
                <a:gd name="connsiteY2" fmla="*/ 167797 h 986176"/>
                <a:gd name="connsiteX3" fmla="*/ 1883305 w 2316878"/>
                <a:gd name="connsiteY3" fmla="*/ 41590 h 986176"/>
                <a:gd name="connsiteX4" fmla="*/ 2092855 w 2316878"/>
                <a:gd name="connsiteY4" fmla="*/ 1109 h 986176"/>
                <a:gd name="connsiteX5" fmla="*/ 2316693 w 2316878"/>
                <a:gd name="connsiteY5" fmla="*/ 77309 h 986176"/>
                <a:gd name="connsiteX6" fmla="*/ 2054755 w 2316878"/>
                <a:gd name="connsiteY6" fmla="*/ 315434 h 986176"/>
                <a:gd name="connsiteX7" fmla="*/ 1840443 w 2316878"/>
                <a:gd name="connsiteY7" fmla="*/ 484503 h 986176"/>
                <a:gd name="connsiteX8" fmla="*/ 1585649 w 2316878"/>
                <a:gd name="connsiteY8" fmla="*/ 682147 h 986176"/>
                <a:gd name="connsiteX9" fmla="*/ 1342762 w 2316878"/>
                <a:gd name="connsiteY9" fmla="*/ 851215 h 986176"/>
                <a:gd name="connsiteX10" fmla="*/ 1087968 w 2316878"/>
                <a:gd name="connsiteY10" fmla="*/ 958372 h 986176"/>
                <a:gd name="connsiteX11" fmla="*/ 935568 w 2316878"/>
                <a:gd name="connsiteY11" fmla="*/ 946465 h 986176"/>
                <a:gd name="connsiteX12" fmla="*/ 804599 w 2316878"/>
                <a:gd name="connsiteY12" fmla="*/ 886934 h 986176"/>
                <a:gd name="connsiteX13" fmla="*/ 661724 w 2316878"/>
                <a:gd name="connsiteY13" fmla="*/ 891697 h 986176"/>
                <a:gd name="connsiteX14" fmla="*/ 449793 w 2316878"/>
                <a:gd name="connsiteY14" fmla="*/ 977422 h 986176"/>
                <a:gd name="connsiteX15" fmla="*/ 287868 w 2316878"/>
                <a:gd name="connsiteY15" fmla="*/ 977422 h 986176"/>
                <a:gd name="connsiteX16" fmla="*/ 121180 w 2316878"/>
                <a:gd name="connsiteY16" fmla="*/ 925034 h 986176"/>
                <a:gd name="connsiteX17" fmla="*/ 73555 w 2316878"/>
                <a:gd name="connsiteY17" fmla="*/ 896459 h 986176"/>
                <a:gd name="connsiteX18" fmla="*/ 73556 w 2316878"/>
                <a:gd name="connsiteY18" fmla="*/ 760728 h 986176"/>
                <a:gd name="connsiteX19" fmla="*/ 64030 w 2316878"/>
                <a:gd name="connsiteY19" fmla="*/ 722627 h 986176"/>
                <a:gd name="connsiteX20" fmla="*/ 64030 w 2316878"/>
                <a:gd name="connsiteY20" fmla="*/ 667859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841"/>
                <a:gd name="connsiteY0" fmla="*/ 658334 h 986176"/>
                <a:gd name="connsiteX1" fmla="*/ 940625 w 2333841"/>
                <a:gd name="connsiteY1" fmla="*/ 520222 h 986176"/>
                <a:gd name="connsiteX2" fmla="*/ 1688337 w 2333841"/>
                <a:gd name="connsiteY2" fmla="*/ 167797 h 986176"/>
                <a:gd name="connsiteX3" fmla="*/ 1900268 w 2333841"/>
                <a:gd name="connsiteY3" fmla="*/ 41590 h 986176"/>
                <a:gd name="connsiteX4" fmla="*/ 2109818 w 2333841"/>
                <a:gd name="connsiteY4" fmla="*/ 1109 h 986176"/>
                <a:gd name="connsiteX5" fmla="*/ 2333656 w 2333841"/>
                <a:gd name="connsiteY5" fmla="*/ 77309 h 986176"/>
                <a:gd name="connsiteX6" fmla="*/ 2071718 w 2333841"/>
                <a:gd name="connsiteY6" fmla="*/ 315434 h 986176"/>
                <a:gd name="connsiteX7" fmla="*/ 1857406 w 2333841"/>
                <a:gd name="connsiteY7" fmla="*/ 484503 h 986176"/>
                <a:gd name="connsiteX8" fmla="*/ 1602612 w 2333841"/>
                <a:gd name="connsiteY8" fmla="*/ 682147 h 986176"/>
                <a:gd name="connsiteX9" fmla="*/ 1359725 w 2333841"/>
                <a:gd name="connsiteY9" fmla="*/ 851215 h 986176"/>
                <a:gd name="connsiteX10" fmla="*/ 1104931 w 2333841"/>
                <a:gd name="connsiteY10" fmla="*/ 958372 h 986176"/>
                <a:gd name="connsiteX11" fmla="*/ 952531 w 2333841"/>
                <a:gd name="connsiteY11" fmla="*/ 946465 h 986176"/>
                <a:gd name="connsiteX12" fmla="*/ 821562 w 2333841"/>
                <a:gd name="connsiteY12" fmla="*/ 886934 h 986176"/>
                <a:gd name="connsiteX13" fmla="*/ 678687 w 2333841"/>
                <a:gd name="connsiteY13" fmla="*/ 891697 h 986176"/>
                <a:gd name="connsiteX14" fmla="*/ 466756 w 2333841"/>
                <a:gd name="connsiteY14" fmla="*/ 977422 h 986176"/>
                <a:gd name="connsiteX15" fmla="*/ 304831 w 2333841"/>
                <a:gd name="connsiteY15" fmla="*/ 977422 h 986176"/>
                <a:gd name="connsiteX16" fmla="*/ 138143 w 2333841"/>
                <a:gd name="connsiteY16" fmla="*/ 925034 h 986176"/>
                <a:gd name="connsiteX17" fmla="*/ 90518 w 2333841"/>
                <a:gd name="connsiteY17" fmla="*/ 896459 h 986176"/>
                <a:gd name="connsiteX18" fmla="*/ 90519 w 2333841"/>
                <a:gd name="connsiteY18" fmla="*/ 760728 h 986176"/>
                <a:gd name="connsiteX19" fmla="*/ 80993 w 2333841"/>
                <a:gd name="connsiteY19" fmla="*/ 722627 h 986176"/>
                <a:gd name="connsiteX20" fmla="*/ 59562 w 2333841"/>
                <a:gd name="connsiteY20" fmla="*/ 658334 h 986176"/>
                <a:gd name="connsiteX0" fmla="*/ 59562 w 2333665"/>
                <a:gd name="connsiteY0" fmla="*/ 630305 h 958147"/>
                <a:gd name="connsiteX1" fmla="*/ 940625 w 2333665"/>
                <a:gd name="connsiteY1" fmla="*/ 492193 h 958147"/>
                <a:gd name="connsiteX2" fmla="*/ 1688337 w 2333665"/>
                <a:gd name="connsiteY2" fmla="*/ 139768 h 958147"/>
                <a:gd name="connsiteX3" fmla="*/ 1900268 w 2333665"/>
                <a:gd name="connsiteY3" fmla="*/ 13561 h 958147"/>
                <a:gd name="connsiteX4" fmla="*/ 2062631 w 2333665"/>
                <a:gd name="connsiteY4" fmla="*/ 7539 h 958147"/>
                <a:gd name="connsiteX5" fmla="*/ 2333656 w 2333665"/>
                <a:gd name="connsiteY5" fmla="*/ 49280 h 958147"/>
                <a:gd name="connsiteX6" fmla="*/ 2071718 w 2333665"/>
                <a:gd name="connsiteY6" fmla="*/ 287405 h 958147"/>
                <a:gd name="connsiteX7" fmla="*/ 1857406 w 2333665"/>
                <a:gd name="connsiteY7" fmla="*/ 456474 h 958147"/>
                <a:gd name="connsiteX8" fmla="*/ 1602612 w 2333665"/>
                <a:gd name="connsiteY8" fmla="*/ 654118 h 958147"/>
                <a:gd name="connsiteX9" fmla="*/ 1359725 w 2333665"/>
                <a:gd name="connsiteY9" fmla="*/ 823186 h 958147"/>
                <a:gd name="connsiteX10" fmla="*/ 1104931 w 2333665"/>
                <a:gd name="connsiteY10" fmla="*/ 930343 h 958147"/>
                <a:gd name="connsiteX11" fmla="*/ 952531 w 2333665"/>
                <a:gd name="connsiteY11" fmla="*/ 918436 h 958147"/>
                <a:gd name="connsiteX12" fmla="*/ 821562 w 2333665"/>
                <a:gd name="connsiteY12" fmla="*/ 858905 h 958147"/>
                <a:gd name="connsiteX13" fmla="*/ 678687 w 2333665"/>
                <a:gd name="connsiteY13" fmla="*/ 863668 h 958147"/>
                <a:gd name="connsiteX14" fmla="*/ 466756 w 2333665"/>
                <a:gd name="connsiteY14" fmla="*/ 949393 h 958147"/>
                <a:gd name="connsiteX15" fmla="*/ 304831 w 2333665"/>
                <a:gd name="connsiteY15" fmla="*/ 949393 h 958147"/>
                <a:gd name="connsiteX16" fmla="*/ 138143 w 2333665"/>
                <a:gd name="connsiteY16" fmla="*/ 897005 h 958147"/>
                <a:gd name="connsiteX17" fmla="*/ 90518 w 2333665"/>
                <a:gd name="connsiteY17" fmla="*/ 868430 h 958147"/>
                <a:gd name="connsiteX18" fmla="*/ 90519 w 2333665"/>
                <a:gd name="connsiteY18" fmla="*/ 732699 h 958147"/>
                <a:gd name="connsiteX19" fmla="*/ 80993 w 2333665"/>
                <a:gd name="connsiteY19" fmla="*/ 694598 h 958147"/>
                <a:gd name="connsiteX20" fmla="*/ 59562 w 2333665"/>
                <a:gd name="connsiteY20" fmla="*/ 630305 h 95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33665" h="958147">
                  <a:moveTo>
                    <a:pt x="59562" y="630305"/>
                  </a:moveTo>
                  <a:cubicBezTo>
                    <a:pt x="202834" y="596571"/>
                    <a:pt x="669163" y="573949"/>
                    <a:pt x="940625" y="492193"/>
                  </a:cubicBezTo>
                  <a:cubicBezTo>
                    <a:pt x="1212087" y="410437"/>
                    <a:pt x="1528397" y="219540"/>
                    <a:pt x="1688337" y="139768"/>
                  </a:cubicBezTo>
                  <a:cubicBezTo>
                    <a:pt x="1848277" y="59996"/>
                    <a:pt x="1837886" y="35599"/>
                    <a:pt x="1900268" y="13561"/>
                  </a:cubicBezTo>
                  <a:cubicBezTo>
                    <a:pt x="1962650" y="-8477"/>
                    <a:pt x="1990400" y="1586"/>
                    <a:pt x="2062631" y="7539"/>
                  </a:cubicBezTo>
                  <a:cubicBezTo>
                    <a:pt x="2134862" y="13492"/>
                    <a:pt x="2332142" y="2636"/>
                    <a:pt x="2333656" y="49280"/>
                  </a:cubicBezTo>
                  <a:cubicBezTo>
                    <a:pt x="2335170" y="95924"/>
                    <a:pt x="2151093" y="219539"/>
                    <a:pt x="2071718" y="287405"/>
                  </a:cubicBezTo>
                  <a:cubicBezTo>
                    <a:pt x="1992343" y="355271"/>
                    <a:pt x="1857406" y="456474"/>
                    <a:pt x="1857406" y="456474"/>
                  </a:cubicBezTo>
                  <a:cubicBezTo>
                    <a:pt x="1779222" y="517593"/>
                    <a:pt x="1685559" y="592999"/>
                    <a:pt x="1602612" y="654118"/>
                  </a:cubicBezTo>
                  <a:cubicBezTo>
                    <a:pt x="1519665" y="715237"/>
                    <a:pt x="1442672" y="777148"/>
                    <a:pt x="1359725" y="823186"/>
                  </a:cubicBezTo>
                  <a:cubicBezTo>
                    <a:pt x="1276778" y="869224"/>
                    <a:pt x="1172797" y="914468"/>
                    <a:pt x="1104931" y="930343"/>
                  </a:cubicBezTo>
                  <a:cubicBezTo>
                    <a:pt x="1037065" y="946218"/>
                    <a:pt x="999759" y="930342"/>
                    <a:pt x="952531" y="918436"/>
                  </a:cubicBezTo>
                  <a:cubicBezTo>
                    <a:pt x="905303" y="906530"/>
                    <a:pt x="867203" y="868033"/>
                    <a:pt x="821562" y="858905"/>
                  </a:cubicBezTo>
                  <a:cubicBezTo>
                    <a:pt x="775921" y="849777"/>
                    <a:pt x="737821" y="848587"/>
                    <a:pt x="678687" y="863668"/>
                  </a:cubicBezTo>
                  <a:cubicBezTo>
                    <a:pt x="619553" y="878749"/>
                    <a:pt x="529065" y="935106"/>
                    <a:pt x="466756" y="949393"/>
                  </a:cubicBezTo>
                  <a:cubicBezTo>
                    <a:pt x="404447" y="963681"/>
                    <a:pt x="359600" y="958124"/>
                    <a:pt x="304831" y="949393"/>
                  </a:cubicBezTo>
                  <a:cubicBezTo>
                    <a:pt x="250062" y="940662"/>
                    <a:pt x="173862" y="910499"/>
                    <a:pt x="138143" y="897005"/>
                  </a:cubicBezTo>
                  <a:cubicBezTo>
                    <a:pt x="102424" y="883511"/>
                    <a:pt x="98455" y="895814"/>
                    <a:pt x="90518" y="868430"/>
                  </a:cubicBezTo>
                  <a:cubicBezTo>
                    <a:pt x="82581" y="841046"/>
                    <a:pt x="101631" y="765640"/>
                    <a:pt x="90519" y="732699"/>
                  </a:cubicBezTo>
                  <a:cubicBezTo>
                    <a:pt x="79407" y="699758"/>
                    <a:pt x="86152" y="711664"/>
                    <a:pt x="80993" y="694598"/>
                  </a:cubicBezTo>
                  <a:cubicBezTo>
                    <a:pt x="75834" y="677532"/>
                    <a:pt x="-83710" y="664039"/>
                    <a:pt x="59562" y="630305"/>
                  </a:cubicBezTo>
                  <a:close/>
                </a:path>
              </a:pathLst>
            </a:custGeom>
            <a:solidFill>
              <a:srgbClr val="B5D9E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9F8D825-8DC8-4C56-BEE5-D854EBBABC25}"/>
                </a:ext>
              </a:extLst>
            </p:cNvPr>
            <p:cNvSpPr/>
            <p:nvPr/>
          </p:nvSpPr>
          <p:spPr>
            <a:xfrm>
              <a:off x="553391" y="4976203"/>
              <a:ext cx="1046001" cy="525439"/>
            </a:xfrm>
            <a:custGeom>
              <a:avLst/>
              <a:gdLst>
                <a:gd name="connsiteX0" fmla="*/ 5753 w 1224349"/>
                <a:gd name="connsiteY0" fmla="*/ 452437 h 584898"/>
                <a:gd name="connsiteX1" fmla="*/ 3372 w 1224349"/>
                <a:gd name="connsiteY1" fmla="*/ 381000 h 584898"/>
                <a:gd name="connsiteX2" fmla="*/ 8135 w 1224349"/>
                <a:gd name="connsiteY2" fmla="*/ 328612 h 584898"/>
                <a:gd name="connsiteX3" fmla="*/ 15278 w 1224349"/>
                <a:gd name="connsiteY3" fmla="*/ 321469 h 584898"/>
                <a:gd name="connsiteX4" fmla="*/ 72428 w 1224349"/>
                <a:gd name="connsiteY4" fmla="*/ 340519 h 584898"/>
                <a:gd name="connsiteX5" fmla="*/ 131960 w 1224349"/>
                <a:gd name="connsiteY5" fmla="*/ 364331 h 584898"/>
                <a:gd name="connsiteX6" fmla="*/ 186728 w 1224349"/>
                <a:gd name="connsiteY6" fmla="*/ 359569 h 584898"/>
                <a:gd name="connsiteX7" fmla="*/ 336747 w 1224349"/>
                <a:gd name="connsiteY7" fmla="*/ 304800 h 584898"/>
                <a:gd name="connsiteX8" fmla="*/ 493910 w 1224349"/>
                <a:gd name="connsiteY8" fmla="*/ 254794 h 584898"/>
                <a:gd name="connsiteX9" fmla="*/ 632022 w 1224349"/>
                <a:gd name="connsiteY9" fmla="*/ 197644 h 584898"/>
                <a:gd name="connsiteX10" fmla="*/ 851097 w 1224349"/>
                <a:gd name="connsiteY10" fmla="*/ 88106 h 584898"/>
                <a:gd name="connsiteX11" fmla="*/ 965397 w 1224349"/>
                <a:gd name="connsiteY11" fmla="*/ 57150 h 584898"/>
                <a:gd name="connsiteX12" fmla="*/ 1032072 w 1224349"/>
                <a:gd name="connsiteY12" fmla="*/ 38100 h 584898"/>
                <a:gd name="connsiteX13" fmla="*/ 1084460 w 1224349"/>
                <a:gd name="connsiteY13" fmla="*/ 0 h 584898"/>
                <a:gd name="connsiteX14" fmla="*/ 1215428 w 1224349"/>
                <a:gd name="connsiteY14" fmla="*/ 38100 h 584898"/>
                <a:gd name="connsiteX15" fmla="*/ 1205903 w 1224349"/>
                <a:gd name="connsiteY15" fmla="*/ 76200 h 584898"/>
                <a:gd name="connsiteX16" fmla="*/ 1151135 w 1224349"/>
                <a:gd name="connsiteY16" fmla="*/ 150019 h 584898"/>
                <a:gd name="connsiteX17" fmla="*/ 1077316 w 1224349"/>
                <a:gd name="connsiteY17" fmla="*/ 242887 h 584898"/>
                <a:gd name="connsiteX18" fmla="*/ 1003497 w 1224349"/>
                <a:gd name="connsiteY18" fmla="*/ 309562 h 584898"/>
                <a:gd name="connsiteX19" fmla="*/ 941585 w 1224349"/>
                <a:gd name="connsiteY19" fmla="*/ 388144 h 584898"/>
                <a:gd name="connsiteX20" fmla="*/ 884435 w 1224349"/>
                <a:gd name="connsiteY20" fmla="*/ 454819 h 584898"/>
                <a:gd name="connsiteX21" fmla="*/ 817760 w 1224349"/>
                <a:gd name="connsiteY21" fmla="*/ 481012 h 584898"/>
                <a:gd name="connsiteX22" fmla="*/ 753466 w 1224349"/>
                <a:gd name="connsiteY22" fmla="*/ 450056 h 584898"/>
                <a:gd name="connsiteX23" fmla="*/ 715366 w 1224349"/>
                <a:gd name="connsiteY23" fmla="*/ 419100 h 584898"/>
                <a:gd name="connsiteX24" fmla="*/ 636785 w 1224349"/>
                <a:gd name="connsiteY24" fmla="*/ 402431 h 584898"/>
                <a:gd name="connsiteX25" fmla="*/ 517722 w 1224349"/>
                <a:gd name="connsiteY25" fmla="*/ 464344 h 584898"/>
                <a:gd name="connsiteX26" fmla="*/ 422472 w 1224349"/>
                <a:gd name="connsiteY26" fmla="*/ 531019 h 584898"/>
                <a:gd name="connsiteX27" fmla="*/ 253403 w 1224349"/>
                <a:gd name="connsiteY27" fmla="*/ 578644 h 584898"/>
                <a:gd name="connsiteX28" fmla="*/ 167678 w 1224349"/>
                <a:gd name="connsiteY28" fmla="*/ 578644 h 584898"/>
                <a:gd name="connsiteX29" fmla="*/ 70047 w 1224349"/>
                <a:gd name="connsiteY29" fmla="*/ 526256 h 584898"/>
                <a:gd name="connsiteX30" fmla="*/ 5753 w 1224349"/>
                <a:gd name="connsiteY30" fmla="*/ 452437 h 584898"/>
                <a:gd name="connsiteX0" fmla="*/ 32139 w 1222160"/>
                <a:gd name="connsiteY0" fmla="*/ 452437 h 584898"/>
                <a:gd name="connsiteX1" fmla="*/ 1183 w 1222160"/>
                <a:gd name="connsiteY1" fmla="*/ 381000 h 584898"/>
                <a:gd name="connsiteX2" fmla="*/ 5946 w 1222160"/>
                <a:gd name="connsiteY2" fmla="*/ 328612 h 584898"/>
                <a:gd name="connsiteX3" fmla="*/ 13089 w 1222160"/>
                <a:gd name="connsiteY3" fmla="*/ 321469 h 584898"/>
                <a:gd name="connsiteX4" fmla="*/ 70239 w 1222160"/>
                <a:gd name="connsiteY4" fmla="*/ 340519 h 584898"/>
                <a:gd name="connsiteX5" fmla="*/ 129771 w 1222160"/>
                <a:gd name="connsiteY5" fmla="*/ 364331 h 584898"/>
                <a:gd name="connsiteX6" fmla="*/ 184539 w 1222160"/>
                <a:gd name="connsiteY6" fmla="*/ 359569 h 584898"/>
                <a:gd name="connsiteX7" fmla="*/ 334558 w 1222160"/>
                <a:gd name="connsiteY7" fmla="*/ 304800 h 584898"/>
                <a:gd name="connsiteX8" fmla="*/ 491721 w 1222160"/>
                <a:gd name="connsiteY8" fmla="*/ 254794 h 584898"/>
                <a:gd name="connsiteX9" fmla="*/ 629833 w 1222160"/>
                <a:gd name="connsiteY9" fmla="*/ 197644 h 584898"/>
                <a:gd name="connsiteX10" fmla="*/ 848908 w 1222160"/>
                <a:gd name="connsiteY10" fmla="*/ 88106 h 584898"/>
                <a:gd name="connsiteX11" fmla="*/ 963208 w 1222160"/>
                <a:gd name="connsiteY11" fmla="*/ 57150 h 584898"/>
                <a:gd name="connsiteX12" fmla="*/ 1029883 w 1222160"/>
                <a:gd name="connsiteY12" fmla="*/ 38100 h 584898"/>
                <a:gd name="connsiteX13" fmla="*/ 1082271 w 1222160"/>
                <a:gd name="connsiteY13" fmla="*/ 0 h 584898"/>
                <a:gd name="connsiteX14" fmla="*/ 1213239 w 1222160"/>
                <a:gd name="connsiteY14" fmla="*/ 38100 h 584898"/>
                <a:gd name="connsiteX15" fmla="*/ 1203714 w 1222160"/>
                <a:gd name="connsiteY15" fmla="*/ 76200 h 584898"/>
                <a:gd name="connsiteX16" fmla="*/ 1148946 w 1222160"/>
                <a:gd name="connsiteY16" fmla="*/ 150019 h 584898"/>
                <a:gd name="connsiteX17" fmla="*/ 1075127 w 1222160"/>
                <a:gd name="connsiteY17" fmla="*/ 242887 h 584898"/>
                <a:gd name="connsiteX18" fmla="*/ 1001308 w 1222160"/>
                <a:gd name="connsiteY18" fmla="*/ 309562 h 584898"/>
                <a:gd name="connsiteX19" fmla="*/ 939396 w 1222160"/>
                <a:gd name="connsiteY19" fmla="*/ 388144 h 584898"/>
                <a:gd name="connsiteX20" fmla="*/ 882246 w 1222160"/>
                <a:gd name="connsiteY20" fmla="*/ 454819 h 584898"/>
                <a:gd name="connsiteX21" fmla="*/ 815571 w 1222160"/>
                <a:gd name="connsiteY21" fmla="*/ 481012 h 584898"/>
                <a:gd name="connsiteX22" fmla="*/ 751277 w 1222160"/>
                <a:gd name="connsiteY22" fmla="*/ 450056 h 584898"/>
                <a:gd name="connsiteX23" fmla="*/ 713177 w 1222160"/>
                <a:gd name="connsiteY23" fmla="*/ 419100 h 584898"/>
                <a:gd name="connsiteX24" fmla="*/ 634596 w 1222160"/>
                <a:gd name="connsiteY24" fmla="*/ 402431 h 584898"/>
                <a:gd name="connsiteX25" fmla="*/ 515533 w 1222160"/>
                <a:gd name="connsiteY25" fmla="*/ 464344 h 584898"/>
                <a:gd name="connsiteX26" fmla="*/ 420283 w 1222160"/>
                <a:gd name="connsiteY26" fmla="*/ 531019 h 584898"/>
                <a:gd name="connsiteX27" fmla="*/ 251214 w 1222160"/>
                <a:gd name="connsiteY27" fmla="*/ 578644 h 584898"/>
                <a:gd name="connsiteX28" fmla="*/ 165489 w 1222160"/>
                <a:gd name="connsiteY28" fmla="*/ 578644 h 584898"/>
                <a:gd name="connsiteX29" fmla="*/ 67858 w 1222160"/>
                <a:gd name="connsiteY29" fmla="*/ 526256 h 584898"/>
                <a:gd name="connsiteX30" fmla="*/ 32139 w 1222160"/>
                <a:gd name="connsiteY30" fmla="*/ 452437 h 584898"/>
                <a:gd name="connsiteX0" fmla="*/ 27110 w 1217131"/>
                <a:gd name="connsiteY0" fmla="*/ 452437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27110 w 1217131"/>
                <a:gd name="connsiteY30" fmla="*/ 452437 h 584898"/>
                <a:gd name="connsiteX0" fmla="*/ 12823 w 1217131"/>
                <a:gd name="connsiteY0" fmla="*/ 454818 h 584898"/>
                <a:gd name="connsiteX1" fmla="*/ 12823 w 1217131"/>
                <a:gd name="connsiteY1" fmla="*/ 381000 h 584898"/>
                <a:gd name="connsiteX2" fmla="*/ 917 w 1217131"/>
                <a:gd name="connsiteY2" fmla="*/ 328612 h 584898"/>
                <a:gd name="connsiteX3" fmla="*/ 8060 w 1217131"/>
                <a:gd name="connsiteY3" fmla="*/ 321469 h 584898"/>
                <a:gd name="connsiteX4" fmla="*/ 65210 w 1217131"/>
                <a:gd name="connsiteY4" fmla="*/ 340519 h 584898"/>
                <a:gd name="connsiteX5" fmla="*/ 124742 w 1217131"/>
                <a:gd name="connsiteY5" fmla="*/ 364331 h 584898"/>
                <a:gd name="connsiteX6" fmla="*/ 179510 w 1217131"/>
                <a:gd name="connsiteY6" fmla="*/ 359569 h 584898"/>
                <a:gd name="connsiteX7" fmla="*/ 329529 w 1217131"/>
                <a:gd name="connsiteY7" fmla="*/ 304800 h 584898"/>
                <a:gd name="connsiteX8" fmla="*/ 486692 w 1217131"/>
                <a:gd name="connsiteY8" fmla="*/ 254794 h 584898"/>
                <a:gd name="connsiteX9" fmla="*/ 624804 w 1217131"/>
                <a:gd name="connsiteY9" fmla="*/ 197644 h 584898"/>
                <a:gd name="connsiteX10" fmla="*/ 843879 w 1217131"/>
                <a:gd name="connsiteY10" fmla="*/ 88106 h 584898"/>
                <a:gd name="connsiteX11" fmla="*/ 958179 w 1217131"/>
                <a:gd name="connsiteY11" fmla="*/ 57150 h 584898"/>
                <a:gd name="connsiteX12" fmla="*/ 1024854 w 1217131"/>
                <a:gd name="connsiteY12" fmla="*/ 38100 h 584898"/>
                <a:gd name="connsiteX13" fmla="*/ 1077242 w 1217131"/>
                <a:gd name="connsiteY13" fmla="*/ 0 h 584898"/>
                <a:gd name="connsiteX14" fmla="*/ 1208210 w 1217131"/>
                <a:gd name="connsiteY14" fmla="*/ 38100 h 584898"/>
                <a:gd name="connsiteX15" fmla="*/ 1198685 w 1217131"/>
                <a:gd name="connsiteY15" fmla="*/ 76200 h 584898"/>
                <a:gd name="connsiteX16" fmla="*/ 1143917 w 1217131"/>
                <a:gd name="connsiteY16" fmla="*/ 150019 h 584898"/>
                <a:gd name="connsiteX17" fmla="*/ 1070098 w 1217131"/>
                <a:gd name="connsiteY17" fmla="*/ 242887 h 584898"/>
                <a:gd name="connsiteX18" fmla="*/ 996279 w 1217131"/>
                <a:gd name="connsiteY18" fmla="*/ 309562 h 584898"/>
                <a:gd name="connsiteX19" fmla="*/ 934367 w 1217131"/>
                <a:gd name="connsiteY19" fmla="*/ 388144 h 584898"/>
                <a:gd name="connsiteX20" fmla="*/ 877217 w 1217131"/>
                <a:gd name="connsiteY20" fmla="*/ 454819 h 584898"/>
                <a:gd name="connsiteX21" fmla="*/ 810542 w 1217131"/>
                <a:gd name="connsiteY21" fmla="*/ 481012 h 584898"/>
                <a:gd name="connsiteX22" fmla="*/ 746248 w 1217131"/>
                <a:gd name="connsiteY22" fmla="*/ 450056 h 584898"/>
                <a:gd name="connsiteX23" fmla="*/ 708148 w 1217131"/>
                <a:gd name="connsiteY23" fmla="*/ 419100 h 584898"/>
                <a:gd name="connsiteX24" fmla="*/ 629567 w 1217131"/>
                <a:gd name="connsiteY24" fmla="*/ 402431 h 584898"/>
                <a:gd name="connsiteX25" fmla="*/ 510504 w 1217131"/>
                <a:gd name="connsiteY25" fmla="*/ 464344 h 584898"/>
                <a:gd name="connsiteX26" fmla="*/ 415254 w 1217131"/>
                <a:gd name="connsiteY26" fmla="*/ 531019 h 584898"/>
                <a:gd name="connsiteX27" fmla="*/ 246185 w 1217131"/>
                <a:gd name="connsiteY27" fmla="*/ 578644 h 584898"/>
                <a:gd name="connsiteX28" fmla="*/ 160460 w 1217131"/>
                <a:gd name="connsiteY28" fmla="*/ 578644 h 584898"/>
                <a:gd name="connsiteX29" fmla="*/ 62829 w 1217131"/>
                <a:gd name="connsiteY29" fmla="*/ 526256 h 584898"/>
                <a:gd name="connsiteX30" fmla="*/ 12823 w 1217131"/>
                <a:gd name="connsiteY30" fmla="*/ 454818 h 584898"/>
                <a:gd name="connsiteX0" fmla="*/ 14975 w 1219283"/>
                <a:gd name="connsiteY0" fmla="*/ 454818 h 584898"/>
                <a:gd name="connsiteX1" fmla="*/ 688 w 1219283"/>
                <a:gd name="connsiteY1" fmla="*/ 373857 h 584898"/>
                <a:gd name="connsiteX2" fmla="*/ 3069 w 1219283"/>
                <a:gd name="connsiteY2" fmla="*/ 328612 h 584898"/>
                <a:gd name="connsiteX3" fmla="*/ 10212 w 1219283"/>
                <a:gd name="connsiteY3" fmla="*/ 321469 h 584898"/>
                <a:gd name="connsiteX4" fmla="*/ 67362 w 1219283"/>
                <a:gd name="connsiteY4" fmla="*/ 340519 h 584898"/>
                <a:gd name="connsiteX5" fmla="*/ 126894 w 1219283"/>
                <a:gd name="connsiteY5" fmla="*/ 364331 h 584898"/>
                <a:gd name="connsiteX6" fmla="*/ 181662 w 1219283"/>
                <a:gd name="connsiteY6" fmla="*/ 359569 h 584898"/>
                <a:gd name="connsiteX7" fmla="*/ 331681 w 1219283"/>
                <a:gd name="connsiteY7" fmla="*/ 304800 h 584898"/>
                <a:gd name="connsiteX8" fmla="*/ 488844 w 1219283"/>
                <a:gd name="connsiteY8" fmla="*/ 254794 h 584898"/>
                <a:gd name="connsiteX9" fmla="*/ 626956 w 1219283"/>
                <a:gd name="connsiteY9" fmla="*/ 197644 h 584898"/>
                <a:gd name="connsiteX10" fmla="*/ 846031 w 1219283"/>
                <a:gd name="connsiteY10" fmla="*/ 88106 h 584898"/>
                <a:gd name="connsiteX11" fmla="*/ 960331 w 1219283"/>
                <a:gd name="connsiteY11" fmla="*/ 57150 h 584898"/>
                <a:gd name="connsiteX12" fmla="*/ 1027006 w 1219283"/>
                <a:gd name="connsiteY12" fmla="*/ 38100 h 584898"/>
                <a:gd name="connsiteX13" fmla="*/ 1079394 w 1219283"/>
                <a:gd name="connsiteY13" fmla="*/ 0 h 584898"/>
                <a:gd name="connsiteX14" fmla="*/ 1210362 w 1219283"/>
                <a:gd name="connsiteY14" fmla="*/ 38100 h 584898"/>
                <a:gd name="connsiteX15" fmla="*/ 1200837 w 1219283"/>
                <a:gd name="connsiteY15" fmla="*/ 76200 h 584898"/>
                <a:gd name="connsiteX16" fmla="*/ 1146069 w 1219283"/>
                <a:gd name="connsiteY16" fmla="*/ 150019 h 584898"/>
                <a:gd name="connsiteX17" fmla="*/ 1072250 w 1219283"/>
                <a:gd name="connsiteY17" fmla="*/ 242887 h 584898"/>
                <a:gd name="connsiteX18" fmla="*/ 998431 w 1219283"/>
                <a:gd name="connsiteY18" fmla="*/ 309562 h 584898"/>
                <a:gd name="connsiteX19" fmla="*/ 936519 w 1219283"/>
                <a:gd name="connsiteY19" fmla="*/ 388144 h 584898"/>
                <a:gd name="connsiteX20" fmla="*/ 879369 w 1219283"/>
                <a:gd name="connsiteY20" fmla="*/ 454819 h 584898"/>
                <a:gd name="connsiteX21" fmla="*/ 812694 w 1219283"/>
                <a:gd name="connsiteY21" fmla="*/ 481012 h 584898"/>
                <a:gd name="connsiteX22" fmla="*/ 748400 w 1219283"/>
                <a:gd name="connsiteY22" fmla="*/ 450056 h 584898"/>
                <a:gd name="connsiteX23" fmla="*/ 710300 w 1219283"/>
                <a:gd name="connsiteY23" fmla="*/ 419100 h 584898"/>
                <a:gd name="connsiteX24" fmla="*/ 631719 w 1219283"/>
                <a:gd name="connsiteY24" fmla="*/ 402431 h 584898"/>
                <a:gd name="connsiteX25" fmla="*/ 512656 w 1219283"/>
                <a:gd name="connsiteY25" fmla="*/ 464344 h 584898"/>
                <a:gd name="connsiteX26" fmla="*/ 417406 w 1219283"/>
                <a:gd name="connsiteY26" fmla="*/ 531019 h 584898"/>
                <a:gd name="connsiteX27" fmla="*/ 248337 w 1219283"/>
                <a:gd name="connsiteY27" fmla="*/ 578644 h 584898"/>
                <a:gd name="connsiteX28" fmla="*/ 162612 w 1219283"/>
                <a:gd name="connsiteY28" fmla="*/ 578644 h 584898"/>
                <a:gd name="connsiteX29" fmla="*/ 64981 w 1219283"/>
                <a:gd name="connsiteY29" fmla="*/ 526256 h 584898"/>
                <a:gd name="connsiteX30" fmla="*/ 14975 w 1219283"/>
                <a:gd name="connsiteY30" fmla="*/ 454818 h 58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9283" h="584898">
                  <a:moveTo>
                    <a:pt x="14975" y="454818"/>
                  </a:moveTo>
                  <a:cubicBezTo>
                    <a:pt x="4260" y="429418"/>
                    <a:pt x="2672" y="394891"/>
                    <a:pt x="688" y="373857"/>
                  </a:cubicBezTo>
                  <a:cubicBezTo>
                    <a:pt x="-1296" y="352823"/>
                    <a:pt x="1482" y="337343"/>
                    <a:pt x="3069" y="328612"/>
                  </a:cubicBezTo>
                  <a:cubicBezTo>
                    <a:pt x="4656" y="319881"/>
                    <a:pt x="-504" y="319484"/>
                    <a:pt x="10212" y="321469"/>
                  </a:cubicBezTo>
                  <a:cubicBezTo>
                    <a:pt x="20928" y="323453"/>
                    <a:pt x="47915" y="333375"/>
                    <a:pt x="67362" y="340519"/>
                  </a:cubicBezTo>
                  <a:cubicBezTo>
                    <a:pt x="86809" y="347663"/>
                    <a:pt x="107844" y="361156"/>
                    <a:pt x="126894" y="364331"/>
                  </a:cubicBezTo>
                  <a:cubicBezTo>
                    <a:pt x="145944" y="367506"/>
                    <a:pt x="147531" y="369491"/>
                    <a:pt x="181662" y="359569"/>
                  </a:cubicBezTo>
                  <a:cubicBezTo>
                    <a:pt x="215793" y="349647"/>
                    <a:pt x="280484" y="322262"/>
                    <a:pt x="331681" y="304800"/>
                  </a:cubicBezTo>
                  <a:cubicBezTo>
                    <a:pt x="382878" y="287337"/>
                    <a:pt x="439632" y="272653"/>
                    <a:pt x="488844" y="254794"/>
                  </a:cubicBezTo>
                  <a:cubicBezTo>
                    <a:pt x="538057" y="236935"/>
                    <a:pt x="567425" y="225425"/>
                    <a:pt x="626956" y="197644"/>
                  </a:cubicBezTo>
                  <a:cubicBezTo>
                    <a:pt x="686487" y="169863"/>
                    <a:pt x="790468" y="111522"/>
                    <a:pt x="846031" y="88106"/>
                  </a:cubicBezTo>
                  <a:cubicBezTo>
                    <a:pt x="901594" y="64690"/>
                    <a:pt x="960331" y="57150"/>
                    <a:pt x="960331" y="57150"/>
                  </a:cubicBezTo>
                  <a:cubicBezTo>
                    <a:pt x="990494" y="48816"/>
                    <a:pt x="1007162" y="47625"/>
                    <a:pt x="1027006" y="38100"/>
                  </a:cubicBezTo>
                  <a:cubicBezTo>
                    <a:pt x="1046850" y="28575"/>
                    <a:pt x="1048835" y="0"/>
                    <a:pt x="1079394" y="0"/>
                  </a:cubicBezTo>
                  <a:cubicBezTo>
                    <a:pt x="1109953" y="0"/>
                    <a:pt x="1190122" y="25400"/>
                    <a:pt x="1210362" y="38100"/>
                  </a:cubicBezTo>
                  <a:cubicBezTo>
                    <a:pt x="1230603" y="50800"/>
                    <a:pt x="1211552" y="57547"/>
                    <a:pt x="1200837" y="76200"/>
                  </a:cubicBezTo>
                  <a:cubicBezTo>
                    <a:pt x="1190122" y="94853"/>
                    <a:pt x="1167500" y="122238"/>
                    <a:pt x="1146069" y="150019"/>
                  </a:cubicBezTo>
                  <a:cubicBezTo>
                    <a:pt x="1124638" y="177800"/>
                    <a:pt x="1096856" y="216297"/>
                    <a:pt x="1072250" y="242887"/>
                  </a:cubicBezTo>
                  <a:cubicBezTo>
                    <a:pt x="1047644" y="269477"/>
                    <a:pt x="1021053" y="285353"/>
                    <a:pt x="998431" y="309562"/>
                  </a:cubicBezTo>
                  <a:cubicBezTo>
                    <a:pt x="975809" y="333771"/>
                    <a:pt x="956363" y="363934"/>
                    <a:pt x="936519" y="388144"/>
                  </a:cubicBezTo>
                  <a:cubicBezTo>
                    <a:pt x="916675" y="412353"/>
                    <a:pt x="900006" y="439341"/>
                    <a:pt x="879369" y="454819"/>
                  </a:cubicBezTo>
                  <a:cubicBezTo>
                    <a:pt x="858732" y="470297"/>
                    <a:pt x="834522" y="481806"/>
                    <a:pt x="812694" y="481012"/>
                  </a:cubicBezTo>
                  <a:cubicBezTo>
                    <a:pt x="790866" y="480218"/>
                    <a:pt x="765466" y="460375"/>
                    <a:pt x="748400" y="450056"/>
                  </a:cubicBezTo>
                  <a:cubicBezTo>
                    <a:pt x="731334" y="439737"/>
                    <a:pt x="729747" y="427037"/>
                    <a:pt x="710300" y="419100"/>
                  </a:cubicBezTo>
                  <a:cubicBezTo>
                    <a:pt x="690853" y="411163"/>
                    <a:pt x="664660" y="394890"/>
                    <a:pt x="631719" y="402431"/>
                  </a:cubicBezTo>
                  <a:cubicBezTo>
                    <a:pt x="598778" y="409972"/>
                    <a:pt x="548375" y="442913"/>
                    <a:pt x="512656" y="464344"/>
                  </a:cubicBezTo>
                  <a:cubicBezTo>
                    <a:pt x="476937" y="485775"/>
                    <a:pt x="461459" y="511969"/>
                    <a:pt x="417406" y="531019"/>
                  </a:cubicBezTo>
                  <a:cubicBezTo>
                    <a:pt x="373353" y="550069"/>
                    <a:pt x="290802" y="570707"/>
                    <a:pt x="248337" y="578644"/>
                  </a:cubicBezTo>
                  <a:cubicBezTo>
                    <a:pt x="205872" y="586581"/>
                    <a:pt x="193171" y="587375"/>
                    <a:pt x="162612" y="578644"/>
                  </a:cubicBezTo>
                  <a:cubicBezTo>
                    <a:pt x="132053" y="569913"/>
                    <a:pt x="89587" y="546894"/>
                    <a:pt x="64981" y="526256"/>
                  </a:cubicBezTo>
                  <a:cubicBezTo>
                    <a:pt x="40375" y="505618"/>
                    <a:pt x="25690" y="480218"/>
                    <a:pt x="14975" y="454818"/>
                  </a:cubicBezTo>
                  <a:close/>
                </a:path>
              </a:pathLst>
            </a:custGeom>
            <a:solidFill>
              <a:srgbClr val="D8EF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7C5E249-9C15-4252-8B27-663C21AC176A}"/>
                </a:ext>
              </a:extLst>
            </p:cNvPr>
            <p:cNvSpPr/>
            <p:nvPr/>
          </p:nvSpPr>
          <p:spPr>
            <a:xfrm>
              <a:off x="532450" y="4992733"/>
              <a:ext cx="1817939" cy="1056278"/>
            </a:xfrm>
            <a:custGeom>
              <a:avLst/>
              <a:gdLst>
                <a:gd name="connsiteX0" fmla="*/ 23068 w 2117071"/>
                <a:gd name="connsiteY0" fmla="*/ 374505 h 1175806"/>
                <a:gd name="connsiteX1" fmla="*/ 218331 w 2117071"/>
                <a:gd name="connsiteY1" fmla="*/ 479280 h 1175806"/>
                <a:gd name="connsiteX2" fmla="*/ 392162 w 2117071"/>
                <a:gd name="connsiteY2" fmla="*/ 412605 h 1175806"/>
                <a:gd name="connsiteX3" fmla="*/ 858887 w 2117071"/>
                <a:gd name="connsiteY3" fmla="*/ 229249 h 1175806"/>
                <a:gd name="connsiteX4" fmla="*/ 1087487 w 2117071"/>
                <a:gd name="connsiteY4" fmla="*/ 83993 h 1175806"/>
                <a:gd name="connsiteX5" fmla="*/ 1158925 w 2117071"/>
                <a:gd name="connsiteY5" fmla="*/ 24461 h 1175806"/>
                <a:gd name="connsiteX6" fmla="*/ 1182737 w 2117071"/>
                <a:gd name="connsiteY6" fmla="*/ 3030 h 1175806"/>
                <a:gd name="connsiteX7" fmla="*/ 1401812 w 2117071"/>
                <a:gd name="connsiteY7" fmla="*/ 86374 h 1175806"/>
                <a:gd name="connsiteX8" fmla="*/ 1687562 w 2117071"/>
                <a:gd name="connsiteY8" fmla="*/ 195911 h 1175806"/>
                <a:gd name="connsiteX9" fmla="*/ 2016175 w 2117071"/>
                <a:gd name="connsiteY9" fmla="*/ 307830 h 1175806"/>
                <a:gd name="connsiteX10" fmla="*/ 2116187 w 2117071"/>
                <a:gd name="connsiteY10" fmla="*/ 343549 h 1175806"/>
                <a:gd name="connsiteX11" fmla="*/ 2054275 w 2117071"/>
                <a:gd name="connsiteY11" fmla="*/ 386411 h 1175806"/>
                <a:gd name="connsiteX12" fmla="*/ 1878062 w 2117071"/>
                <a:gd name="connsiteY12" fmla="*/ 529286 h 1175806"/>
                <a:gd name="connsiteX13" fmla="*/ 1732806 w 2117071"/>
                <a:gd name="connsiteY13" fmla="*/ 657874 h 1175806"/>
                <a:gd name="connsiteX14" fmla="*/ 1544687 w 2117071"/>
                <a:gd name="connsiteY14" fmla="*/ 807893 h 1175806"/>
                <a:gd name="connsiteX15" fmla="*/ 1344662 w 2117071"/>
                <a:gd name="connsiteY15" fmla="*/ 960293 h 1175806"/>
                <a:gd name="connsiteX16" fmla="*/ 1194643 w 2117071"/>
                <a:gd name="connsiteY16" fmla="*/ 1065068 h 1175806"/>
                <a:gd name="connsiteX17" fmla="*/ 1087487 w 2117071"/>
                <a:gd name="connsiteY17" fmla="*/ 1103168 h 1175806"/>
                <a:gd name="connsiteX18" fmla="*/ 949375 w 2117071"/>
                <a:gd name="connsiteY18" fmla="*/ 1117455 h 1175806"/>
                <a:gd name="connsiteX19" fmla="*/ 901750 w 2117071"/>
                <a:gd name="connsiteY19" fmla="*/ 1076974 h 1175806"/>
                <a:gd name="connsiteX20" fmla="*/ 856506 w 2117071"/>
                <a:gd name="connsiteY20" fmla="*/ 1031730 h 1175806"/>
                <a:gd name="connsiteX21" fmla="*/ 749350 w 2117071"/>
                <a:gd name="connsiteY21" fmla="*/ 1012680 h 1175806"/>
                <a:gd name="connsiteX22" fmla="*/ 658862 w 2117071"/>
                <a:gd name="connsiteY22" fmla="*/ 1046018 h 1175806"/>
                <a:gd name="connsiteX23" fmla="*/ 546943 w 2117071"/>
                <a:gd name="connsiteY23" fmla="*/ 1117455 h 1175806"/>
                <a:gd name="connsiteX24" fmla="*/ 418356 w 2117071"/>
                <a:gd name="connsiteY24" fmla="*/ 1162699 h 1175806"/>
                <a:gd name="connsiteX25" fmla="*/ 265956 w 2117071"/>
                <a:gd name="connsiteY25" fmla="*/ 1174605 h 1175806"/>
                <a:gd name="connsiteX26" fmla="*/ 168325 w 2117071"/>
                <a:gd name="connsiteY26" fmla="*/ 1138886 h 1175806"/>
                <a:gd name="connsiteX27" fmla="*/ 82600 w 2117071"/>
                <a:gd name="connsiteY27" fmla="*/ 1084118 h 1175806"/>
                <a:gd name="connsiteX28" fmla="*/ 11162 w 2117071"/>
                <a:gd name="connsiteY28" fmla="*/ 1034111 h 1175806"/>
                <a:gd name="connsiteX29" fmla="*/ 23068 w 2117071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2624 w 2116627"/>
                <a:gd name="connsiteY0" fmla="*/ 374505 h 1175806"/>
                <a:gd name="connsiteX1" fmla="*/ 217887 w 2116627"/>
                <a:gd name="connsiteY1" fmla="*/ 479280 h 1175806"/>
                <a:gd name="connsiteX2" fmla="*/ 391718 w 2116627"/>
                <a:gd name="connsiteY2" fmla="*/ 412605 h 1175806"/>
                <a:gd name="connsiteX3" fmla="*/ 858443 w 2116627"/>
                <a:gd name="connsiteY3" fmla="*/ 229249 h 1175806"/>
                <a:gd name="connsiteX4" fmla="*/ 1087043 w 2116627"/>
                <a:gd name="connsiteY4" fmla="*/ 83993 h 1175806"/>
                <a:gd name="connsiteX5" fmla="*/ 1158481 w 2116627"/>
                <a:gd name="connsiteY5" fmla="*/ 24461 h 1175806"/>
                <a:gd name="connsiteX6" fmla="*/ 1182293 w 2116627"/>
                <a:gd name="connsiteY6" fmla="*/ 3030 h 1175806"/>
                <a:gd name="connsiteX7" fmla="*/ 1401368 w 2116627"/>
                <a:gd name="connsiteY7" fmla="*/ 86374 h 1175806"/>
                <a:gd name="connsiteX8" fmla="*/ 1687118 w 2116627"/>
                <a:gd name="connsiteY8" fmla="*/ 195911 h 1175806"/>
                <a:gd name="connsiteX9" fmla="*/ 2015731 w 2116627"/>
                <a:gd name="connsiteY9" fmla="*/ 307830 h 1175806"/>
                <a:gd name="connsiteX10" fmla="*/ 2115743 w 2116627"/>
                <a:gd name="connsiteY10" fmla="*/ 343549 h 1175806"/>
                <a:gd name="connsiteX11" fmla="*/ 2053831 w 2116627"/>
                <a:gd name="connsiteY11" fmla="*/ 386411 h 1175806"/>
                <a:gd name="connsiteX12" fmla="*/ 1877618 w 2116627"/>
                <a:gd name="connsiteY12" fmla="*/ 529286 h 1175806"/>
                <a:gd name="connsiteX13" fmla="*/ 1732362 w 2116627"/>
                <a:gd name="connsiteY13" fmla="*/ 657874 h 1175806"/>
                <a:gd name="connsiteX14" fmla="*/ 1544243 w 2116627"/>
                <a:gd name="connsiteY14" fmla="*/ 807893 h 1175806"/>
                <a:gd name="connsiteX15" fmla="*/ 1344218 w 2116627"/>
                <a:gd name="connsiteY15" fmla="*/ 960293 h 1175806"/>
                <a:gd name="connsiteX16" fmla="*/ 1194199 w 2116627"/>
                <a:gd name="connsiteY16" fmla="*/ 1065068 h 1175806"/>
                <a:gd name="connsiteX17" fmla="*/ 1087043 w 2116627"/>
                <a:gd name="connsiteY17" fmla="*/ 1103168 h 1175806"/>
                <a:gd name="connsiteX18" fmla="*/ 948931 w 2116627"/>
                <a:gd name="connsiteY18" fmla="*/ 1117455 h 1175806"/>
                <a:gd name="connsiteX19" fmla="*/ 901306 w 2116627"/>
                <a:gd name="connsiteY19" fmla="*/ 1076974 h 1175806"/>
                <a:gd name="connsiteX20" fmla="*/ 856062 w 2116627"/>
                <a:gd name="connsiteY20" fmla="*/ 1031730 h 1175806"/>
                <a:gd name="connsiteX21" fmla="*/ 748906 w 2116627"/>
                <a:gd name="connsiteY21" fmla="*/ 1012680 h 1175806"/>
                <a:gd name="connsiteX22" fmla="*/ 658418 w 2116627"/>
                <a:gd name="connsiteY22" fmla="*/ 1046018 h 1175806"/>
                <a:gd name="connsiteX23" fmla="*/ 546499 w 2116627"/>
                <a:gd name="connsiteY23" fmla="*/ 1117455 h 1175806"/>
                <a:gd name="connsiteX24" fmla="*/ 417912 w 2116627"/>
                <a:gd name="connsiteY24" fmla="*/ 1162699 h 1175806"/>
                <a:gd name="connsiteX25" fmla="*/ 265512 w 2116627"/>
                <a:gd name="connsiteY25" fmla="*/ 1174605 h 1175806"/>
                <a:gd name="connsiteX26" fmla="*/ 167881 w 2116627"/>
                <a:gd name="connsiteY26" fmla="*/ 1138886 h 1175806"/>
                <a:gd name="connsiteX27" fmla="*/ 82156 w 2116627"/>
                <a:gd name="connsiteY27" fmla="*/ 1084118 h 1175806"/>
                <a:gd name="connsiteX28" fmla="*/ 10718 w 2116627"/>
                <a:gd name="connsiteY28" fmla="*/ 1034111 h 1175806"/>
                <a:gd name="connsiteX29" fmla="*/ 22624 w 2116627"/>
                <a:gd name="connsiteY29" fmla="*/ 374505 h 1175806"/>
                <a:gd name="connsiteX0" fmla="*/ 20879 w 2114882"/>
                <a:gd name="connsiteY0" fmla="*/ 374505 h 1175806"/>
                <a:gd name="connsiteX1" fmla="*/ 216142 w 2114882"/>
                <a:gd name="connsiteY1" fmla="*/ 479280 h 1175806"/>
                <a:gd name="connsiteX2" fmla="*/ 389973 w 2114882"/>
                <a:gd name="connsiteY2" fmla="*/ 412605 h 1175806"/>
                <a:gd name="connsiteX3" fmla="*/ 856698 w 2114882"/>
                <a:gd name="connsiteY3" fmla="*/ 229249 h 1175806"/>
                <a:gd name="connsiteX4" fmla="*/ 1085298 w 2114882"/>
                <a:gd name="connsiteY4" fmla="*/ 83993 h 1175806"/>
                <a:gd name="connsiteX5" fmla="*/ 1156736 w 2114882"/>
                <a:gd name="connsiteY5" fmla="*/ 24461 h 1175806"/>
                <a:gd name="connsiteX6" fmla="*/ 1180548 w 2114882"/>
                <a:gd name="connsiteY6" fmla="*/ 3030 h 1175806"/>
                <a:gd name="connsiteX7" fmla="*/ 1399623 w 2114882"/>
                <a:gd name="connsiteY7" fmla="*/ 86374 h 1175806"/>
                <a:gd name="connsiteX8" fmla="*/ 1685373 w 2114882"/>
                <a:gd name="connsiteY8" fmla="*/ 195911 h 1175806"/>
                <a:gd name="connsiteX9" fmla="*/ 2013986 w 2114882"/>
                <a:gd name="connsiteY9" fmla="*/ 307830 h 1175806"/>
                <a:gd name="connsiteX10" fmla="*/ 2113998 w 2114882"/>
                <a:gd name="connsiteY10" fmla="*/ 343549 h 1175806"/>
                <a:gd name="connsiteX11" fmla="*/ 2052086 w 2114882"/>
                <a:gd name="connsiteY11" fmla="*/ 386411 h 1175806"/>
                <a:gd name="connsiteX12" fmla="*/ 1875873 w 2114882"/>
                <a:gd name="connsiteY12" fmla="*/ 529286 h 1175806"/>
                <a:gd name="connsiteX13" fmla="*/ 1730617 w 2114882"/>
                <a:gd name="connsiteY13" fmla="*/ 657874 h 1175806"/>
                <a:gd name="connsiteX14" fmla="*/ 1542498 w 2114882"/>
                <a:gd name="connsiteY14" fmla="*/ 807893 h 1175806"/>
                <a:gd name="connsiteX15" fmla="*/ 1342473 w 2114882"/>
                <a:gd name="connsiteY15" fmla="*/ 960293 h 1175806"/>
                <a:gd name="connsiteX16" fmla="*/ 1192454 w 2114882"/>
                <a:gd name="connsiteY16" fmla="*/ 1065068 h 1175806"/>
                <a:gd name="connsiteX17" fmla="*/ 1085298 w 2114882"/>
                <a:gd name="connsiteY17" fmla="*/ 1103168 h 1175806"/>
                <a:gd name="connsiteX18" fmla="*/ 947186 w 2114882"/>
                <a:gd name="connsiteY18" fmla="*/ 1117455 h 1175806"/>
                <a:gd name="connsiteX19" fmla="*/ 899561 w 2114882"/>
                <a:gd name="connsiteY19" fmla="*/ 1076974 h 1175806"/>
                <a:gd name="connsiteX20" fmla="*/ 854317 w 2114882"/>
                <a:gd name="connsiteY20" fmla="*/ 1031730 h 1175806"/>
                <a:gd name="connsiteX21" fmla="*/ 747161 w 2114882"/>
                <a:gd name="connsiteY21" fmla="*/ 1012680 h 1175806"/>
                <a:gd name="connsiteX22" fmla="*/ 656673 w 2114882"/>
                <a:gd name="connsiteY22" fmla="*/ 1046018 h 1175806"/>
                <a:gd name="connsiteX23" fmla="*/ 544754 w 2114882"/>
                <a:gd name="connsiteY23" fmla="*/ 1117455 h 1175806"/>
                <a:gd name="connsiteX24" fmla="*/ 416167 w 2114882"/>
                <a:gd name="connsiteY24" fmla="*/ 1162699 h 1175806"/>
                <a:gd name="connsiteX25" fmla="*/ 263767 w 2114882"/>
                <a:gd name="connsiteY25" fmla="*/ 1174605 h 1175806"/>
                <a:gd name="connsiteX26" fmla="*/ 166136 w 2114882"/>
                <a:gd name="connsiteY26" fmla="*/ 1138886 h 1175806"/>
                <a:gd name="connsiteX27" fmla="*/ 80411 w 2114882"/>
                <a:gd name="connsiteY27" fmla="*/ 1084118 h 1175806"/>
                <a:gd name="connsiteX28" fmla="*/ 8973 w 2114882"/>
                <a:gd name="connsiteY28" fmla="*/ 1034111 h 1175806"/>
                <a:gd name="connsiteX29" fmla="*/ 4211 w 2114882"/>
                <a:gd name="connsiteY29" fmla="*/ 574530 h 1175806"/>
                <a:gd name="connsiteX30" fmla="*/ 20879 w 2114882"/>
                <a:gd name="connsiteY30" fmla="*/ 374505 h 1175806"/>
                <a:gd name="connsiteX0" fmla="*/ 13705 w 2107708"/>
                <a:gd name="connsiteY0" fmla="*/ 374505 h 1175806"/>
                <a:gd name="connsiteX1" fmla="*/ 208968 w 2107708"/>
                <a:gd name="connsiteY1" fmla="*/ 479280 h 1175806"/>
                <a:gd name="connsiteX2" fmla="*/ 382799 w 2107708"/>
                <a:gd name="connsiteY2" fmla="*/ 412605 h 1175806"/>
                <a:gd name="connsiteX3" fmla="*/ 849524 w 2107708"/>
                <a:gd name="connsiteY3" fmla="*/ 229249 h 1175806"/>
                <a:gd name="connsiteX4" fmla="*/ 1078124 w 2107708"/>
                <a:gd name="connsiteY4" fmla="*/ 83993 h 1175806"/>
                <a:gd name="connsiteX5" fmla="*/ 1149562 w 2107708"/>
                <a:gd name="connsiteY5" fmla="*/ 24461 h 1175806"/>
                <a:gd name="connsiteX6" fmla="*/ 1173374 w 2107708"/>
                <a:gd name="connsiteY6" fmla="*/ 3030 h 1175806"/>
                <a:gd name="connsiteX7" fmla="*/ 1392449 w 2107708"/>
                <a:gd name="connsiteY7" fmla="*/ 86374 h 1175806"/>
                <a:gd name="connsiteX8" fmla="*/ 1678199 w 2107708"/>
                <a:gd name="connsiteY8" fmla="*/ 195911 h 1175806"/>
                <a:gd name="connsiteX9" fmla="*/ 2006812 w 2107708"/>
                <a:gd name="connsiteY9" fmla="*/ 307830 h 1175806"/>
                <a:gd name="connsiteX10" fmla="*/ 2106824 w 2107708"/>
                <a:gd name="connsiteY10" fmla="*/ 343549 h 1175806"/>
                <a:gd name="connsiteX11" fmla="*/ 2044912 w 2107708"/>
                <a:gd name="connsiteY11" fmla="*/ 386411 h 1175806"/>
                <a:gd name="connsiteX12" fmla="*/ 1868699 w 2107708"/>
                <a:gd name="connsiteY12" fmla="*/ 529286 h 1175806"/>
                <a:gd name="connsiteX13" fmla="*/ 1723443 w 2107708"/>
                <a:gd name="connsiteY13" fmla="*/ 657874 h 1175806"/>
                <a:gd name="connsiteX14" fmla="*/ 1535324 w 2107708"/>
                <a:gd name="connsiteY14" fmla="*/ 807893 h 1175806"/>
                <a:gd name="connsiteX15" fmla="*/ 1335299 w 2107708"/>
                <a:gd name="connsiteY15" fmla="*/ 960293 h 1175806"/>
                <a:gd name="connsiteX16" fmla="*/ 1185280 w 2107708"/>
                <a:gd name="connsiteY16" fmla="*/ 1065068 h 1175806"/>
                <a:gd name="connsiteX17" fmla="*/ 1078124 w 2107708"/>
                <a:gd name="connsiteY17" fmla="*/ 1103168 h 1175806"/>
                <a:gd name="connsiteX18" fmla="*/ 940012 w 2107708"/>
                <a:gd name="connsiteY18" fmla="*/ 1117455 h 1175806"/>
                <a:gd name="connsiteX19" fmla="*/ 892387 w 2107708"/>
                <a:gd name="connsiteY19" fmla="*/ 1076974 h 1175806"/>
                <a:gd name="connsiteX20" fmla="*/ 847143 w 2107708"/>
                <a:gd name="connsiteY20" fmla="*/ 1031730 h 1175806"/>
                <a:gd name="connsiteX21" fmla="*/ 739987 w 2107708"/>
                <a:gd name="connsiteY21" fmla="*/ 1012680 h 1175806"/>
                <a:gd name="connsiteX22" fmla="*/ 649499 w 2107708"/>
                <a:gd name="connsiteY22" fmla="*/ 1046018 h 1175806"/>
                <a:gd name="connsiteX23" fmla="*/ 537580 w 2107708"/>
                <a:gd name="connsiteY23" fmla="*/ 1117455 h 1175806"/>
                <a:gd name="connsiteX24" fmla="*/ 408993 w 2107708"/>
                <a:gd name="connsiteY24" fmla="*/ 1162699 h 1175806"/>
                <a:gd name="connsiteX25" fmla="*/ 256593 w 2107708"/>
                <a:gd name="connsiteY25" fmla="*/ 1174605 h 1175806"/>
                <a:gd name="connsiteX26" fmla="*/ 158962 w 2107708"/>
                <a:gd name="connsiteY26" fmla="*/ 1138886 h 1175806"/>
                <a:gd name="connsiteX27" fmla="*/ 73237 w 2107708"/>
                <a:gd name="connsiteY27" fmla="*/ 1084118 h 1175806"/>
                <a:gd name="connsiteX28" fmla="*/ 1799 w 2107708"/>
                <a:gd name="connsiteY28" fmla="*/ 1034111 h 1175806"/>
                <a:gd name="connsiteX29" fmla="*/ 20850 w 2107708"/>
                <a:gd name="connsiteY29" fmla="*/ 581674 h 1175806"/>
                <a:gd name="connsiteX30" fmla="*/ 13705 w 2107708"/>
                <a:gd name="connsiteY30" fmla="*/ 374505 h 1175806"/>
                <a:gd name="connsiteX0" fmla="*/ 15573 w 2109576"/>
                <a:gd name="connsiteY0" fmla="*/ 374505 h 1175806"/>
                <a:gd name="connsiteX1" fmla="*/ 210836 w 2109576"/>
                <a:gd name="connsiteY1" fmla="*/ 479280 h 1175806"/>
                <a:gd name="connsiteX2" fmla="*/ 384667 w 2109576"/>
                <a:gd name="connsiteY2" fmla="*/ 412605 h 1175806"/>
                <a:gd name="connsiteX3" fmla="*/ 851392 w 2109576"/>
                <a:gd name="connsiteY3" fmla="*/ 229249 h 1175806"/>
                <a:gd name="connsiteX4" fmla="*/ 1079992 w 2109576"/>
                <a:gd name="connsiteY4" fmla="*/ 83993 h 1175806"/>
                <a:gd name="connsiteX5" fmla="*/ 1151430 w 2109576"/>
                <a:gd name="connsiteY5" fmla="*/ 24461 h 1175806"/>
                <a:gd name="connsiteX6" fmla="*/ 1175242 w 2109576"/>
                <a:gd name="connsiteY6" fmla="*/ 3030 h 1175806"/>
                <a:gd name="connsiteX7" fmla="*/ 1394317 w 2109576"/>
                <a:gd name="connsiteY7" fmla="*/ 86374 h 1175806"/>
                <a:gd name="connsiteX8" fmla="*/ 1680067 w 2109576"/>
                <a:gd name="connsiteY8" fmla="*/ 195911 h 1175806"/>
                <a:gd name="connsiteX9" fmla="*/ 2008680 w 2109576"/>
                <a:gd name="connsiteY9" fmla="*/ 307830 h 1175806"/>
                <a:gd name="connsiteX10" fmla="*/ 2108692 w 2109576"/>
                <a:gd name="connsiteY10" fmla="*/ 343549 h 1175806"/>
                <a:gd name="connsiteX11" fmla="*/ 2046780 w 2109576"/>
                <a:gd name="connsiteY11" fmla="*/ 386411 h 1175806"/>
                <a:gd name="connsiteX12" fmla="*/ 1870567 w 2109576"/>
                <a:gd name="connsiteY12" fmla="*/ 529286 h 1175806"/>
                <a:gd name="connsiteX13" fmla="*/ 1725311 w 2109576"/>
                <a:gd name="connsiteY13" fmla="*/ 657874 h 1175806"/>
                <a:gd name="connsiteX14" fmla="*/ 1537192 w 2109576"/>
                <a:gd name="connsiteY14" fmla="*/ 807893 h 1175806"/>
                <a:gd name="connsiteX15" fmla="*/ 1337167 w 2109576"/>
                <a:gd name="connsiteY15" fmla="*/ 960293 h 1175806"/>
                <a:gd name="connsiteX16" fmla="*/ 1187148 w 2109576"/>
                <a:gd name="connsiteY16" fmla="*/ 1065068 h 1175806"/>
                <a:gd name="connsiteX17" fmla="*/ 1079992 w 2109576"/>
                <a:gd name="connsiteY17" fmla="*/ 1103168 h 1175806"/>
                <a:gd name="connsiteX18" fmla="*/ 941880 w 2109576"/>
                <a:gd name="connsiteY18" fmla="*/ 1117455 h 1175806"/>
                <a:gd name="connsiteX19" fmla="*/ 894255 w 2109576"/>
                <a:gd name="connsiteY19" fmla="*/ 1076974 h 1175806"/>
                <a:gd name="connsiteX20" fmla="*/ 849011 w 2109576"/>
                <a:gd name="connsiteY20" fmla="*/ 1031730 h 1175806"/>
                <a:gd name="connsiteX21" fmla="*/ 741855 w 2109576"/>
                <a:gd name="connsiteY21" fmla="*/ 1012680 h 1175806"/>
                <a:gd name="connsiteX22" fmla="*/ 651367 w 2109576"/>
                <a:gd name="connsiteY22" fmla="*/ 1046018 h 1175806"/>
                <a:gd name="connsiteX23" fmla="*/ 539448 w 2109576"/>
                <a:gd name="connsiteY23" fmla="*/ 1117455 h 1175806"/>
                <a:gd name="connsiteX24" fmla="*/ 410861 w 2109576"/>
                <a:gd name="connsiteY24" fmla="*/ 1162699 h 1175806"/>
                <a:gd name="connsiteX25" fmla="*/ 258461 w 2109576"/>
                <a:gd name="connsiteY25" fmla="*/ 1174605 h 1175806"/>
                <a:gd name="connsiteX26" fmla="*/ 160830 w 2109576"/>
                <a:gd name="connsiteY26" fmla="*/ 1138886 h 1175806"/>
                <a:gd name="connsiteX27" fmla="*/ 75105 w 2109576"/>
                <a:gd name="connsiteY27" fmla="*/ 1084118 h 1175806"/>
                <a:gd name="connsiteX28" fmla="*/ 3667 w 2109576"/>
                <a:gd name="connsiteY28" fmla="*/ 1034111 h 1175806"/>
                <a:gd name="connsiteX29" fmla="*/ 22718 w 2109576"/>
                <a:gd name="connsiteY29" fmla="*/ 581674 h 1175806"/>
                <a:gd name="connsiteX30" fmla="*/ 13191 w 2109576"/>
                <a:gd name="connsiteY30" fmla="*/ 455468 h 1175806"/>
                <a:gd name="connsiteX31" fmla="*/ 15573 w 2109576"/>
                <a:gd name="connsiteY31" fmla="*/ 374505 h 1175806"/>
                <a:gd name="connsiteX0" fmla="*/ 13684 w 2107687"/>
                <a:gd name="connsiteY0" fmla="*/ 374505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13684 w 2107687"/>
                <a:gd name="connsiteY31" fmla="*/ 374505 h 1175806"/>
                <a:gd name="connsiteX0" fmla="*/ 11461 w 2110226"/>
                <a:gd name="connsiteY0" fmla="*/ 386411 h 1175806"/>
                <a:gd name="connsiteX1" fmla="*/ 211486 w 2110226"/>
                <a:gd name="connsiteY1" fmla="*/ 479280 h 1175806"/>
                <a:gd name="connsiteX2" fmla="*/ 385317 w 2110226"/>
                <a:gd name="connsiteY2" fmla="*/ 412605 h 1175806"/>
                <a:gd name="connsiteX3" fmla="*/ 852042 w 2110226"/>
                <a:gd name="connsiteY3" fmla="*/ 229249 h 1175806"/>
                <a:gd name="connsiteX4" fmla="*/ 1080642 w 2110226"/>
                <a:gd name="connsiteY4" fmla="*/ 83993 h 1175806"/>
                <a:gd name="connsiteX5" fmla="*/ 1152080 w 2110226"/>
                <a:gd name="connsiteY5" fmla="*/ 24461 h 1175806"/>
                <a:gd name="connsiteX6" fmla="*/ 1175892 w 2110226"/>
                <a:gd name="connsiteY6" fmla="*/ 3030 h 1175806"/>
                <a:gd name="connsiteX7" fmla="*/ 1394967 w 2110226"/>
                <a:gd name="connsiteY7" fmla="*/ 86374 h 1175806"/>
                <a:gd name="connsiteX8" fmla="*/ 1680717 w 2110226"/>
                <a:gd name="connsiteY8" fmla="*/ 195911 h 1175806"/>
                <a:gd name="connsiteX9" fmla="*/ 2009330 w 2110226"/>
                <a:gd name="connsiteY9" fmla="*/ 307830 h 1175806"/>
                <a:gd name="connsiteX10" fmla="*/ 2109342 w 2110226"/>
                <a:gd name="connsiteY10" fmla="*/ 343549 h 1175806"/>
                <a:gd name="connsiteX11" fmla="*/ 2047430 w 2110226"/>
                <a:gd name="connsiteY11" fmla="*/ 386411 h 1175806"/>
                <a:gd name="connsiteX12" fmla="*/ 1871217 w 2110226"/>
                <a:gd name="connsiteY12" fmla="*/ 529286 h 1175806"/>
                <a:gd name="connsiteX13" fmla="*/ 1725961 w 2110226"/>
                <a:gd name="connsiteY13" fmla="*/ 657874 h 1175806"/>
                <a:gd name="connsiteX14" fmla="*/ 1537842 w 2110226"/>
                <a:gd name="connsiteY14" fmla="*/ 807893 h 1175806"/>
                <a:gd name="connsiteX15" fmla="*/ 1337817 w 2110226"/>
                <a:gd name="connsiteY15" fmla="*/ 960293 h 1175806"/>
                <a:gd name="connsiteX16" fmla="*/ 1187798 w 2110226"/>
                <a:gd name="connsiteY16" fmla="*/ 1065068 h 1175806"/>
                <a:gd name="connsiteX17" fmla="*/ 1080642 w 2110226"/>
                <a:gd name="connsiteY17" fmla="*/ 1103168 h 1175806"/>
                <a:gd name="connsiteX18" fmla="*/ 942530 w 2110226"/>
                <a:gd name="connsiteY18" fmla="*/ 1117455 h 1175806"/>
                <a:gd name="connsiteX19" fmla="*/ 894905 w 2110226"/>
                <a:gd name="connsiteY19" fmla="*/ 1076974 h 1175806"/>
                <a:gd name="connsiteX20" fmla="*/ 849661 w 2110226"/>
                <a:gd name="connsiteY20" fmla="*/ 1031730 h 1175806"/>
                <a:gd name="connsiteX21" fmla="*/ 742505 w 2110226"/>
                <a:gd name="connsiteY21" fmla="*/ 1012680 h 1175806"/>
                <a:gd name="connsiteX22" fmla="*/ 652017 w 2110226"/>
                <a:gd name="connsiteY22" fmla="*/ 1046018 h 1175806"/>
                <a:gd name="connsiteX23" fmla="*/ 540098 w 2110226"/>
                <a:gd name="connsiteY23" fmla="*/ 1117455 h 1175806"/>
                <a:gd name="connsiteX24" fmla="*/ 411511 w 2110226"/>
                <a:gd name="connsiteY24" fmla="*/ 1162699 h 1175806"/>
                <a:gd name="connsiteX25" fmla="*/ 259111 w 2110226"/>
                <a:gd name="connsiteY25" fmla="*/ 1174605 h 1175806"/>
                <a:gd name="connsiteX26" fmla="*/ 161480 w 2110226"/>
                <a:gd name="connsiteY26" fmla="*/ 1138886 h 1175806"/>
                <a:gd name="connsiteX27" fmla="*/ 75755 w 2110226"/>
                <a:gd name="connsiteY27" fmla="*/ 1084118 h 1175806"/>
                <a:gd name="connsiteX28" fmla="*/ 4317 w 2110226"/>
                <a:gd name="connsiteY28" fmla="*/ 1034111 h 1175806"/>
                <a:gd name="connsiteX29" fmla="*/ 23368 w 2110226"/>
                <a:gd name="connsiteY29" fmla="*/ 581674 h 1175806"/>
                <a:gd name="connsiteX30" fmla="*/ 28128 w 2110226"/>
                <a:gd name="connsiteY30" fmla="*/ 455468 h 1175806"/>
                <a:gd name="connsiteX31" fmla="*/ 11461 w 2110226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5589 w 2107687"/>
                <a:gd name="connsiteY30" fmla="*/ 455468 h 1175806"/>
                <a:gd name="connsiteX31" fmla="*/ 42260 w 2107687"/>
                <a:gd name="connsiteY31" fmla="*/ 386411 h 1175806"/>
                <a:gd name="connsiteX0" fmla="*/ 42260 w 2107687"/>
                <a:gd name="connsiteY0" fmla="*/ 386411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42260 w 2107687"/>
                <a:gd name="connsiteY31" fmla="*/ 386411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27972 w 2107687"/>
                <a:gd name="connsiteY0" fmla="*/ 398317 h 1175806"/>
                <a:gd name="connsiteX1" fmla="*/ 208947 w 2107687"/>
                <a:gd name="connsiteY1" fmla="*/ 479280 h 1175806"/>
                <a:gd name="connsiteX2" fmla="*/ 382778 w 2107687"/>
                <a:gd name="connsiteY2" fmla="*/ 412605 h 1175806"/>
                <a:gd name="connsiteX3" fmla="*/ 849503 w 2107687"/>
                <a:gd name="connsiteY3" fmla="*/ 229249 h 1175806"/>
                <a:gd name="connsiteX4" fmla="*/ 1078103 w 2107687"/>
                <a:gd name="connsiteY4" fmla="*/ 83993 h 1175806"/>
                <a:gd name="connsiteX5" fmla="*/ 1149541 w 2107687"/>
                <a:gd name="connsiteY5" fmla="*/ 24461 h 1175806"/>
                <a:gd name="connsiteX6" fmla="*/ 1173353 w 2107687"/>
                <a:gd name="connsiteY6" fmla="*/ 3030 h 1175806"/>
                <a:gd name="connsiteX7" fmla="*/ 1392428 w 2107687"/>
                <a:gd name="connsiteY7" fmla="*/ 86374 h 1175806"/>
                <a:gd name="connsiteX8" fmla="*/ 1678178 w 2107687"/>
                <a:gd name="connsiteY8" fmla="*/ 195911 h 1175806"/>
                <a:gd name="connsiteX9" fmla="*/ 2006791 w 2107687"/>
                <a:gd name="connsiteY9" fmla="*/ 307830 h 1175806"/>
                <a:gd name="connsiteX10" fmla="*/ 2106803 w 2107687"/>
                <a:gd name="connsiteY10" fmla="*/ 343549 h 1175806"/>
                <a:gd name="connsiteX11" fmla="*/ 2044891 w 2107687"/>
                <a:gd name="connsiteY11" fmla="*/ 386411 h 1175806"/>
                <a:gd name="connsiteX12" fmla="*/ 1868678 w 2107687"/>
                <a:gd name="connsiteY12" fmla="*/ 529286 h 1175806"/>
                <a:gd name="connsiteX13" fmla="*/ 1723422 w 2107687"/>
                <a:gd name="connsiteY13" fmla="*/ 657874 h 1175806"/>
                <a:gd name="connsiteX14" fmla="*/ 1535303 w 2107687"/>
                <a:gd name="connsiteY14" fmla="*/ 807893 h 1175806"/>
                <a:gd name="connsiteX15" fmla="*/ 1335278 w 2107687"/>
                <a:gd name="connsiteY15" fmla="*/ 960293 h 1175806"/>
                <a:gd name="connsiteX16" fmla="*/ 1185259 w 2107687"/>
                <a:gd name="connsiteY16" fmla="*/ 1065068 h 1175806"/>
                <a:gd name="connsiteX17" fmla="*/ 1078103 w 2107687"/>
                <a:gd name="connsiteY17" fmla="*/ 1103168 h 1175806"/>
                <a:gd name="connsiteX18" fmla="*/ 939991 w 2107687"/>
                <a:gd name="connsiteY18" fmla="*/ 1117455 h 1175806"/>
                <a:gd name="connsiteX19" fmla="*/ 892366 w 2107687"/>
                <a:gd name="connsiteY19" fmla="*/ 1076974 h 1175806"/>
                <a:gd name="connsiteX20" fmla="*/ 847122 w 2107687"/>
                <a:gd name="connsiteY20" fmla="*/ 1031730 h 1175806"/>
                <a:gd name="connsiteX21" fmla="*/ 739966 w 2107687"/>
                <a:gd name="connsiteY21" fmla="*/ 1012680 h 1175806"/>
                <a:gd name="connsiteX22" fmla="*/ 649478 w 2107687"/>
                <a:gd name="connsiteY22" fmla="*/ 1046018 h 1175806"/>
                <a:gd name="connsiteX23" fmla="*/ 537559 w 2107687"/>
                <a:gd name="connsiteY23" fmla="*/ 1117455 h 1175806"/>
                <a:gd name="connsiteX24" fmla="*/ 408972 w 2107687"/>
                <a:gd name="connsiteY24" fmla="*/ 1162699 h 1175806"/>
                <a:gd name="connsiteX25" fmla="*/ 256572 w 2107687"/>
                <a:gd name="connsiteY25" fmla="*/ 1174605 h 1175806"/>
                <a:gd name="connsiteX26" fmla="*/ 158941 w 2107687"/>
                <a:gd name="connsiteY26" fmla="*/ 1138886 h 1175806"/>
                <a:gd name="connsiteX27" fmla="*/ 73216 w 2107687"/>
                <a:gd name="connsiteY27" fmla="*/ 1084118 h 1175806"/>
                <a:gd name="connsiteX28" fmla="*/ 1778 w 2107687"/>
                <a:gd name="connsiteY28" fmla="*/ 1034111 h 1175806"/>
                <a:gd name="connsiteX29" fmla="*/ 20829 w 2107687"/>
                <a:gd name="connsiteY29" fmla="*/ 581674 h 1175806"/>
                <a:gd name="connsiteX30" fmla="*/ 27970 w 2107687"/>
                <a:gd name="connsiteY30" fmla="*/ 453087 h 1175806"/>
                <a:gd name="connsiteX31" fmla="*/ 27972 w 2107687"/>
                <a:gd name="connsiteY31" fmla="*/ 398317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7092 w 2113950"/>
                <a:gd name="connsiteY29" fmla="*/ 581674 h 1175806"/>
                <a:gd name="connsiteX30" fmla="*/ 34233 w 2113950"/>
                <a:gd name="connsiteY30" fmla="*/ 453087 h 1175806"/>
                <a:gd name="connsiteX31" fmla="*/ 10423 w 2113950"/>
                <a:gd name="connsiteY31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17565 w 2113950"/>
                <a:gd name="connsiteY29" fmla="*/ 760268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2327 w 2113950"/>
                <a:gd name="connsiteY29" fmla="*/ 762650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9470 w 2113950"/>
                <a:gd name="connsiteY29" fmla="*/ 760269 h 1175806"/>
                <a:gd name="connsiteX30" fmla="*/ 27092 w 2113950"/>
                <a:gd name="connsiteY30" fmla="*/ 581674 h 1175806"/>
                <a:gd name="connsiteX31" fmla="*/ 34233 w 2113950"/>
                <a:gd name="connsiteY31" fmla="*/ 453087 h 1175806"/>
                <a:gd name="connsiteX32" fmla="*/ 10423 w 2113950"/>
                <a:gd name="connsiteY32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8040 w 2113950"/>
                <a:gd name="connsiteY29" fmla="*/ 924574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36615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8041 w 2113950"/>
                <a:gd name="connsiteY28" fmla="*/ 1034111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0423 w 2113950"/>
                <a:gd name="connsiteY0" fmla="*/ 407842 h 1175806"/>
                <a:gd name="connsiteX1" fmla="*/ 215210 w 2113950"/>
                <a:gd name="connsiteY1" fmla="*/ 479280 h 1175806"/>
                <a:gd name="connsiteX2" fmla="*/ 389041 w 2113950"/>
                <a:gd name="connsiteY2" fmla="*/ 412605 h 1175806"/>
                <a:gd name="connsiteX3" fmla="*/ 855766 w 2113950"/>
                <a:gd name="connsiteY3" fmla="*/ 229249 h 1175806"/>
                <a:gd name="connsiteX4" fmla="*/ 1084366 w 2113950"/>
                <a:gd name="connsiteY4" fmla="*/ 83993 h 1175806"/>
                <a:gd name="connsiteX5" fmla="*/ 1155804 w 2113950"/>
                <a:gd name="connsiteY5" fmla="*/ 24461 h 1175806"/>
                <a:gd name="connsiteX6" fmla="*/ 1179616 w 2113950"/>
                <a:gd name="connsiteY6" fmla="*/ 3030 h 1175806"/>
                <a:gd name="connsiteX7" fmla="*/ 1398691 w 2113950"/>
                <a:gd name="connsiteY7" fmla="*/ 86374 h 1175806"/>
                <a:gd name="connsiteX8" fmla="*/ 1684441 w 2113950"/>
                <a:gd name="connsiteY8" fmla="*/ 195911 h 1175806"/>
                <a:gd name="connsiteX9" fmla="*/ 2013054 w 2113950"/>
                <a:gd name="connsiteY9" fmla="*/ 307830 h 1175806"/>
                <a:gd name="connsiteX10" fmla="*/ 2113066 w 2113950"/>
                <a:gd name="connsiteY10" fmla="*/ 343549 h 1175806"/>
                <a:gd name="connsiteX11" fmla="*/ 2051154 w 2113950"/>
                <a:gd name="connsiteY11" fmla="*/ 386411 h 1175806"/>
                <a:gd name="connsiteX12" fmla="*/ 1874941 w 2113950"/>
                <a:gd name="connsiteY12" fmla="*/ 529286 h 1175806"/>
                <a:gd name="connsiteX13" fmla="*/ 1729685 w 2113950"/>
                <a:gd name="connsiteY13" fmla="*/ 657874 h 1175806"/>
                <a:gd name="connsiteX14" fmla="*/ 1541566 w 2113950"/>
                <a:gd name="connsiteY14" fmla="*/ 807893 h 1175806"/>
                <a:gd name="connsiteX15" fmla="*/ 1341541 w 2113950"/>
                <a:gd name="connsiteY15" fmla="*/ 960293 h 1175806"/>
                <a:gd name="connsiteX16" fmla="*/ 1191522 w 2113950"/>
                <a:gd name="connsiteY16" fmla="*/ 1065068 h 1175806"/>
                <a:gd name="connsiteX17" fmla="*/ 1084366 w 2113950"/>
                <a:gd name="connsiteY17" fmla="*/ 1103168 h 1175806"/>
                <a:gd name="connsiteX18" fmla="*/ 946254 w 2113950"/>
                <a:gd name="connsiteY18" fmla="*/ 1117455 h 1175806"/>
                <a:gd name="connsiteX19" fmla="*/ 898629 w 2113950"/>
                <a:gd name="connsiteY19" fmla="*/ 1076974 h 1175806"/>
                <a:gd name="connsiteX20" fmla="*/ 853385 w 2113950"/>
                <a:gd name="connsiteY20" fmla="*/ 1031730 h 1175806"/>
                <a:gd name="connsiteX21" fmla="*/ 746229 w 2113950"/>
                <a:gd name="connsiteY21" fmla="*/ 1012680 h 1175806"/>
                <a:gd name="connsiteX22" fmla="*/ 655741 w 2113950"/>
                <a:gd name="connsiteY22" fmla="*/ 1046018 h 1175806"/>
                <a:gd name="connsiteX23" fmla="*/ 543822 w 2113950"/>
                <a:gd name="connsiteY23" fmla="*/ 1117455 h 1175806"/>
                <a:gd name="connsiteX24" fmla="*/ 415235 w 2113950"/>
                <a:gd name="connsiteY24" fmla="*/ 1162699 h 1175806"/>
                <a:gd name="connsiteX25" fmla="*/ 262835 w 2113950"/>
                <a:gd name="connsiteY25" fmla="*/ 1174605 h 1175806"/>
                <a:gd name="connsiteX26" fmla="*/ 165204 w 2113950"/>
                <a:gd name="connsiteY26" fmla="*/ 1138886 h 1175806"/>
                <a:gd name="connsiteX27" fmla="*/ 79479 w 2113950"/>
                <a:gd name="connsiteY27" fmla="*/ 1084118 h 1175806"/>
                <a:gd name="connsiteX28" fmla="*/ 31853 w 2113950"/>
                <a:gd name="connsiteY28" fmla="*/ 1038873 h 1175806"/>
                <a:gd name="connsiteX29" fmla="*/ 24709 w 2113950"/>
                <a:gd name="connsiteY29" fmla="*/ 926955 h 1175806"/>
                <a:gd name="connsiteX30" fmla="*/ 29470 w 2113950"/>
                <a:gd name="connsiteY30" fmla="*/ 760269 h 1175806"/>
                <a:gd name="connsiteX31" fmla="*/ 27092 w 2113950"/>
                <a:gd name="connsiteY31" fmla="*/ 581674 h 1175806"/>
                <a:gd name="connsiteX32" fmla="*/ 34233 w 2113950"/>
                <a:gd name="connsiteY32" fmla="*/ 453087 h 1175806"/>
                <a:gd name="connsiteX33" fmla="*/ 10423 w 211395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32242 w 2119100"/>
                <a:gd name="connsiteY31" fmla="*/ 581674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34620 w 2119100"/>
                <a:gd name="connsiteY30" fmla="*/ 760269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  <a:gd name="connsiteX0" fmla="*/ 15573 w 2119100"/>
                <a:gd name="connsiteY0" fmla="*/ 407842 h 1175806"/>
                <a:gd name="connsiteX1" fmla="*/ 220360 w 2119100"/>
                <a:gd name="connsiteY1" fmla="*/ 479280 h 1175806"/>
                <a:gd name="connsiteX2" fmla="*/ 394191 w 2119100"/>
                <a:gd name="connsiteY2" fmla="*/ 412605 h 1175806"/>
                <a:gd name="connsiteX3" fmla="*/ 860916 w 2119100"/>
                <a:gd name="connsiteY3" fmla="*/ 229249 h 1175806"/>
                <a:gd name="connsiteX4" fmla="*/ 1089516 w 2119100"/>
                <a:gd name="connsiteY4" fmla="*/ 83993 h 1175806"/>
                <a:gd name="connsiteX5" fmla="*/ 1160954 w 2119100"/>
                <a:gd name="connsiteY5" fmla="*/ 24461 h 1175806"/>
                <a:gd name="connsiteX6" fmla="*/ 1184766 w 2119100"/>
                <a:gd name="connsiteY6" fmla="*/ 3030 h 1175806"/>
                <a:gd name="connsiteX7" fmla="*/ 1403841 w 2119100"/>
                <a:gd name="connsiteY7" fmla="*/ 86374 h 1175806"/>
                <a:gd name="connsiteX8" fmla="*/ 1689591 w 2119100"/>
                <a:gd name="connsiteY8" fmla="*/ 195911 h 1175806"/>
                <a:gd name="connsiteX9" fmla="*/ 2018204 w 2119100"/>
                <a:gd name="connsiteY9" fmla="*/ 307830 h 1175806"/>
                <a:gd name="connsiteX10" fmla="*/ 2118216 w 2119100"/>
                <a:gd name="connsiteY10" fmla="*/ 343549 h 1175806"/>
                <a:gd name="connsiteX11" fmla="*/ 2056304 w 2119100"/>
                <a:gd name="connsiteY11" fmla="*/ 386411 h 1175806"/>
                <a:gd name="connsiteX12" fmla="*/ 1880091 w 2119100"/>
                <a:gd name="connsiteY12" fmla="*/ 529286 h 1175806"/>
                <a:gd name="connsiteX13" fmla="*/ 1734835 w 2119100"/>
                <a:gd name="connsiteY13" fmla="*/ 657874 h 1175806"/>
                <a:gd name="connsiteX14" fmla="*/ 1546716 w 2119100"/>
                <a:gd name="connsiteY14" fmla="*/ 807893 h 1175806"/>
                <a:gd name="connsiteX15" fmla="*/ 1346691 w 2119100"/>
                <a:gd name="connsiteY15" fmla="*/ 960293 h 1175806"/>
                <a:gd name="connsiteX16" fmla="*/ 1196672 w 2119100"/>
                <a:gd name="connsiteY16" fmla="*/ 1065068 h 1175806"/>
                <a:gd name="connsiteX17" fmla="*/ 1089516 w 2119100"/>
                <a:gd name="connsiteY17" fmla="*/ 1103168 h 1175806"/>
                <a:gd name="connsiteX18" fmla="*/ 951404 w 2119100"/>
                <a:gd name="connsiteY18" fmla="*/ 1117455 h 1175806"/>
                <a:gd name="connsiteX19" fmla="*/ 903779 w 2119100"/>
                <a:gd name="connsiteY19" fmla="*/ 1076974 h 1175806"/>
                <a:gd name="connsiteX20" fmla="*/ 858535 w 2119100"/>
                <a:gd name="connsiteY20" fmla="*/ 1031730 h 1175806"/>
                <a:gd name="connsiteX21" fmla="*/ 751379 w 2119100"/>
                <a:gd name="connsiteY21" fmla="*/ 1012680 h 1175806"/>
                <a:gd name="connsiteX22" fmla="*/ 660891 w 2119100"/>
                <a:gd name="connsiteY22" fmla="*/ 1046018 h 1175806"/>
                <a:gd name="connsiteX23" fmla="*/ 548972 w 2119100"/>
                <a:gd name="connsiteY23" fmla="*/ 1117455 h 1175806"/>
                <a:gd name="connsiteX24" fmla="*/ 420385 w 2119100"/>
                <a:gd name="connsiteY24" fmla="*/ 1162699 h 1175806"/>
                <a:gd name="connsiteX25" fmla="*/ 267985 w 2119100"/>
                <a:gd name="connsiteY25" fmla="*/ 1174605 h 1175806"/>
                <a:gd name="connsiteX26" fmla="*/ 170354 w 2119100"/>
                <a:gd name="connsiteY26" fmla="*/ 1138886 h 1175806"/>
                <a:gd name="connsiteX27" fmla="*/ 84629 w 2119100"/>
                <a:gd name="connsiteY27" fmla="*/ 1084118 h 1175806"/>
                <a:gd name="connsiteX28" fmla="*/ 37003 w 2119100"/>
                <a:gd name="connsiteY28" fmla="*/ 1038873 h 1175806"/>
                <a:gd name="connsiteX29" fmla="*/ 29859 w 2119100"/>
                <a:gd name="connsiteY29" fmla="*/ 926955 h 1175806"/>
                <a:gd name="connsiteX30" fmla="*/ 22714 w 2119100"/>
                <a:gd name="connsiteY30" fmla="*/ 757888 h 1175806"/>
                <a:gd name="connsiteX31" fmla="*/ 8430 w 2119100"/>
                <a:gd name="connsiteY31" fmla="*/ 588818 h 1175806"/>
                <a:gd name="connsiteX32" fmla="*/ 13189 w 2119100"/>
                <a:gd name="connsiteY32" fmla="*/ 462612 h 1175806"/>
                <a:gd name="connsiteX33" fmla="*/ 15573 w 2119100"/>
                <a:gd name="connsiteY33" fmla="*/ 407842 h 117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19100" h="1175806">
                  <a:moveTo>
                    <a:pt x="15573" y="407842"/>
                  </a:moveTo>
                  <a:cubicBezTo>
                    <a:pt x="50101" y="315370"/>
                    <a:pt x="157257" y="478486"/>
                    <a:pt x="220360" y="479280"/>
                  </a:cubicBezTo>
                  <a:cubicBezTo>
                    <a:pt x="283463" y="480074"/>
                    <a:pt x="394191" y="412605"/>
                    <a:pt x="394191" y="412605"/>
                  </a:cubicBezTo>
                  <a:cubicBezTo>
                    <a:pt x="500950" y="370933"/>
                    <a:pt x="745029" y="284018"/>
                    <a:pt x="860916" y="229249"/>
                  </a:cubicBezTo>
                  <a:cubicBezTo>
                    <a:pt x="976803" y="174480"/>
                    <a:pt x="1039510" y="118124"/>
                    <a:pt x="1089516" y="83993"/>
                  </a:cubicBezTo>
                  <a:cubicBezTo>
                    <a:pt x="1139522" y="49862"/>
                    <a:pt x="1145079" y="37955"/>
                    <a:pt x="1160954" y="24461"/>
                  </a:cubicBezTo>
                  <a:cubicBezTo>
                    <a:pt x="1176829" y="10967"/>
                    <a:pt x="1144285" y="-7289"/>
                    <a:pt x="1184766" y="3030"/>
                  </a:cubicBezTo>
                  <a:cubicBezTo>
                    <a:pt x="1225247" y="13349"/>
                    <a:pt x="1403841" y="86374"/>
                    <a:pt x="1403841" y="86374"/>
                  </a:cubicBezTo>
                  <a:cubicBezTo>
                    <a:pt x="1487978" y="118521"/>
                    <a:pt x="1587197" y="159002"/>
                    <a:pt x="1689591" y="195911"/>
                  </a:cubicBezTo>
                  <a:cubicBezTo>
                    <a:pt x="1791985" y="232820"/>
                    <a:pt x="1946766" y="283224"/>
                    <a:pt x="2018204" y="307830"/>
                  </a:cubicBezTo>
                  <a:cubicBezTo>
                    <a:pt x="2089642" y="332436"/>
                    <a:pt x="2111866" y="330452"/>
                    <a:pt x="2118216" y="343549"/>
                  </a:cubicBezTo>
                  <a:cubicBezTo>
                    <a:pt x="2124566" y="356646"/>
                    <a:pt x="2095992" y="355455"/>
                    <a:pt x="2056304" y="386411"/>
                  </a:cubicBezTo>
                  <a:cubicBezTo>
                    <a:pt x="2016617" y="417367"/>
                    <a:pt x="1933669" y="484042"/>
                    <a:pt x="1880091" y="529286"/>
                  </a:cubicBezTo>
                  <a:cubicBezTo>
                    <a:pt x="1826513" y="574530"/>
                    <a:pt x="1790398" y="611440"/>
                    <a:pt x="1734835" y="657874"/>
                  </a:cubicBezTo>
                  <a:cubicBezTo>
                    <a:pt x="1679273" y="704309"/>
                    <a:pt x="1611407" y="757490"/>
                    <a:pt x="1546716" y="807893"/>
                  </a:cubicBezTo>
                  <a:cubicBezTo>
                    <a:pt x="1482025" y="858296"/>
                    <a:pt x="1405032" y="917430"/>
                    <a:pt x="1346691" y="960293"/>
                  </a:cubicBezTo>
                  <a:cubicBezTo>
                    <a:pt x="1288350" y="1003156"/>
                    <a:pt x="1239535" y="1041256"/>
                    <a:pt x="1196672" y="1065068"/>
                  </a:cubicBezTo>
                  <a:cubicBezTo>
                    <a:pt x="1153810" y="1088881"/>
                    <a:pt x="1130394" y="1094437"/>
                    <a:pt x="1089516" y="1103168"/>
                  </a:cubicBezTo>
                  <a:cubicBezTo>
                    <a:pt x="1048638" y="1111899"/>
                    <a:pt x="982360" y="1121821"/>
                    <a:pt x="951404" y="1117455"/>
                  </a:cubicBezTo>
                  <a:cubicBezTo>
                    <a:pt x="920448" y="1113089"/>
                    <a:pt x="919257" y="1091261"/>
                    <a:pt x="903779" y="1076974"/>
                  </a:cubicBezTo>
                  <a:cubicBezTo>
                    <a:pt x="888301" y="1062687"/>
                    <a:pt x="883935" y="1042446"/>
                    <a:pt x="858535" y="1031730"/>
                  </a:cubicBezTo>
                  <a:cubicBezTo>
                    <a:pt x="833135" y="1021014"/>
                    <a:pt x="784320" y="1010299"/>
                    <a:pt x="751379" y="1012680"/>
                  </a:cubicBezTo>
                  <a:cubicBezTo>
                    <a:pt x="718438" y="1015061"/>
                    <a:pt x="694626" y="1028556"/>
                    <a:pt x="660891" y="1046018"/>
                  </a:cubicBezTo>
                  <a:cubicBezTo>
                    <a:pt x="627157" y="1063481"/>
                    <a:pt x="589056" y="1098008"/>
                    <a:pt x="548972" y="1117455"/>
                  </a:cubicBezTo>
                  <a:cubicBezTo>
                    <a:pt x="508888" y="1136902"/>
                    <a:pt x="467216" y="1153174"/>
                    <a:pt x="420385" y="1162699"/>
                  </a:cubicBezTo>
                  <a:cubicBezTo>
                    <a:pt x="373554" y="1172224"/>
                    <a:pt x="309657" y="1178574"/>
                    <a:pt x="267985" y="1174605"/>
                  </a:cubicBezTo>
                  <a:cubicBezTo>
                    <a:pt x="226313" y="1170636"/>
                    <a:pt x="200913" y="1153967"/>
                    <a:pt x="170354" y="1138886"/>
                  </a:cubicBezTo>
                  <a:cubicBezTo>
                    <a:pt x="139795" y="1123805"/>
                    <a:pt x="110823" y="1101580"/>
                    <a:pt x="84629" y="1084118"/>
                  </a:cubicBezTo>
                  <a:cubicBezTo>
                    <a:pt x="58435" y="1066656"/>
                    <a:pt x="46131" y="1065067"/>
                    <a:pt x="37003" y="1038873"/>
                  </a:cubicBezTo>
                  <a:cubicBezTo>
                    <a:pt x="27875" y="1012679"/>
                    <a:pt x="26288" y="972595"/>
                    <a:pt x="29859" y="926955"/>
                  </a:cubicBezTo>
                  <a:cubicBezTo>
                    <a:pt x="33431" y="881315"/>
                    <a:pt x="19539" y="815038"/>
                    <a:pt x="22714" y="757888"/>
                  </a:cubicBezTo>
                  <a:cubicBezTo>
                    <a:pt x="25889" y="700738"/>
                    <a:pt x="5652" y="640015"/>
                    <a:pt x="8430" y="588818"/>
                  </a:cubicBezTo>
                  <a:cubicBezTo>
                    <a:pt x="11208" y="537621"/>
                    <a:pt x="14380" y="497140"/>
                    <a:pt x="13189" y="462612"/>
                  </a:cubicBezTo>
                  <a:cubicBezTo>
                    <a:pt x="11998" y="428084"/>
                    <a:pt x="-17368" y="403873"/>
                    <a:pt x="15573" y="407842"/>
                  </a:cubicBezTo>
                  <a:close/>
                </a:path>
              </a:pathLst>
            </a:custGeom>
            <a:solidFill>
              <a:srgbClr val="99D8E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220BA25-2C27-49E7-8C03-6517CA4F8BCE}"/>
                </a:ext>
              </a:extLst>
            </p:cNvPr>
            <p:cNvSpPr txBox="1"/>
            <p:nvPr/>
          </p:nvSpPr>
          <p:spPr>
            <a:xfrm>
              <a:off x="988334" y="5056661"/>
              <a:ext cx="368185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D980180-C1ED-49A0-B132-9D26B68A6383}"/>
                </a:ext>
              </a:extLst>
            </p:cNvPr>
            <p:cNvSpPr txBox="1"/>
            <p:nvPr/>
          </p:nvSpPr>
          <p:spPr>
            <a:xfrm>
              <a:off x="1066780" y="5358616"/>
              <a:ext cx="368185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Db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4300FA6-B376-4AB8-8C7D-8CD6F2EF2C61}"/>
                </a:ext>
              </a:extLst>
            </p:cNvPr>
            <p:cNvSpPr txBox="1"/>
            <p:nvPr/>
          </p:nvSpPr>
          <p:spPr>
            <a:xfrm>
              <a:off x="1031907" y="5852772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C8CF6A1-1D3A-4562-9F14-97D1E5D00D93}"/>
                </a:ext>
              </a:extLst>
            </p:cNvPr>
            <p:cNvSpPr txBox="1"/>
            <p:nvPr/>
          </p:nvSpPr>
          <p:spPr>
            <a:xfrm>
              <a:off x="1082978" y="6078310"/>
              <a:ext cx="368185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Dh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98E51F-9A8C-483F-AADF-E5A828452A7A}"/>
                </a:ext>
              </a:extLst>
            </p:cNvPr>
            <p:cNvSpPr txBox="1"/>
            <p:nvPr/>
          </p:nvSpPr>
          <p:spPr>
            <a:xfrm>
              <a:off x="1314473" y="6434596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1B1EEE3-05D3-4018-83F8-CB6D858374ED}"/>
                </a:ext>
              </a:extLst>
            </p:cNvPr>
            <p:cNvSpPr txBox="1"/>
            <p:nvPr/>
          </p:nvSpPr>
          <p:spPr>
            <a:xfrm rot="19440000">
              <a:off x="2789703" y="5662651"/>
              <a:ext cx="417747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Dgs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85A453A-9987-44C3-9BF8-91737EB9A10C}"/>
                </a:ext>
              </a:extLst>
            </p:cNvPr>
            <p:cNvSpPr txBox="1"/>
            <p:nvPr/>
          </p:nvSpPr>
          <p:spPr>
            <a:xfrm rot="19200000">
              <a:off x="2766340" y="5912987"/>
              <a:ext cx="368185" cy="49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6BB373B-79C2-44F5-B840-89102DD90055}"/>
                </a:ext>
              </a:extLst>
            </p:cNvPr>
            <p:cNvSpPr txBox="1"/>
            <p:nvPr/>
          </p:nvSpPr>
          <p:spPr>
            <a:xfrm rot="19200000">
              <a:off x="2540323" y="6286802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Sb</a:t>
              </a: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B350EDB-6191-4888-8635-BAC5F4760A3B}"/>
                </a:ext>
              </a:extLst>
            </p:cNvPr>
            <p:cNvSpPr/>
            <p:nvPr/>
          </p:nvSpPr>
          <p:spPr>
            <a:xfrm>
              <a:off x="2627067" y="5669699"/>
              <a:ext cx="1318165" cy="1024662"/>
            </a:xfrm>
            <a:custGeom>
              <a:avLst/>
              <a:gdLst>
                <a:gd name="connsiteX0" fmla="*/ 1119640 w 1536534"/>
                <a:gd name="connsiteY0" fmla="*/ 294829 h 1140613"/>
                <a:gd name="connsiteX1" fmla="*/ 1398246 w 1536534"/>
                <a:gd name="connsiteY1" fmla="*/ 13841 h 1140613"/>
                <a:gd name="connsiteX2" fmla="*/ 1498258 w 1536534"/>
                <a:gd name="connsiteY2" fmla="*/ 56704 h 1140613"/>
                <a:gd name="connsiteX3" fmla="*/ 1514927 w 1536534"/>
                <a:gd name="connsiteY3" fmla="*/ 175766 h 1140613"/>
                <a:gd name="connsiteX4" fmla="*/ 1531596 w 1536534"/>
                <a:gd name="connsiteY4" fmla="*/ 223391 h 1140613"/>
                <a:gd name="connsiteX5" fmla="*/ 1419677 w 1536534"/>
                <a:gd name="connsiteY5" fmla="*/ 361504 h 1140613"/>
                <a:gd name="connsiteX6" fmla="*/ 1293471 w 1536534"/>
                <a:gd name="connsiteY6" fmla="*/ 482948 h 1140613"/>
                <a:gd name="connsiteX7" fmla="*/ 1110115 w 1536534"/>
                <a:gd name="connsiteY7" fmla="*/ 659160 h 1140613"/>
                <a:gd name="connsiteX8" fmla="*/ 921996 w 1536534"/>
                <a:gd name="connsiteY8" fmla="*/ 806798 h 1140613"/>
                <a:gd name="connsiteX9" fmla="*/ 698158 w 1536534"/>
                <a:gd name="connsiteY9" fmla="*/ 954435 h 1140613"/>
                <a:gd name="connsiteX10" fmla="*/ 521946 w 1536534"/>
                <a:gd name="connsiteY10" fmla="*/ 1059210 h 1140613"/>
                <a:gd name="connsiteX11" fmla="*/ 405265 w 1536534"/>
                <a:gd name="connsiteY11" fmla="*/ 1133029 h 1140613"/>
                <a:gd name="connsiteX12" fmla="*/ 376690 w 1536534"/>
                <a:gd name="connsiteY12" fmla="*/ 1133029 h 1140613"/>
                <a:gd name="connsiteX13" fmla="*/ 24265 w 1536534"/>
                <a:gd name="connsiteY13" fmla="*/ 1133029 h 1140613"/>
                <a:gd name="connsiteX14" fmla="*/ 93321 w 1536534"/>
                <a:gd name="connsiteY14" fmla="*/ 1030635 h 1140613"/>
                <a:gd name="connsiteX15" fmla="*/ 595765 w 1536534"/>
                <a:gd name="connsiteY15" fmla="*/ 668685 h 1140613"/>
                <a:gd name="connsiteX16" fmla="*/ 917233 w 1536534"/>
                <a:gd name="connsiteY16" fmla="*/ 463898 h 1140613"/>
                <a:gd name="connsiteX17" fmla="*/ 993433 w 1536534"/>
                <a:gd name="connsiteY17" fmla="*/ 406748 h 1140613"/>
                <a:gd name="connsiteX18" fmla="*/ 1119640 w 1536534"/>
                <a:gd name="connsiteY18" fmla="*/ 294829 h 11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36534" h="1140613">
                  <a:moveTo>
                    <a:pt x="1119640" y="294829"/>
                  </a:moveTo>
                  <a:cubicBezTo>
                    <a:pt x="1187109" y="229345"/>
                    <a:pt x="1335143" y="53528"/>
                    <a:pt x="1398246" y="13841"/>
                  </a:cubicBezTo>
                  <a:cubicBezTo>
                    <a:pt x="1461349" y="-25846"/>
                    <a:pt x="1478811" y="29717"/>
                    <a:pt x="1498258" y="56704"/>
                  </a:cubicBezTo>
                  <a:cubicBezTo>
                    <a:pt x="1517705" y="83691"/>
                    <a:pt x="1509371" y="147985"/>
                    <a:pt x="1514927" y="175766"/>
                  </a:cubicBezTo>
                  <a:cubicBezTo>
                    <a:pt x="1520483" y="203547"/>
                    <a:pt x="1547471" y="192435"/>
                    <a:pt x="1531596" y="223391"/>
                  </a:cubicBezTo>
                  <a:cubicBezTo>
                    <a:pt x="1515721" y="254347"/>
                    <a:pt x="1459364" y="318245"/>
                    <a:pt x="1419677" y="361504"/>
                  </a:cubicBezTo>
                  <a:cubicBezTo>
                    <a:pt x="1379990" y="404763"/>
                    <a:pt x="1293471" y="482948"/>
                    <a:pt x="1293471" y="482948"/>
                  </a:cubicBezTo>
                  <a:cubicBezTo>
                    <a:pt x="1241877" y="532557"/>
                    <a:pt x="1172027" y="605185"/>
                    <a:pt x="1110115" y="659160"/>
                  </a:cubicBezTo>
                  <a:cubicBezTo>
                    <a:pt x="1048203" y="713135"/>
                    <a:pt x="990655" y="757586"/>
                    <a:pt x="921996" y="806798"/>
                  </a:cubicBezTo>
                  <a:cubicBezTo>
                    <a:pt x="853336" y="856011"/>
                    <a:pt x="764833" y="912366"/>
                    <a:pt x="698158" y="954435"/>
                  </a:cubicBezTo>
                  <a:cubicBezTo>
                    <a:pt x="631483" y="996504"/>
                    <a:pt x="570761" y="1029444"/>
                    <a:pt x="521946" y="1059210"/>
                  </a:cubicBezTo>
                  <a:cubicBezTo>
                    <a:pt x="473131" y="1088976"/>
                    <a:pt x="429474" y="1120726"/>
                    <a:pt x="405265" y="1133029"/>
                  </a:cubicBezTo>
                  <a:cubicBezTo>
                    <a:pt x="381056" y="1145332"/>
                    <a:pt x="376690" y="1133029"/>
                    <a:pt x="376690" y="1133029"/>
                  </a:cubicBezTo>
                  <a:cubicBezTo>
                    <a:pt x="313190" y="1133029"/>
                    <a:pt x="71493" y="1150095"/>
                    <a:pt x="24265" y="1133029"/>
                  </a:cubicBezTo>
                  <a:cubicBezTo>
                    <a:pt x="-22963" y="1115963"/>
                    <a:pt x="-1929" y="1108026"/>
                    <a:pt x="93321" y="1030635"/>
                  </a:cubicBezTo>
                  <a:cubicBezTo>
                    <a:pt x="188571" y="953244"/>
                    <a:pt x="458446" y="763141"/>
                    <a:pt x="595765" y="668685"/>
                  </a:cubicBezTo>
                  <a:cubicBezTo>
                    <a:pt x="733084" y="574229"/>
                    <a:pt x="850955" y="507554"/>
                    <a:pt x="917233" y="463898"/>
                  </a:cubicBezTo>
                  <a:cubicBezTo>
                    <a:pt x="983511" y="420242"/>
                    <a:pt x="960889" y="433735"/>
                    <a:pt x="993433" y="406748"/>
                  </a:cubicBezTo>
                  <a:cubicBezTo>
                    <a:pt x="1025977" y="379761"/>
                    <a:pt x="1052171" y="360313"/>
                    <a:pt x="1119640" y="294829"/>
                  </a:cubicBezTo>
                  <a:close/>
                </a:path>
              </a:pathLst>
            </a:custGeom>
            <a:solidFill>
              <a:srgbClr val="C6BEC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E2AB488-9EB3-47B2-9BC1-2A56AEC840F6}"/>
                </a:ext>
              </a:extLst>
            </p:cNvPr>
            <p:cNvSpPr txBox="1"/>
            <p:nvPr/>
          </p:nvSpPr>
          <p:spPr>
            <a:xfrm rot="19200000">
              <a:off x="2914555" y="6294339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F5036C9-8B0D-4DD4-BB3E-C1296D74F85B}"/>
                </a:ext>
              </a:extLst>
            </p:cNvPr>
            <p:cNvSpPr txBox="1"/>
            <p:nvPr/>
          </p:nvSpPr>
          <p:spPr>
            <a:xfrm rot="19200000">
              <a:off x="3277023" y="6328561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3E8C919-D141-44B1-A4DE-358FC217EF4D}"/>
                </a:ext>
              </a:extLst>
            </p:cNvPr>
            <p:cNvSpPr/>
            <p:nvPr/>
          </p:nvSpPr>
          <p:spPr>
            <a:xfrm>
              <a:off x="563256" y="4473183"/>
              <a:ext cx="3327956" cy="1212525"/>
            </a:xfrm>
            <a:custGeom>
              <a:avLst/>
              <a:gdLst>
                <a:gd name="connsiteX0" fmla="*/ 0 w 3833769"/>
                <a:gd name="connsiteY0" fmla="*/ 0 h 1384183"/>
                <a:gd name="connsiteX1" fmla="*/ 771787 w 3833769"/>
                <a:gd name="connsiteY1" fmla="*/ 436227 h 1384183"/>
                <a:gd name="connsiteX2" fmla="*/ 1719743 w 3833769"/>
                <a:gd name="connsiteY2" fmla="*/ 822121 h 1384183"/>
                <a:gd name="connsiteX3" fmla="*/ 2659310 w 3833769"/>
                <a:gd name="connsiteY3" fmla="*/ 1115735 h 1384183"/>
                <a:gd name="connsiteX4" fmla="*/ 3288485 w 3833769"/>
                <a:gd name="connsiteY4" fmla="*/ 1291904 h 1384183"/>
                <a:gd name="connsiteX5" fmla="*/ 3833769 w 3833769"/>
                <a:gd name="connsiteY5" fmla="*/ 1384183 h 138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3769" h="1384183">
                  <a:moveTo>
                    <a:pt x="0" y="0"/>
                  </a:moveTo>
                  <a:cubicBezTo>
                    <a:pt x="242581" y="149603"/>
                    <a:pt x="485163" y="299207"/>
                    <a:pt x="771787" y="436227"/>
                  </a:cubicBezTo>
                  <a:cubicBezTo>
                    <a:pt x="1058411" y="573247"/>
                    <a:pt x="1405156" y="708870"/>
                    <a:pt x="1719743" y="822121"/>
                  </a:cubicBezTo>
                  <a:cubicBezTo>
                    <a:pt x="2034330" y="935372"/>
                    <a:pt x="2397853" y="1037438"/>
                    <a:pt x="2659310" y="1115735"/>
                  </a:cubicBezTo>
                  <a:cubicBezTo>
                    <a:pt x="2920767" y="1194032"/>
                    <a:pt x="3092742" y="1247163"/>
                    <a:pt x="3288485" y="1291904"/>
                  </a:cubicBezTo>
                  <a:cubicBezTo>
                    <a:pt x="3484228" y="1336645"/>
                    <a:pt x="3658998" y="1360414"/>
                    <a:pt x="3833769" y="1384183"/>
                  </a:cubicBezTo>
                </a:path>
              </a:pathLst>
            </a:custGeom>
            <a:noFill/>
            <a:ln w="317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EC7A3CF-5744-45DD-A2E4-EF72E1EC2EDD}"/>
                </a:ext>
              </a:extLst>
            </p:cNvPr>
            <p:cNvSpPr/>
            <p:nvPr/>
          </p:nvSpPr>
          <p:spPr>
            <a:xfrm>
              <a:off x="3737031" y="4164198"/>
              <a:ext cx="439004" cy="2532162"/>
            </a:xfrm>
            <a:custGeom>
              <a:avLst/>
              <a:gdLst>
                <a:gd name="connsiteX0" fmla="*/ 0 w 511729"/>
                <a:gd name="connsiteY0" fmla="*/ 0 h 2818701"/>
                <a:gd name="connsiteX1" fmla="*/ 109057 w 511729"/>
                <a:gd name="connsiteY1" fmla="*/ 922789 h 2818701"/>
                <a:gd name="connsiteX2" fmla="*/ 151002 w 511729"/>
                <a:gd name="connsiteY2" fmla="*/ 1409350 h 2818701"/>
                <a:gd name="connsiteX3" fmla="*/ 285226 w 511729"/>
                <a:gd name="connsiteY3" fmla="*/ 2155970 h 2818701"/>
                <a:gd name="connsiteX4" fmla="*/ 453006 w 511729"/>
                <a:gd name="connsiteY4" fmla="*/ 2676088 h 2818701"/>
                <a:gd name="connsiteX5" fmla="*/ 511729 w 511729"/>
                <a:gd name="connsiteY5" fmla="*/ 2818701 h 28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729" h="2818701">
                  <a:moveTo>
                    <a:pt x="0" y="0"/>
                  </a:moveTo>
                  <a:cubicBezTo>
                    <a:pt x="41945" y="343948"/>
                    <a:pt x="83890" y="687897"/>
                    <a:pt x="109057" y="922789"/>
                  </a:cubicBezTo>
                  <a:cubicBezTo>
                    <a:pt x="134224" y="1157681"/>
                    <a:pt x="121641" y="1203820"/>
                    <a:pt x="151002" y="1409350"/>
                  </a:cubicBezTo>
                  <a:cubicBezTo>
                    <a:pt x="180363" y="1614880"/>
                    <a:pt x="234892" y="1944847"/>
                    <a:pt x="285226" y="2155970"/>
                  </a:cubicBezTo>
                  <a:cubicBezTo>
                    <a:pt x="335560" y="2367093"/>
                    <a:pt x="415256" y="2565633"/>
                    <a:pt x="453006" y="2676088"/>
                  </a:cubicBezTo>
                  <a:cubicBezTo>
                    <a:pt x="490757" y="2786543"/>
                    <a:pt x="501243" y="2802622"/>
                    <a:pt x="511729" y="2818701"/>
                  </a:cubicBezTo>
                </a:path>
              </a:pathLst>
            </a:custGeom>
            <a:noFill/>
            <a:ln w="317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F47615D-4E03-485E-A7A2-44062A544AC7}"/>
                </a:ext>
              </a:extLst>
            </p:cNvPr>
            <p:cNvSpPr/>
            <p:nvPr/>
          </p:nvSpPr>
          <p:spPr>
            <a:xfrm>
              <a:off x="504952" y="5205484"/>
              <a:ext cx="50286" cy="613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0877A72-DAB2-4E8A-BD4C-A90DE1D626FC}"/>
                </a:ext>
              </a:extLst>
            </p:cNvPr>
            <p:cNvSpPr/>
            <p:nvPr/>
          </p:nvSpPr>
          <p:spPr>
            <a:xfrm>
              <a:off x="431411" y="5819084"/>
              <a:ext cx="119938" cy="891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F1D95B0-33FB-4FD3-B48B-34DD0C5D72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456" y="4318689"/>
              <a:ext cx="7009652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6F9CC8-B01D-4C6B-91AB-BD8964CE7E8C}"/>
                </a:ext>
              </a:extLst>
            </p:cNvPr>
            <p:cNvCxnSpPr>
              <a:cxnSpLocks/>
            </p:cNvCxnSpPr>
            <p:nvPr/>
          </p:nvCxnSpPr>
          <p:spPr>
            <a:xfrm>
              <a:off x="556373" y="4209415"/>
              <a:ext cx="0" cy="24794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334113-0A2B-4BDF-9DC0-A3A844590D43}"/>
                </a:ext>
              </a:extLst>
            </p:cNvPr>
            <p:cNvSpPr/>
            <p:nvPr/>
          </p:nvSpPr>
          <p:spPr>
            <a:xfrm>
              <a:off x="3105890" y="2618765"/>
              <a:ext cx="67029" cy="701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9B50277-BF0F-4FDF-963D-2E1EA9964B7B}"/>
                </a:ext>
              </a:extLst>
            </p:cNvPr>
            <p:cNvSpPr/>
            <p:nvPr/>
          </p:nvSpPr>
          <p:spPr>
            <a:xfrm>
              <a:off x="4419507" y="5519166"/>
              <a:ext cx="67029" cy="7019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Speech Bubble: Rectangle with Corners Rounded 91">
              <a:extLst>
                <a:ext uri="{FF2B5EF4-FFF2-40B4-BE49-F238E27FC236}">
                  <a16:creationId xmlns:a16="http://schemas.microsoft.com/office/drawing/2014/main" id="{F44B2962-66B1-4790-A6F5-1BA374D474D9}"/>
                </a:ext>
              </a:extLst>
            </p:cNvPr>
            <p:cNvSpPr/>
            <p:nvPr/>
          </p:nvSpPr>
          <p:spPr>
            <a:xfrm>
              <a:off x="4348121" y="4418957"/>
              <a:ext cx="913990" cy="470032"/>
            </a:xfrm>
            <a:prstGeom prst="wedgeRoundRectCallout">
              <a:avLst>
                <a:gd name="adj1" fmla="val -37838"/>
                <a:gd name="adj2" fmla="val 189389"/>
                <a:gd name="adj3" fmla="val 16667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D31D9B5-C534-43E5-9A12-1C705DC2E617}"/>
                </a:ext>
              </a:extLst>
            </p:cNvPr>
            <p:cNvSpPr txBox="1"/>
            <p:nvPr/>
          </p:nvSpPr>
          <p:spPr>
            <a:xfrm rot="1560000">
              <a:off x="894309" y="4542260"/>
              <a:ext cx="732058" cy="359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C6D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Thrust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F42FF031-3174-44D8-B896-1EDC04CC8E47}"/>
                </a:ext>
              </a:extLst>
            </p:cNvPr>
            <p:cNvCxnSpPr>
              <a:cxnSpLocks/>
            </p:cNvCxnSpPr>
            <p:nvPr/>
          </p:nvCxnSpPr>
          <p:spPr>
            <a:xfrm>
              <a:off x="622937" y="4583536"/>
              <a:ext cx="206423" cy="128115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72BD0C2-7053-4CE8-B179-D8E0C52437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6058" y="4458004"/>
              <a:ext cx="238693" cy="136907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42EF0706-DD66-406F-84E5-C338EC592646}"/>
                </a:ext>
              </a:extLst>
            </p:cNvPr>
            <p:cNvCxnSpPr>
              <a:cxnSpLocks/>
            </p:cNvCxnSpPr>
            <p:nvPr/>
          </p:nvCxnSpPr>
          <p:spPr>
            <a:xfrm rot="3180000">
              <a:off x="3749866" y="4474634"/>
              <a:ext cx="216159" cy="122346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1981DF7C-12ED-4181-AF4D-FD1014EED195}"/>
                </a:ext>
              </a:extLst>
            </p:cNvPr>
            <p:cNvCxnSpPr>
              <a:cxnSpLocks/>
            </p:cNvCxnSpPr>
            <p:nvPr/>
          </p:nvCxnSpPr>
          <p:spPr>
            <a:xfrm rot="13920000">
              <a:off x="3591537" y="4482171"/>
              <a:ext cx="216159" cy="122346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8999A5-1B7C-4008-B11C-0481587CF7EA}"/>
                </a:ext>
              </a:extLst>
            </p:cNvPr>
            <p:cNvSpPr txBox="1"/>
            <p:nvPr/>
          </p:nvSpPr>
          <p:spPr>
            <a:xfrm>
              <a:off x="3268141" y="1741533"/>
              <a:ext cx="10605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Duiwelskloof Lodge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E3E475C2-22FF-4ADF-BF25-7B42F9427F05}"/>
                </a:ext>
              </a:extLst>
            </p:cNvPr>
            <p:cNvSpPr/>
            <p:nvPr/>
          </p:nvSpPr>
          <p:spPr>
            <a:xfrm>
              <a:off x="3353579" y="1772584"/>
              <a:ext cx="942399" cy="412560"/>
            </a:xfrm>
            <a:prstGeom prst="wedgeRoundRectCallout">
              <a:avLst>
                <a:gd name="adj1" fmla="val -67116"/>
                <a:gd name="adj2" fmla="val 155998"/>
                <a:gd name="adj3" fmla="val 1666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1A76E87-0312-498E-9040-9B8BA6E7711B}"/>
                </a:ext>
              </a:extLst>
            </p:cNvPr>
            <p:cNvSpPr/>
            <p:nvPr/>
          </p:nvSpPr>
          <p:spPr>
            <a:xfrm>
              <a:off x="3519105" y="4584471"/>
              <a:ext cx="3969544" cy="734917"/>
            </a:xfrm>
            <a:custGeom>
              <a:avLst/>
              <a:gdLst>
                <a:gd name="connsiteX0" fmla="*/ 0 w 3914775"/>
                <a:gd name="connsiteY0" fmla="*/ 538162 h 684810"/>
                <a:gd name="connsiteX1" fmla="*/ 190500 w 3914775"/>
                <a:gd name="connsiteY1" fmla="*/ 585787 h 684810"/>
                <a:gd name="connsiteX2" fmla="*/ 381000 w 3914775"/>
                <a:gd name="connsiteY2" fmla="*/ 604837 h 684810"/>
                <a:gd name="connsiteX3" fmla="*/ 647700 w 3914775"/>
                <a:gd name="connsiteY3" fmla="*/ 666750 h 684810"/>
                <a:gd name="connsiteX4" fmla="*/ 795338 w 3914775"/>
                <a:gd name="connsiteY4" fmla="*/ 681037 h 684810"/>
                <a:gd name="connsiteX5" fmla="*/ 923925 w 3914775"/>
                <a:gd name="connsiteY5" fmla="*/ 681037 h 684810"/>
                <a:gd name="connsiteX6" fmla="*/ 1190625 w 3914775"/>
                <a:gd name="connsiteY6" fmla="*/ 638175 h 684810"/>
                <a:gd name="connsiteX7" fmla="*/ 1323975 w 3914775"/>
                <a:gd name="connsiteY7" fmla="*/ 595312 h 684810"/>
                <a:gd name="connsiteX8" fmla="*/ 1619250 w 3914775"/>
                <a:gd name="connsiteY8" fmla="*/ 557212 h 684810"/>
                <a:gd name="connsiteX9" fmla="*/ 1857375 w 3914775"/>
                <a:gd name="connsiteY9" fmla="*/ 514350 h 684810"/>
                <a:gd name="connsiteX10" fmla="*/ 2157413 w 3914775"/>
                <a:gd name="connsiteY10" fmla="*/ 471487 h 684810"/>
                <a:gd name="connsiteX11" fmla="*/ 2452688 w 3914775"/>
                <a:gd name="connsiteY11" fmla="*/ 404812 h 684810"/>
                <a:gd name="connsiteX12" fmla="*/ 2762250 w 3914775"/>
                <a:gd name="connsiteY12" fmla="*/ 304800 h 684810"/>
                <a:gd name="connsiteX13" fmla="*/ 3138488 w 3914775"/>
                <a:gd name="connsiteY13" fmla="*/ 214312 h 684810"/>
                <a:gd name="connsiteX14" fmla="*/ 3324225 w 3914775"/>
                <a:gd name="connsiteY14" fmla="*/ 176212 h 684810"/>
                <a:gd name="connsiteX15" fmla="*/ 3581400 w 3914775"/>
                <a:gd name="connsiteY15" fmla="*/ 128587 h 684810"/>
                <a:gd name="connsiteX16" fmla="*/ 3714750 w 3914775"/>
                <a:gd name="connsiteY16" fmla="*/ 61912 h 684810"/>
                <a:gd name="connsiteX17" fmla="*/ 3848100 w 3914775"/>
                <a:gd name="connsiteY17" fmla="*/ 14287 h 684810"/>
                <a:gd name="connsiteX18" fmla="*/ 3914775 w 3914775"/>
                <a:gd name="connsiteY18" fmla="*/ 0 h 684810"/>
                <a:gd name="connsiteX19" fmla="*/ 3914775 w 3914775"/>
                <a:gd name="connsiteY19" fmla="*/ 0 h 684810"/>
                <a:gd name="connsiteX0" fmla="*/ 0 w 3914775"/>
                <a:gd name="connsiteY0" fmla="*/ 538162 h 685850"/>
                <a:gd name="connsiteX1" fmla="*/ 190500 w 3914775"/>
                <a:gd name="connsiteY1" fmla="*/ 585787 h 685850"/>
                <a:gd name="connsiteX2" fmla="*/ 381000 w 3914775"/>
                <a:gd name="connsiteY2" fmla="*/ 604837 h 685850"/>
                <a:gd name="connsiteX3" fmla="*/ 647700 w 3914775"/>
                <a:gd name="connsiteY3" fmla="*/ 666750 h 685850"/>
                <a:gd name="connsiteX4" fmla="*/ 795338 w 3914775"/>
                <a:gd name="connsiteY4" fmla="*/ 681037 h 685850"/>
                <a:gd name="connsiteX5" fmla="*/ 923925 w 3914775"/>
                <a:gd name="connsiteY5" fmla="*/ 681037 h 685850"/>
                <a:gd name="connsiteX6" fmla="*/ 1185862 w 3914775"/>
                <a:gd name="connsiteY6" fmla="*/ 623887 h 685850"/>
                <a:gd name="connsiteX7" fmla="*/ 1323975 w 3914775"/>
                <a:gd name="connsiteY7" fmla="*/ 595312 h 685850"/>
                <a:gd name="connsiteX8" fmla="*/ 1619250 w 3914775"/>
                <a:gd name="connsiteY8" fmla="*/ 557212 h 685850"/>
                <a:gd name="connsiteX9" fmla="*/ 1857375 w 3914775"/>
                <a:gd name="connsiteY9" fmla="*/ 514350 h 685850"/>
                <a:gd name="connsiteX10" fmla="*/ 2157413 w 3914775"/>
                <a:gd name="connsiteY10" fmla="*/ 471487 h 685850"/>
                <a:gd name="connsiteX11" fmla="*/ 2452688 w 3914775"/>
                <a:gd name="connsiteY11" fmla="*/ 404812 h 685850"/>
                <a:gd name="connsiteX12" fmla="*/ 2762250 w 3914775"/>
                <a:gd name="connsiteY12" fmla="*/ 304800 h 685850"/>
                <a:gd name="connsiteX13" fmla="*/ 3138488 w 3914775"/>
                <a:gd name="connsiteY13" fmla="*/ 214312 h 685850"/>
                <a:gd name="connsiteX14" fmla="*/ 3324225 w 3914775"/>
                <a:gd name="connsiteY14" fmla="*/ 176212 h 685850"/>
                <a:gd name="connsiteX15" fmla="*/ 3581400 w 3914775"/>
                <a:gd name="connsiteY15" fmla="*/ 128587 h 685850"/>
                <a:gd name="connsiteX16" fmla="*/ 3714750 w 3914775"/>
                <a:gd name="connsiteY16" fmla="*/ 61912 h 685850"/>
                <a:gd name="connsiteX17" fmla="*/ 3848100 w 3914775"/>
                <a:gd name="connsiteY17" fmla="*/ 14287 h 685850"/>
                <a:gd name="connsiteX18" fmla="*/ 3914775 w 3914775"/>
                <a:gd name="connsiteY18" fmla="*/ 0 h 685850"/>
                <a:gd name="connsiteX19" fmla="*/ 3914775 w 3914775"/>
                <a:gd name="connsiteY19" fmla="*/ 0 h 685850"/>
                <a:gd name="connsiteX0" fmla="*/ 0 w 3914775"/>
                <a:gd name="connsiteY0" fmla="*/ 538162 h 685850"/>
                <a:gd name="connsiteX1" fmla="*/ 190500 w 3914775"/>
                <a:gd name="connsiteY1" fmla="*/ 585787 h 685850"/>
                <a:gd name="connsiteX2" fmla="*/ 381000 w 3914775"/>
                <a:gd name="connsiteY2" fmla="*/ 604837 h 685850"/>
                <a:gd name="connsiteX3" fmla="*/ 647700 w 3914775"/>
                <a:gd name="connsiteY3" fmla="*/ 666750 h 685850"/>
                <a:gd name="connsiteX4" fmla="*/ 795338 w 3914775"/>
                <a:gd name="connsiteY4" fmla="*/ 681037 h 685850"/>
                <a:gd name="connsiteX5" fmla="*/ 923925 w 3914775"/>
                <a:gd name="connsiteY5" fmla="*/ 681037 h 685850"/>
                <a:gd name="connsiteX6" fmla="*/ 1185862 w 3914775"/>
                <a:gd name="connsiteY6" fmla="*/ 623887 h 685850"/>
                <a:gd name="connsiteX7" fmla="*/ 1323975 w 3914775"/>
                <a:gd name="connsiteY7" fmla="*/ 595312 h 685850"/>
                <a:gd name="connsiteX8" fmla="*/ 1583531 w 3914775"/>
                <a:gd name="connsiteY8" fmla="*/ 550068 h 685850"/>
                <a:gd name="connsiteX9" fmla="*/ 1857375 w 3914775"/>
                <a:gd name="connsiteY9" fmla="*/ 514350 h 685850"/>
                <a:gd name="connsiteX10" fmla="*/ 2157413 w 3914775"/>
                <a:gd name="connsiteY10" fmla="*/ 471487 h 685850"/>
                <a:gd name="connsiteX11" fmla="*/ 2452688 w 3914775"/>
                <a:gd name="connsiteY11" fmla="*/ 404812 h 685850"/>
                <a:gd name="connsiteX12" fmla="*/ 2762250 w 3914775"/>
                <a:gd name="connsiteY12" fmla="*/ 304800 h 685850"/>
                <a:gd name="connsiteX13" fmla="*/ 3138488 w 3914775"/>
                <a:gd name="connsiteY13" fmla="*/ 214312 h 685850"/>
                <a:gd name="connsiteX14" fmla="*/ 3324225 w 3914775"/>
                <a:gd name="connsiteY14" fmla="*/ 176212 h 685850"/>
                <a:gd name="connsiteX15" fmla="*/ 3581400 w 3914775"/>
                <a:gd name="connsiteY15" fmla="*/ 128587 h 685850"/>
                <a:gd name="connsiteX16" fmla="*/ 3714750 w 3914775"/>
                <a:gd name="connsiteY16" fmla="*/ 61912 h 685850"/>
                <a:gd name="connsiteX17" fmla="*/ 3848100 w 3914775"/>
                <a:gd name="connsiteY17" fmla="*/ 14287 h 685850"/>
                <a:gd name="connsiteX18" fmla="*/ 3914775 w 3914775"/>
                <a:gd name="connsiteY18" fmla="*/ 0 h 685850"/>
                <a:gd name="connsiteX19" fmla="*/ 3914775 w 3914775"/>
                <a:gd name="connsiteY19" fmla="*/ 0 h 685850"/>
                <a:gd name="connsiteX0" fmla="*/ 0 w 3914775"/>
                <a:gd name="connsiteY0" fmla="*/ 538162 h 685850"/>
                <a:gd name="connsiteX1" fmla="*/ 190500 w 3914775"/>
                <a:gd name="connsiteY1" fmla="*/ 585787 h 685850"/>
                <a:gd name="connsiteX2" fmla="*/ 381000 w 3914775"/>
                <a:gd name="connsiteY2" fmla="*/ 604837 h 685850"/>
                <a:gd name="connsiteX3" fmla="*/ 647700 w 3914775"/>
                <a:gd name="connsiteY3" fmla="*/ 666750 h 685850"/>
                <a:gd name="connsiteX4" fmla="*/ 795338 w 3914775"/>
                <a:gd name="connsiteY4" fmla="*/ 681037 h 685850"/>
                <a:gd name="connsiteX5" fmla="*/ 923925 w 3914775"/>
                <a:gd name="connsiteY5" fmla="*/ 681037 h 685850"/>
                <a:gd name="connsiteX6" fmla="*/ 1185862 w 3914775"/>
                <a:gd name="connsiteY6" fmla="*/ 623887 h 685850"/>
                <a:gd name="connsiteX7" fmla="*/ 1323975 w 3914775"/>
                <a:gd name="connsiteY7" fmla="*/ 595312 h 685850"/>
                <a:gd name="connsiteX8" fmla="*/ 1583531 w 3914775"/>
                <a:gd name="connsiteY8" fmla="*/ 550068 h 685850"/>
                <a:gd name="connsiteX9" fmla="*/ 1895475 w 3914775"/>
                <a:gd name="connsiteY9" fmla="*/ 526256 h 685850"/>
                <a:gd name="connsiteX10" fmla="*/ 2157413 w 3914775"/>
                <a:gd name="connsiteY10" fmla="*/ 471487 h 685850"/>
                <a:gd name="connsiteX11" fmla="*/ 2452688 w 3914775"/>
                <a:gd name="connsiteY11" fmla="*/ 404812 h 685850"/>
                <a:gd name="connsiteX12" fmla="*/ 2762250 w 3914775"/>
                <a:gd name="connsiteY12" fmla="*/ 304800 h 685850"/>
                <a:gd name="connsiteX13" fmla="*/ 3138488 w 3914775"/>
                <a:gd name="connsiteY13" fmla="*/ 214312 h 685850"/>
                <a:gd name="connsiteX14" fmla="*/ 3324225 w 3914775"/>
                <a:gd name="connsiteY14" fmla="*/ 176212 h 685850"/>
                <a:gd name="connsiteX15" fmla="*/ 3581400 w 3914775"/>
                <a:gd name="connsiteY15" fmla="*/ 128587 h 685850"/>
                <a:gd name="connsiteX16" fmla="*/ 3714750 w 3914775"/>
                <a:gd name="connsiteY16" fmla="*/ 61912 h 685850"/>
                <a:gd name="connsiteX17" fmla="*/ 3848100 w 3914775"/>
                <a:gd name="connsiteY17" fmla="*/ 14287 h 685850"/>
                <a:gd name="connsiteX18" fmla="*/ 3914775 w 3914775"/>
                <a:gd name="connsiteY18" fmla="*/ 0 h 685850"/>
                <a:gd name="connsiteX19" fmla="*/ 3914775 w 3914775"/>
                <a:gd name="connsiteY19" fmla="*/ 0 h 685850"/>
                <a:gd name="connsiteX0" fmla="*/ 0 w 3914775"/>
                <a:gd name="connsiteY0" fmla="*/ 538162 h 685850"/>
                <a:gd name="connsiteX1" fmla="*/ 190500 w 3914775"/>
                <a:gd name="connsiteY1" fmla="*/ 585787 h 685850"/>
                <a:gd name="connsiteX2" fmla="*/ 381000 w 3914775"/>
                <a:gd name="connsiteY2" fmla="*/ 604837 h 685850"/>
                <a:gd name="connsiteX3" fmla="*/ 647700 w 3914775"/>
                <a:gd name="connsiteY3" fmla="*/ 666750 h 685850"/>
                <a:gd name="connsiteX4" fmla="*/ 795338 w 3914775"/>
                <a:gd name="connsiteY4" fmla="*/ 681037 h 685850"/>
                <a:gd name="connsiteX5" fmla="*/ 923925 w 3914775"/>
                <a:gd name="connsiteY5" fmla="*/ 681037 h 685850"/>
                <a:gd name="connsiteX6" fmla="*/ 1185862 w 3914775"/>
                <a:gd name="connsiteY6" fmla="*/ 623887 h 685850"/>
                <a:gd name="connsiteX7" fmla="*/ 1323975 w 3914775"/>
                <a:gd name="connsiteY7" fmla="*/ 595312 h 685850"/>
                <a:gd name="connsiteX8" fmla="*/ 1583531 w 3914775"/>
                <a:gd name="connsiteY8" fmla="*/ 550068 h 685850"/>
                <a:gd name="connsiteX9" fmla="*/ 1895475 w 3914775"/>
                <a:gd name="connsiteY9" fmla="*/ 526256 h 685850"/>
                <a:gd name="connsiteX10" fmla="*/ 2190751 w 3914775"/>
                <a:gd name="connsiteY10" fmla="*/ 473869 h 685850"/>
                <a:gd name="connsiteX11" fmla="*/ 2452688 w 3914775"/>
                <a:gd name="connsiteY11" fmla="*/ 404812 h 685850"/>
                <a:gd name="connsiteX12" fmla="*/ 2762250 w 3914775"/>
                <a:gd name="connsiteY12" fmla="*/ 304800 h 685850"/>
                <a:gd name="connsiteX13" fmla="*/ 3138488 w 3914775"/>
                <a:gd name="connsiteY13" fmla="*/ 214312 h 685850"/>
                <a:gd name="connsiteX14" fmla="*/ 3324225 w 3914775"/>
                <a:gd name="connsiteY14" fmla="*/ 176212 h 685850"/>
                <a:gd name="connsiteX15" fmla="*/ 3581400 w 3914775"/>
                <a:gd name="connsiteY15" fmla="*/ 128587 h 685850"/>
                <a:gd name="connsiteX16" fmla="*/ 3714750 w 3914775"/>
                <a:gd name="connsiteY16" fmla="*/ 61912 h 685850"/>
                <a:gd name="connsiteX17" fmla="*/ 3848100 w 3914775"/>
                <a:gd name="connsiteY17" fmla="*/ 14287 h 685850"/>
                <a:gd name="connsiteX18" fmla="*/ 3914775 w 3914775"/>
                <a:gd name="connsiteY18" fmla="*/ 0 h 685850"/>
                <a:gd name="connsiteX19" fmla="*/ 3914775 w 3914775"/>
                <a:gd name="connsiteY19" fmla="*/ 0 h 685850"/>
                <a:gd name="connsiteX0" fmla="*/ 0 w 3914775"/>
                <a:gd name="connsiteY0" fmla="*/ 538162 h 722946"/>
                <a:gd name="connsiteX1" fmla="*/ 190500 w 3914775"/>
                <a:gd name="connsiteY1" fmla="*/ 585787 h 722946"/>
                <a:gd name="connsiteX2" fmla="*/ 381000 w 3914775"/>
                <a:gd name="connsiteY2" fmla="*/ 604837 h 722946"/>
                <a:gd name="connsiteX3" fmla="*/ 647700 w 3914775"/>
                <a:gd name="connsiteY3" fmla="*/ 666750 h 722946"/>
                <a:gd name="connsiteX4" fmla="*/ 795338 w 3914775"/>
                <a:gd name="connsiteY4" fmla="*/ 681037 h 722946"/>
                <a:gd name="connsiteX5" fmla="*/ 926306 w 3914775"/>
                <a:gd name="connsiteY5" fmla="*/ 721518 h 722946"/>
                <a:gd name="connsiteX6" fmla="*/ 1185862 w 3914775"/>
                <a:gd name="connsiteY6" fmla="*/ 623887 h 722946"/>
                <a:gd name="connsiteX7" fmla="*/ 1323975 w 3914775"/>
                <a:gd name="connsiteY7" fmla="*/ 595312 h 722946"/>
                <a:gd name="connsiteX8" fmla="*/ 1583531 w 3914775"/>
                <a:gd name="connsiteY8" fmla="*/ 550068 h 722946"/>
                <a:gd name="connsiteX9" fmla="*/ 1895475 w 3914775"/>
                <a:gd name="connsiteY9" fmla="*/ 526256 h 722946"/>
                <a:gd name="connsiteX10" fmla="*/ 2190751 w 3914775"/>
                <a:gd name="connsiteY10" fmla="*/ 473869 h 722946"/>
                <a:gd name="connsiteX11" fmla="*/ 2452688 w 3914775"/>
                <a:gd name="connsiteY11" fmla="*/ 404812 h 722946"/>
                <a:gd name="connsiteX12" fmla="*/ 2762250 w 3914775"/>
                <a:gd name="connsiteY12" fmla="*/ 304800 h 722946"/>
                <a:gd name="connsiteX13" fmla="*/ 3138488 w 3914775"/>
                <a:gd name="connsiteY13" fmla="*/ 214312 h 722946"/>
                <a:gd name="connsiteX14" fmla="*/ 3324225 w 3914775"/>
                <a:gd name="connsiteY14" fmla="*/ 176212 h 722946"/>
                <a:gd name="connsiteX15" fmla="*/ 3581400 w 3914775"/>
                <a:gd name="connsiteY15" fmla="*/ 128587 h 722946"/>
                <a:gd name="connsiteX16" fmla="*/ 3714750 w 3914775"/>
                <a:gd name="connsiteY16" fmla="*/ 61912 h 722946"/>
                <a:gd name="connsiteX17" fmla="*/ 3848100 w 3914775"/>
                <a:gd name="connsiteY17" fmla="*/ 14287 h 722946"/>
                <a:gd name="connsiteX18" fmla="*/ 3914775 w 3914775"/>
                <a:gd name="connsiteY18" fmla="*/ 0 h 722946"/>
                <a:gd name="connsiteX19" fmla="*/ 3914775 w 3914775"/>
                <a:gd name="connsiteY19" fmla="*/ 0 h 722946"/>
                <a:gd name="connsiteX0" fmla="*/ 0 w 3914775"/>
                <a:gd name="connsiteY0" fmla="*/ 538162 h 724675"/>
                <a:gd name="connsiteX1" fmla="*/ 190500 w 3914775"/>
                <a:gd name="connsiteY1" fmla="*/ 585787 h 724675"/>
                <a:gd name="connsiteX2" fmla="*/ 381000 w 3914775"/>
                <a:gd name="connsiteY2" fmla="*/ 604837 h 724675"/>
                <a:gd name="connsiteX3" fmla="*/ 647700 w 3914775"/>
                <a:gd name="connsiteY3" fmla="*/ 666750 h 724675"/>
                <a:gd name="connsiteX4" fmla="*/ 785813 w 3914775"/>
                <a:gd name="connsiteY4" fmla="*/ 697706 h 724675"/>
                <a:gd name="connsiteX5" fmla="*/ 926306 w 3914775"/>
                <a:gd name="connsiteY5" fmla="*/ 721518 h 724675"/>
                <a:gd name="connsiteX6" fmla="*/ 1185862 w 3914775"/>
                <a:gd name="connsiteY6" fmla="*/ 623887 h 724675"/>
                <a:gd name="connsiteX7" fmla="*/ 1323975 w 3914775"/>
                <a:gd name="connsiteY7" fmla="*/ 595312 h 724675"/>
                <a:gd name="connsiteX8" fmla="*/ 1583531 w 3914775"/>
                <a:gd name="connsiteY8" fmla="*/ 550068 h 724675"/>
                <a:gd name="connsiteX9" fmla="*/ 1895475 w 3914775"/>
                <a:gd name="connsiteY9" fmla="*/ 526256 h 724675"/>
                <a:gd name="connsiteX10" fmla="*/ 2190751 w 3914775"/>
                <a:gd name="connsiteY10" fmla="*/ 473869 h 724675"/>
                <a:gd name="connsiteX11" fmla="*/ 2452688 w 3914775"/>
                <a:gd name="connsiteY11" fmla="*/ 404812 h 724675"/>
                <a:gd name="connsiteX12" fmla="*/ 2762250 w 3914775"/>
                <a:gd name="connsiteY12" fmla="*/ 304800 h 724675"/>
                <a:gd name="connsiteX13" fmla="*/ 3138488 w 3914775"/>
                <a:gd name="connsiteY13" fmla="*/ 214312 h 724675"/>
                <a:gd name="connsiteX14" fmla="*/ 3324225 w 3914775"/>
                <a:gd name="connsiteY14" fmla="*/ 176212 h 724675"/>
                <a:gd name="connsiteX15" fmla="*/ 3581400 w 3914775"/>
                <a:gd name="connsiteY15" fmla="*/ 128587 h 724675"/>
                <a:gd name="connsiteX16" fmla="*/ 3714750 w 3914775"/>
                <a:gd name="connsiteY16" fmla="*/ 61912 h 724675"/>
                <a:gd name="connsiteX17" fmla="*/ 3848100 w 3914775"/>
                <a:gd name="connsiteY17" fmla="*/ 14287 h 724675"/>
                <a:gd name="connsiteX18" fmla="*/ 3914775 w 3914775"/>
                <a:gd name="connsiteY18" fmla="*/ 0 h 724675"/>
                <a:gd name="connsiteX19" fmla="*/ 3914775 w 3914775"/>
                <a:gd name="connsiteY19" fmla="*/ 0 h 724675"/>
                <a:gd name="connsiteX0" fmla="*/ 0 w 3969544"/>
                <a:gd name="connsiteY0" fmla="*/ 511968 h 724675"/>
                <a:gd name="connsiteX1" fmla="*/ 245269 w 3969544"/>
                <a:gd name="connsiteY1" fmla="*/ 585787 h 724675"/>
                <a:gd name="connsiteX2" fmla="*/ 435769 w 3969544"/>
                <a:gd name="connsiteY2" fmla="*/ 604837 h 724675"/>
                <a:gd name="connsiteX3" fmla="*/ 702469 w 3969544"/>
                <a:gd name="connsiteY3" fmla="*/ 666750 h 724675"/>
                <a:gd name="connsiteX4" fmla="*/ 840582 w 3969544"/>
                <a:gd name="connsiteY4" fmla="*/ 697706 h 724675"/>
                <a:gd name="connsiteX5" fmla="*/ 981075 w 3969544"/>
                <a:gd name="connsiteY5" fmla="*/ 721518 h 724675"/>
                <a:gd name="connsiteX6" fmla="*/ 1240631 w 3969544"/>
                <a:gd name="connsiteY6" fmla="*/ 623887 h 724675"/>
                <a:gd name="connsiteX7" fmla="*/ 1378744 w 3969544"/>
                <a:gd name="connsiteY7" fmla="*/ 595312 h 724675"/>
                <a:gd name="connsiteX8" fmla="*/ 1638300 w 3969544"/>
                <a:gd name="connsiteY8" fmla="*/ 550068 h 724675"/>
                <a:gd name="connsiteX9" fmla="*/ 1950244 w 3969544"/>
                <a:gd name="connsiteY9" fmla="*/ 526256 h 724675"/>
                <a:gd name="connsiteX10" fmla="*/ 2245520 w 3969544"/>
                <a:gd name="connsiteY10" fmla="*/ 473869 h 724675"/>
                <a:gd name="connsiteX11" fmla="*/ 2507457 w 3969544"/>
                <a:gd name="connsiteY11" fmla="*/ 404812 h 724675"/>
                <a:gd name="connsiteX12" fmla="*/ 2817019 w 3969544"/>
                <a:gd name="connsiteY12" fmla="*/ 304800 h 724675"/>
                <a:gd name="connsiteX13" fmla="*/ 3193257 w 3969544"/>
                <a:gd name="connsiteY13" fmla="*/ 214312 h 724675"/>
                <a:gd name="connsiteX14" fmla="*/ 3378994 w 3969544"/>
                <a:gd name="connsiteY14" fmla="*/ 176212 h 724675"/>
                <a:gd name="connsiteX15" fmla="*/ 3636169 w 3969544"/>
                <a:gd name="connsiteY15" fmla="*/ 128587 h 724675"/>
                <a:gd name="connsiteX16" fmla="*/ 3769519 w 3969544"/>
                <a:gd name="connsiteY16" fmla="*/ 61912 h 724675"/>
                <a:gd name="connsiteX17" fmla="*/ 3902869 w 3969544"/>
                <a:gd name="connsiteY17" fmla="*/ 14287 h 724675"/>
                <a:gd name="connsiteX18" fmla="*/ 3969544 w 3969544"/>
                <a:gd name="connsiteY18" fmla="*/ 0 h 724675"/>
                <a:gd name="connsiteX19" fmla="*/ 3969544 w 3969544"/>
                <a:gd name="connsiteY19" fmla="*/ 0 h 724675"/>
                <a:gd name="connsiteX0" fmla="*/ 0 w 3969544"/>
                <a:gd name="connsiteY0" fmla="*/ 511968 h 724675"/>
                <a:gd name="connsiteX1" fmla="*/ 273844 w 3969544"/>
                <a:gd name="connsiteY1" fmla="*/ 578643 h 724675"/>
                <a:gd name="connsiteX2" fmla="*/ 435769 w 3969544"/>
                <a:gd name="connsiteY2" fmla="*/ 604837 h 724675"/>
                <a:gd name="connsiteX3" fmla="*/ 702469 w 3969544"/>
                <a:gd name="connsiteY3" fmla="*/ 666750 h 724675"/>
                <a:gd name="connsiteX4" fmla="*/ 840582 w 3969544"/>
                <a:gd name="connsiteY4" fmla="*/ 697706 h 724675"/>
                <a:gd name="connsiteX5" fmla="*/ 981075 w 3969544"/>
                <a:gd name="connsiteY5" fmla="*/ 721518 h 724675"/>
                <a:gd name="connsiteX6" fmla="*/ 1240631 w 3969544"/>
                <a:gd name="connsiteY6" fmla="*/ 623887 h 724675"/>
                <a:gd name="connsiteX7" fmla="*/ 1378744 w 3969544"/>
                <a:gd name="connsiteY7" fmla="*/ 595312 h 724675"/>
                <a:gd name="connsiteX8" fmla="*/ 1638300 w 3969544"/>
                <a:gd name="connsiteY8" fmla="*/ 550068 h 724675"/>
                <a:gd name="connsiteX9" fmla="*/ 1950244 w 3969544"/>
                <a:gd name="connsiteY9" fmla="*/ 526256 h 724675"/>
                <a:gd name="connsiteX10" fmla="*/ 2245520 w 3969544"/>
                <a:gd name="connsiteY10" fmla="*/ 473869 h 724675"/>
                <a:gd name="connsiteX11" fmla="*/ 2507457 w 3969544"/>
                <a:gd name="connsiteY11" fmla="*/ 404812 h 724675"/>
                <a:gd name="connsiteX12" fmla="*/ 2817019 w 3969544"/>
                <a:gd name="connsiteY12" fmla="*/ 304800 h 724675"/>
                <a:gd name="connsiteX13" fmla="*/ 3193257 w 3969544"/>
                <a:gd name="connsiteY13" fmla="*/ 214312 h 724675"/>
                <a:gd name="connsiteX14" fmla="*/ 3378994 w 3969544"/>
                <a:gd name="connsiteY14" fmla="*/ 176212 h 724675"/>
                <a:gd name="connsiteX15" fmla="*/ 3636169 w 3969544"/>
                <a:gd name="connsiteY15" fmla="*/ 128587 h 724675"/>
                <a:gd name="connsiteX16" fmla="*/ 3769519 w 3969544"/>
                <a:gd name="connsiteY16" fmla="*/ 61912 h 724675"/>
                <a:gd name="connsiteX17" fmla="*/ 3902869 w 3969544"/>
                <a:gd name="connsiteY17" fmla="*/ 14287 h 724675"/>
                <a:gd name="connsiteX18" fmla="*/ 3969544 w 3969544"/>
                <a:gd name="connsiteY18" fmla="*/ 0 h 724675"/>
                <a:gd name="connsiteX19" fmla="*/ 3969544 w 3969544"/>
                <a:gd name="connsiteY19" fmla="*/ 0 h 724675"/>
                <a:gd name="connsiteX0" fmla="*/ 0 w 3969544"/>
                <a:gd name="connsiteY0" fmla="*/ 511968 h 724675"/>
                <a:gd name="connsiteX1" fmla="*/ 273844 w 3969544"/>
                <a:gd name="connsiteY1" fmla="*/ 578643 h 724675"/>
                <a:gd name="connsiteX2" fmla="*/ 442913 w 3969544"/>
                <a:gd name="connsiteY2" fmla="*/ 640555 h 724675"/>
                <a:gd name="connsiteX3" fmla="*/ 702469 w 3969544"/>
                <a:gd name="connsiteY3" fmla="*/ 666750 h 724675"/>
                <a:gd name="connsiteX4" fmla="*/ 840582 w 3969544"/>
                <a:gd name="connsiteY4" fmla="*/ 697706 h 724675"/>
                <a:gd name="connsiteX5" fmla="*/ 981075 w 3969544"/>
                <a:gd name="connsiteY5" fmla="*/ 721518 h 724675"/>
                <a:gd name="connsiteX6" fmla="*/ 1240631 w 3969544"/>
                <a:gd name="connsiteY6" fmla="*/ 623887 h 724675"/>
                <a:gd name="connsiteX7" fmla="*/ 1378744 w 3969544"/>
                <a:gd name="connsiteY7" fmla="*/ 595312 h 724675"/>
                <a:gd name="connsiteX8" fmla="*/ 1638300 w 3969544"/>
                <a:gd name="connsiteY8" fmla="*/ 550068 h 724675"/>
                <a:gd name="connsiteX9" fmla="*/ 1950244 w 3969544"/>
                <a:gd name="connsiteY9" fmla="*/ 526256 h 724675"/>
                <a:gd name="connsiteX10" fmla="*/ 2245520 w 3969544"/>
                <a:gd name="connsiteY10" fmla="*/ 473869 h 724675"/>
                <a:gd name="connsiteX11" fmla="*/ 2507457 w 3969544"/>
                <a:gd name="connsiteY11" fmla="*/ 404812 h 724675"/>
                <a:gd name="connsiteX12" fmla="*/ 2817019 w 3969544"/>
                <a:gd name="connsiteY12" fmla="*/ 304800 h 724675"/>
                <a:gd name="connsiteX13" fmla="*/ 3193257 w 3969544"/>
                <a:gd name="connsiteY13" fmla="*/ 214312 h 724675"/>
                <a:gd name="connsiteX14" fmla="*/ 3378994 w 3969544"/>
                <a:gd name="connsiteY14" fmla="*/ 176212 h 724675"/>
                <a:gd name="connsiteX15" fmla="*/ 3636169 w 3969544"/>
                <a:gd name="connsiteY15" fmla="*/ 128587 h 724675"/>
                <a:gd name="connsiteX16" fmla="*/ 3769519 w 3969544"/>
                <a:gd name="connsiteY16" fmla="*/ 61912 h 724675"/>
                <a:gd name="connsiteX17" fmla="*/ 3902869 w 3969544"/>
                <a:gd name="connsiteY17" fmla="*/ 14287 h 724675"/>
                <a:gd name="connsiteX18" fmla="*/ 3969544 w 3969544"/>
                <a:gd name="connsiteY18" fmla="*/ 0 h 724675"/>
                <a:gd name="connsiteX19" fmla="*/ 3969544 w 3969544"/>
                <a:gd name="connsiteY19" fmla="*/ 0 h 724675"/>
                <a:gd name="connsiteX0" fmla="*/ 0 w 3969544"/>
                <a:gd name="connsiteY0" fmla="*/ 511968 h 724358"/>
                <a:gd name="connsiteX1" fmla="*/ 273844 w 3969544"/>
                <a:gd name="connsiteY1" fmla="*/ 578643 h 724358"/>
                <a:gd name="connsiteX2" fmla="*/ 442913 w 3969544"/>
                <a:gd name="connsiteY2" fmla="*/ 640555 h 724358"/>
                <a:gd name="connsiteX3" fmla="*/ 695326 w 3969544"/>
                <a:gd name="connsiteY3" fmla="*/ 692944 h 724358"/>
                <a:gd name="connsiteX4" fmla="*/ 840582 w 3969544"/>
                <a:gd name="connsiteY4" fmla="*/ 697706 h 724358"/>
                <a:gd name="connsiteX5" fmla="*/ 981075 w 3969544"/>
                <a:gd name="connsiteY5" fmla="*/ 721518 h 724358"/>
                <a:gd name="connsiteX6" fmla="*/ 1240631 w 3969544"/>
                <a:gd name="connsiteY6" fmla="*/ 623887 h 724358"/>
                <a:gd name="connsiteX7" fmla="*/ 1378744 w 3969544"/>
                <a:gd name="connsiteY7" fmla="*/ 595312 h 724358"/>
                <a:gd name="connsiteX8" fmla="*/ 1638300 w 3969544"/>
                <a:gd name="connsiteY8" fmla="*/ 550068 h 724358"/>
                <a:gd name="connsiteX9" fmla="*/ 1950244 w 3969544"/>
                <a:gd name="connsiteY9" fmla="*/ 526256 h 724358"/>
                <a:gd name="connsiteX10" fmla="*/ 2245520 w 3969544"/>
                <a:gd name="connsiteY10" fmla="*/ 473869 h 724358"/>
                <a:gd name="connsiteX11" fmla="*/ 2507457 w 3969544"/>
                <a:gd name="connsiteY11" fmla="*/ 404812 h 724358"/>
                <a:gd name="connsiteX12" fmla="*/ 2817019 w 3969544"/>
                <a:gd name="connsiteY12" fmla="*/ 304800 h 724358"/>
                <a:gd name="connsiteX13" fmla="*/ 3193257 w 3969544"/>
                <a:gd name="connsiteY13" fmla="*/ 214312 h 724358"/>
                <a:gd name="connsiteX14" fmla="*/ 3378994 w 3969544"/>
                <a:gd name="connsiteY14" fmla="*/ 176212 h 724358"/>
                <a:gd name="connsiteX15" fmla="*/ 3636169 w 3969544"/>
                <a:gd name="connsiteY15" fmla="*/ 128587 h 724358"/>
                <a:gd name="connsiteX16" fmla="*/ 3769519 w 3969544"/>
                <a:gd name="connsiteY16" fmla="*/ 61912 h 724358"/>
                <a:gd name="connsiteX17" fmla="*/ 3902869 w 3969544"/>
                <a:gd name="connsiteY17" fmla="*/ 14287 h 724358"/>
                <a:gd name="connsiteX18" fmla="*/ 3969544 w 3969544"/>
                <a:gd name="connsiteY18" fmla="*/ 0 h 724358"/>
                <a:gd name="connsiteX19" fmla="*/ 3969544 w 3969544"/>
                <a:gd name="connsiteY19" fmla="*/ 0 h 724358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950244 w 3969544"/>
                <a:gd name="connsiteY9" fmla="*/ 526256 h 734917"/>
                <a:gd name="connsiteX10" fmla="*/ 2245520 w 3969544"/>
                <a:gd name="connsiteY10" fmla="*/ 473869 h 734917"/>
                <a:gd name="connsiteX11" fmla="*/ 2507457 w 3969544"/>
                <a:gd name="connsiteY11" fmla="*/ 404812 h 734917"/>
                <a:gd name="connsiteX12" fmla="*/ 2817019 w 3969544"/>
                <a:gd name="connsiteY12" fmla="*/ 304800 h 734917"/>
                <a:gd name="connsiteX13" fmla="*/ 3193257 w 3969544"/>
                <a:gd name="connsiteY13" fmla="*/ 214312 h 734917"/>
                <a:gd name="connsiteX14" fmla="*/ 3378994 w 3969544"/>
                <a:gd name="connsiteY14" fmla="*/ 176212 h 734917"/>
                <a:gd name="connsiteX15" fmla="*/ 3636169 w 3969544"/>
                <a:gd name="connsiteY15" fmla="*/ 128587 h 734917"/>
                <a:gd name="connsiteX16" fmla="*/ 3769519 w 3969544"/>
                <a:gd name="connsiteY16" fmla="*/ 61912 h 734917"/>
                <a:gd name="connsiteX17" fmla="*/ 3902869 w 3969544"/>
                <a:gd name="connsiteY17" fmla="*/ 14287 h 734917"/>
                <a:gd name="connsiteX18" fmla="*/ 3969544 w 3969544"/>
                <a:gd name="connsiteY18" fmla="*/ 0 h 734917"/>
                <a:gd name="connsiteX19" fmla="*/ 3969544 w 3969544"/>
                <a:gd name="connsiteY19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957387 w 3969544"/>
                <a:gd name="connsiteY9" fmla="*/ 519112 h 734917"/>
                <a:gd name="connsiteX10" fmla="*/ 2245520 w 3969544"/>
                <a:gd name="connsiteY10" fmla="*/ 473869 h 734917"/>
                <a:gd name="connsiteX11" fmla="*/ 2507457 w 3969544"/>
                <a:gd name="connsiteY11" fmla="*/ 404812 h 734917"/>
                <a:gd name="connsiteX12" fmla="*/ 2817019 w 3969544"/>
                <a:gd name="connsiteY12" fmla="*/ 304800 h 734917"/>
                <a:gd name="connsiteX13" fmla="*/ 3193257 w 3969544"/>
                <a:gd name="connsiteY13" fmla="*/ 214312 h 734917"/>
                <a:gd name="connsiteX14" fmla="*/ 3378994 w 3969544"/>
                <a:gd name="connsiteY14" fmla="*/ 176212 h 734917"/>
                <a:gd name="connsiteX15" fmla="*/ 3636169 w 3969544"/>
                <a:gd name="connsiteY15" fmla="*/ 128587 h 734917"/>
                <a:gd name="connsiteX16" fmla="*/ 3769519 w 3969544"/>
                <a:gd name="connsiteY16" fmla="*/ 61912 h 734917"/>
                <a:gd name="connsiteX17" fmla="*/ 3902869 w 3969544"/>
                <a:gd name="connsiteY17" fmla="*/ 14287 h 734917"/>
                <a:gd name="connsiteX18" fmla="*/ 3969544 w 3969544"/>
                <a:gd name="connsiteY18" fmla="*/ 0 h 734917"/>
                <a:gd name="connsiteX19" fmla="*/ 3969544 w 3969544"/>
                <a:gd name="connsiteY19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04988 w 3969544"/>
                <a:gd name="connsiteY9" fmla="*/ 535217 h 734917"/>
                <a:gd name="connsiteX10" fmla="*/ 1957387 w 3969544"/>
                <a:gd name="connsiteY10" fmla="*/ 519112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21657 w 3969544"/>
                <a:gd name="connsiteY9" fmla="*/ 528073 h 734917"/>
                <a:gd name="connsiteX10" fmla="*/ 1957387 w 3969544"/>
                <a:gd name="connsiteY10" fmla="*/ 519112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21657 w 3969544"/>
                <a:gd name="connsiteY9" fmla="*/ 530455 h 734917"/>
                <a:gd name="connsiteX10" fmla="*/ 1957387 w 3969544"/>
                <a:gd name="connsiteY10" fmla="*/ 519112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21657 w 3969544"/>
                <a:gd name="connsiteY9" fmla="*/ 525693 h 734917"/>
                <a:gd name="connsiteX10" fmla="*/ 1957387 w 3969544"/>
                <a:gd name="connsiteY10" fmla="*/ 519112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21657 w 3969544"/>
                <a:gd name="connsiteY9" fmla="*/ 525693 h 734917"/>
                <a:gd name="connsiteX10" fmla="*/ 1964531 w 3969544"/>
                <a:gd name="connsiteY10" fmla="*/ 516731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  <a:gd name="connsiteX0" fmla="*/ 0 w 3969544"/>
                <a:gd name="connsiteY0" fmla="*/ 511968 h 734917"/>
                <a:gd name="connsiteX1" fmla="*/ 273844 w 3969544"/>
                <a:gd name="connsiteY1" fmla="*/ 578643 h 734917"/>
                <a:gd name="connsiteX2" fmla="*/ 442913 w 3969544"/>
                <a:gd name="connsiteY2" fmla="*/ 640555 h 734917"/>
                <a:gd name="connsiteX3" fmla="*/ 695326 w 3969544"/>
                <a:gd name="connsiteY3" fmla="*/ 692944 h 734917"/>
                <a:gd name="connsiteX4" fmla="*/ 840582 w 3969544"/>
                <a:gd name="connsiteY4" fmla="*/ 731044 h 734917"/>
                <a:gd name="connsiteX5" fmla="*/ 981075 w 3969544"/>
                <a:gd name="connsiteY5" fmla="*/ 721518 h 734917"/>
                <a:gd name="connsiteX6" fmla="*/ 1240631 w 3969544"/>
                <a:gd name="connsiteY6" fmla="*/ 623887 h 734917"/>
                <a:gd name="connsiteX7" fmla="*/ 1378744 w 3969544"/>
                <a:gd name="connsiteY7" fmla="*/ 595312 h 734917"/>
                <a:gd name="connsiteX8" fmla="*/ 1638300 w 3969544"/>
                <a:gd name="connsiteY8" fmla="*/ 550068 h 734917"/>
                <a:gd name="connsiteX9" fmla="*/ 1826419 w 3969544"/>
                <a:gd name="connsiteY9" fmla="*/ 530456 h 734917"/>
                <a:gd name="connsiteX10" fmla="*/ 1964531 w 3969544"/>
                <a:gd name="connsiteY10" fmla="*/ 516731 h 734917"/>
                <a:gd name="connsiteX11" fmla="*/ 2245520 w 3969544"/>
                <a:gd name="connsiteY11" fmla="*/ 473869 h 734917"/>
                <a:gd name="connsiteX12" fmla="*/ 2507457 w 3969544"/>
                <a:gd name="connsiteY12" fmla="*/ 404812 h 734917"/>
                <a:gd name="connsiteX13" fmla="*/ 2817019 w 3969544"/>
                <a:gd name="connsiteY13" fmla="*/ 304800 h 734917"/>
                <a:gd name="connsiteX14" fmla="*/ 3193257 w 3969544"/>
                <a:gd name="connsiteY14" fmla="*/ 214312 h 734917"/>
                <a:gd name="connsiteX15" fmla="*/ 3378994 w 3969544"/>
                <a:gd name="connsiteY15" fmla="*/ 176212 h 734917"/>
                <a:gd name="connsiteX16" fmla="*/ 3636169 w 3969544"/>
                <a:gd name="connsiteY16" fmla="*/ 128587 h 734917"/>
                <a:gd name="connsiteX17" fmla="*/ 3769519 w 3969544"/>
                <a:gd name="connsiteY17" fmla="*/ 61912 h 734917"/>
                <a:gd name="connsiteX18" fmla="*/ 3902869 w 3969544"/>
                <a:gd name="connsiteY18" fmla="*/ 14287 h 734917"/>
                <a:gd name="connsiteX19" fmla="*/ 3969544 w 3969544"/>
                <a:gd name="connsiteY19" fmla="*/ 0 h 734917"/>
                <a:gd name="connsiteX20" fmla="*/ 3969544 w 3969544"/>
                <a:gd name="connsiteY20" fmla="*/ 0 h 73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69544" h="734917">
                  <a:moveTo>
                    <a:pt x="0" y="511968"/>
                  </a:moveTo>
                  <a:cubicBezTo>
                    <a:pt x="63500" y="530224"/>
                    <a:pt x="200025" y="557212"/>
                    <a:pt x="273844" y="578643"/>
                  </a:cubicBezTo>
                  <a:cubicBezTo>
                    <a:pt x="347663" y="600074"/>
                    <a:pt x="372666" y="621505"/>
                    <a:pt x="442913" y="640555"/>
                  </a:cubicBezTo>
                  <a:cubicBezTo>
                    <a:pt x="513160" y="659605"/>
                    <a:pt x="629048" y="677863"/>
                    <a:pt x="695326" y="692944"/>
                  </a:cubicBezTo>
                  <a:cubicBezTo>
                    <a:pt x="761604" y="708025"/>
                    <a:pt x="792957" y="726282"/>
                    <a:pt x="840582" y="731044"/>
                  </a:cubicBezTo>
                  <a:cubicBezTo>
                    <a:pt x="888207" y="735806"/>
                    <a:pt x="914400" y="739377"/>
                    <a:pt x="981075" y="721518"/>
                  </a:cubicBezTo>
                  <a:cubicBezTo>
                    <a:pt x="1047750" y="703659"/>
                    <a:pt x="1174353" y="644921"/>
                    <a:pt x="1240631" y="623887"/>
                  </a:cubicBezTo>
                  <a:cubicBezTo>
                    <a:pt x="1306909" y="602853"/>
                    <a:pt x="1312466" y="607615"/>
                    <a:pt x="1378744" y="595312"/>
                  </a:cubicBezTo>
                  <a:cubicBezTo>
                    <a:pt x="1445022" y="583009"/>
                    <a:pt x="1563688" y="560877"/>
                    <a:pt x="1638300" y="550068"/>
                  </a:cubicBezTo>
                  <a:cubicBezTo>
                    <a:pt x="1712912" y="539259"/>
                    <a:pt x="1772047" y="536012"/>
                    <a:pt x="1826419" y="530456"/>
                  </a:cubicBezTo>
                  <a:cubicBezTo>
                    <a:pt x="1880791" y="524900"/>
                    <a:pt x="1894681" y="526162"/>
                    <a:pt x="1964531" y="516731"/>
                  </a:cubicBezTo>
                  <a:cubicBezTo>
                    <a:pt x="2034381" y="507300"/>
                    <a:pt x="2155032" y="492522"/>
                    <a:pt x="2245520" y="473869"/>
                  </a:cubicBezTo>
                  <a:cubicBezTo>
                    <a:pt x="2336008" y="455216"/>
                    <a:pt x="2412207" y="432990"/>
                    <a:pt x="2507457" y="404812"/>
                  </a:cubicBezTo>
                  <a:cubicBezTo>
                    <a:pt x="2602707" y="376634"/>
                    <a:pt x="2702719" y="336550"/>
                    <a:pt x="2817019" y="304800"/>
                  </a:cubicBezTo>
                  <a:cubicBezTo>
                    <a:pt x="2931319" y="273050"/>
                    <a:pt x="3099595" y="235743"/>
                    <a:pt x="3193257" y="214312"/>
                  </a:cubicBezTo>
                  <a:cubicBezTo>
                    <a:pt x="3286919" y="192881"/>
                    <a:pt x="3378994" y="176212"/>
                    <a:pt x="3378994" y="176212"/>
                  </a:cubicBezTo>
                  <a:cubicBezTo>
                    <a:pt x="3452813" y="161925"/>
                    <a:pt x="3571081" y="147637"/>
                    <a:pt x="3636169" y="128587"/>
                  </a:cubicBezTo>
                  <a:cubicBezTo>
                    <a:pt x="3701257" y="109537"/>
                    <a:pt x="3725069" y="80962"/>
                    <a:pt x="3769519" y="61912"/>
                  </a:cubicBezTo>
                  <a:cubicBezTo>
                    <a:pt x="3813969" y="42862"/>
                    <a:pt x="3869532" y="24606"/>
                    <a:pt x="3902869" y="14287"/>
                  </a:cubicBezTo>
                  <a:cubicBezTo>
                    <a:pt x="3936206" y="3968"/>
                    <a:pt x="3969544" y="0"/>
                    <a:pt x="3969544" y="0"/>
                  </a:cubicBezTo>
                  <a:lnTo>
                    <a:pt x="3969544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F7750F-3952-4D4E-9CD9-DC75F54E90B4}"/>
                </a:ext>
              </a:extLst>
            </p:cNvPr>
            <p:cNvSpPr txBox="1"/>
            <p:nvPr/>
          </p:nvSpPr>
          <p:spPr>
            <a:xfrm rot="21120000">
              <a:off x="4639348" y="4909373"/>
              <a:ext cx="1388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African Erosion Surface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C67C96D-89A5-45E0-B0F1-15AC9871E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4462270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3245240-AB51-4AE2-BEC3-E7D3B8C04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4800410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CD819EF-EA03-4AF5-95C5-5BD2DCE2DE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5133780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B1ADCA-7695-4F5D-821A-9721C44924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5474297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6614E35-A74E-42EB-BA9B-C6463AB1A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5812466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9631BDB-0A11-448D-8278-D26E63047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6145836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E60D8F4-9EE7-4E43-A018-E770F7416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328" y="6486353"/>
              <a:ext cx="7567289" cy="11193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F80094-7CC7-4A9B-ADFF-875B2281E90A}"/>
                </a:ext>
              </a:extLst>
            </p:cNvPr>
            <p:cNvSpPr/>
            <p:nvPr/>
          </p:nvSpPr>
          <p:spPr>
            <a:xfrm>
              <a:off x="-204988" y="4164198"/>
              <a:ext cx="745091" cy="2558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3A5AB10-ADC4-411D-82CB-5DBA9CC005CE}"/>
                </a:ext>
              </a:extLst>
            </p:cNvPr>
            <p:cNvSpPr txBox="1"/>
            <p:nvPr/>
          </p:nvSpPr>
          <p:spPr>
            <a:xfrm>
              <a:off x="-95286" y="4339986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1 400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95DFCD2-E46A-4BF9-B243-A593293F2DB6}"/>
                </a:ext>
              </a:extLst>
            </p:cNvPr>
            <p:cNvSpPr txBox="1"/>
            <p:nvPr/>
          </p:nvSpPr>
          <p:spPr>
            <a:xfrm>
              <a:off x="-95286" y="4678128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1 200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0E68484-796D-4BEF-8172-54AE734F8D0E}"/>
                </a:ext>
              </a:extLst>
            </p:cNvPr>
            <p:cNvSpPr txBox="1"/>
            <p:nvPr/>
          </p:nvSpPr>
          <p:spPr>
            <a:xfrm>
              <a:off x="-95286" y="5011507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BB046E4-2048-492C-8AAF-1E8B35230522}"/>
                </a:ext>
              </a:extLst>
            </p:cNvPr>
            <p:cNvSpPr txBox="1"/>
            <p:nvPr/>
          </p:nvSpPr>
          <p:spPr>
            <a:xfrm>
              <a:off x="-95286" y="5352029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FB8BB34-C86E-4221-B775-E051BC78C250}"/>
                </a:ext>
              </a:extLst>
            </p:cNvPr>
            <p:cNvSpPr txBox="1"/>
            <p:nvPr/>
          </p:nvSpPr>
          <p:spPr>
            <a:xfrm>
              <a:off x="-95286" y="5694935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D00CD2D-3376-406B-BD7B-BAC6BC474589}"/>
                </a:ext>
              </a:extLst>
            </p:cNvPr>
            <p:cNvSpPr txBox="1"/>
            <p:nvPr/>
          </p:nvSpPr>
          <p:spPr>
            <a:xfrm>
              <a:off x="-95286" y="6023549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3A37615-0E21-4AA0-9A77-10AD198E47E8}"/>
                </a:ext>
              </a:extLst>
            </p:cNvPr>
            <p:cNvSpPr txBox="1"/>
            <p:nvPr/>
          </p:nvSpPr>
          <p:spPr>
            <a:xfrm>
              <a:off x="-95286" y="6368834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23E41C-B25B-4943-A0CD-0928068E6674}"/>
                </a:ext>
              </a:extLst>
            </p:cNvPr>
            <p:cNvSpPr txBox="1"/>
            <p:nvPr/>
          </p:nvSpPr>
          <p:spPr>
            <a:xfrm>
              <a:off x="15778" y="4150583"/>
              <a:ext cx="46840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7C28FBA-77B4-4732-87C5-9169E5941919}"/>
                </a:ext>
              </a:extLst>
            </p:cNvPr>
            <p:cNvSpPr txBox="1"/>
            <p:nvPr/>
          </p:nvSpPr>
          <p:spPr>
            <a:xfrm rot="60000">
              <a:off x="399691" y="6633073"/>
              <a:ext cx="3742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F0832A2-4B14-419A-8E4D-2F63AD0987EC}"/>
                </a:ext>
              </a:extLst>
            </p:cNvPr>
            <p:cNvSpPr txBox="1"/>
            <p:nvPr/>
          </p:nvSpPr>
          <p:spPr>
            <a:xfrm>
              <a:off x="7618807" y="4349263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1 400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30995B-CB13-4506-98C8-FF8B4785BC00}"/>
                </a:ext>
              </a:extLst>
            </p:cNvPr>
            <p:cNvSpPr txBox="1"/>
            <p:nvPr/>
          </p:nvSpPr>
          <p:spPr>
            <a:xfrm>
              <a:off x="7618807" y="4687405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1 200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A4615FE-708F-42AE-9C73-B1BA0B1006C1}"/>
                </a:ext>
              </a:extLst>
            </p:cNvPr>
            <p:cNvSpPr txBox="1"/>
            <p:nvPr/>
          </p:nvSpPr>
          <p:spPr>
            <a:xfrm>
              <a:off x="7618807" y="5020784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1376FA5-5374-4E8A-BD42-DEB38544E192}"/>
                </a:ext>
              </a:extLst>
            </p:cNvPr>
            <p:cNvSpPr txBox="1"/>
            <p:nvPr/>
          </p:nvSpPr>
          <p:spPr>
            <a:xfrm>
              <a:off x="7618807" y="5361306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29B6C20-1C75-4A7E-9873-11AB5810C613}"/>
                </a:ext>
              </a:extLst>
            </p:cNvPr>
            <p:cNvSpPr txBox="1"/>
            <p:nvPr/>
          </p:nvSpPr>
          <p:spPr>
            <a:xfrm>
              <a:off x="7618807" y="5704212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9ECECE5-9325-4FC9-A216-919D6ADEAAF1}"/>
                </a:ext>
              </a:extLst>
            </p:cNvPr>
            <p:cNvSpPr txBox="1"/>
            <p:nvPr/>
          </p:nvSpPr>
          <p:spPr>
            <a:xfrm>
              <a:off x="7618807" y="6032826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A7F2AA4-8C40-4226-9885-0940F715FEE3}"/>
                </a:ext>
              </a:extLst>
            </p:cNvPr>
            <p:cNvSpPr txBox="1"/>
            <p:nvPr/>
          </p:nvSpPr>
          <p:spPr>
            <a:xfrm>
              <a:off x="7618807" y="6378111"/>
              <a:ext cx="58783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ED2B120-97C0-482A-A909-E6BF354CEF22}"/>
                </a:ext>
              </a:extLst>
            </p:cNvPr>
            <p:cNvSpPr/>
            <p:nvPr/>
          </p:nvSpPr>
          <p:spPr>
            <a:xfrm>
              <a:off x="7594499" y="4814119"/>
              <a:ext cx="1079516" cy="1236693"/>
            </a:xfrm>
            <a:custGeom>
              <a:avLst/>
              <a:gdLst>
                <a:gd name="connsiteX0" fmla="*/ 0 w 1258349"/>
                <a:gd name="connsiteY0" fmla="*/ 1273114 h 1376637"/>
                <a:gd name="connsiteX1" fmla="*/ 151002 w 1258349"/>
                <a:gd name="connsiteY1" fmla="*/ 1357004 h 1376637"/>
                <a:gd name="connsiteX2" fmla="*/ 411061 w 1258349"/>
                <a:gd name="connsiteY2" fmla="*/ 1365393 h 1376637"/>
                <a:gd name="connsiteX3" fmla="*/ 612397 w 1258349"/>
                <a:gd name="connsiteY3" fmla="*/ 1222780 h 1376637"/>
                <a:gd name="connsiteX4" fmla="*/ 645953 w 1258349"/>
                <a:gd name="connsiteY4" fmla="*/ 1013055 h 1376637"/>
                <a:gd name="connsiteX5" fmla="*/ 528507 w 1258349"/>
                <a:gd name="connsiteY5" fmla="*/ 669106 h 1376637"/>
                <a:gd name="connsiteX6" fmla="*/ 478173 w 1258349"/>
                <a:gd name="connsiteY6" fmla="*/ 417437 h 1376637"/>
                <a:gd name="connsiteX7" fmla="*/ 436228 w 1258349"/>
                <a:gd name="connsiteY7" fmla="*/ 199323 h 1376637"/>
                <a:gd name="connsiteX8" fmla="*/ 453006 w 1258349"/>
                <a:gd name="connsiteY8" fmla="*/ 6376 h 1376637"/>
                <a:gd name="connsiteX9" fmla="*/ 553674 w 1258349"/>
                <a:gd name="connsiteY9" fmla="*/ 65099 h 1376637"/>
                <a:gd name="connsiteX10" fmla="*/ 746620 w 1258349"/>
                <a:gd name="connsiteY10" fmla="*/ 249657 h 1376637"/>
                <a:gd name="connsiteX11" fmla="*/ 889233 w 1258349"/>
                <a:gd name="connsiteY11" fmla="*/ 484549 h 1376637"/>
                <a:gd name="connsiteX12" fmla="*/ 1065402 w 1258349"/>
                <a:gd name="connsiteY12" fmla="*/ 711051 h 1376637"/>
                <a:gd name="connsiteX13" fmla="*/ 1191237 w 1258349"/>
                <a:gd name="connsiteY13" fmla="*/ 878831 h 1376637"/>
                <a:gd name="connsiteX14" fmla="*/ 1258349 w 1258349"/>
                <a:gd name="connsiteY14" fmla="*/ 962721 h 1376637"/>
                <a:gd name="connsiteX0" fmla="*/ 0 w 1258349"/>
                <a:gd name="connsiteY0" fmla="*/ 1273114 h 1376637"/>
                <a:gd name="connsiteX1" fmla="*/ 151002 w 1258349"/>
                <a:gd name="connsiteY1" fmla="*/ 1357004 h 1376637"/>
                <a:gd name="connsiteX2" fmla="*/ 411061 w 1258349"/>
                <a:gd name="connsiteY2" fmla="*/ 1365393 h 1376637"/>
                <a:gd name="connsiteX3" fmla="*/ 612397 w 1258349"/>
                <a:gd name="connsiteY3" fmla="*/ 1222780 h 1376637"/>
                <a:gd name="connsiteX4" fmla="*/ 570452 w 1258349"/>
                <a:gd name="connsiteY4" fmla="*/ 1046611 h 1376637"/>
                <a:gd name="connsiteX5" fmla="*/ 528507 w 1258349"/>
                <a:gd name="connsiteY5" fmla="*/ 669106 h 1376637"/>
                <a:gd name="connsiteX6" fmla="*/ 478173 w 1258349"/>
                <a:gd name="connsiteY6" fmla="*/ 417437 h 1376637"/>
                <a:gd name="connsiteX7" fmla="*/ 436228 w 1258349"/>
                <a:gd name="connsiteY7" fmla="*/ 199323 h 1376637"/>
                <a:gd name="connsiteX8" fmla="*/ 453006 w 1258349"/>
                <a:gd name="connsiteY8" fmla="*/ 6376 h 1376637"/>
                <a:gd name="connsiteX9" fmla="*/ 553674 w 1258349"/>
                <a:gd name="connsiteY9" fmla="*/ 65099 h 1376637"/>
                <a:gd name="connsiteX10" fmla="*/ 746620 w 1258349"/>
                <a:gd name="connsiteY10" fmla="*/ 249657 h 1376637"/>
                <a:gd name="connsiteX11" fmla="*/ 889233 w 1258349"/>
                <a:gd name="connsiteY11" fmla="*/ 484549 h 1376637"/>
                <a:gd name="connsiteX12" fmla="*/ 1065402 w 1258349"/>
                <a:gd name="connsiteY12" fmla="*/ 711051 h 1376637"/>
                <a:gd name="connsiteX13" fmla="*/ 1191237 w 1258349"/>
                <a:gd name="connsiteY13" fmla="*/ 878831 h 1376637"/>
                <a:gd name="connsiteX14" fmla="*/ 1258349 w 1258349"/>
                <a:gd name="connsiteY14" fmla="*/ 962721 h 1376637"/>
                <a:gd name="connsiteX0" fmla="*/ 0 w 1258349"/>
                <a:gd name="connsiteY0" fmla="*/ 1273114 h 1376637"/>
                <a:gd name="connsiteX1" fmla="*/ 151002 w 1258349"/>
                <a:gd name="connsiteY1" fmla="*/ 1357004 h 1376637"/>
                <a:gd name="connsiteX2" fmla="*/ 411061 w 1258349"/>
                <a:gd name="connsiteY2" fmla="*/ 1365393 h 1376637"/>
                <a:gd name="connsiteX3" fmla="*/ 511729 w 1258349"/>
                <a:gd name="connsiteY3" fmla="*/ 1222780 h 1376637"/>
                <a:gd name="connsiteX4" fmla="*/ 570452 w 1258349"/>
                <a:gd name="connsiteY4" fmla="*/ 1046611 h 1376637"/>
                <a:gd name="connsiteX5" fmla="*/ 528507 w 1258349"/>
                <a:gd name="connsiteY5" fmla="*/ 669106 h 1376637"/>
                <a:gd name="connsiteX6" fmla="*/ 478173 w 1258349"/>
                <a:gd name="connsiteY6" fmla="*/ 417437 h 1376637"/>
                <a:gd name="connsiteX7" fmla="*/ 436228 w 1258349"/>
                <a:gd name="connsiteY7" fmla="*/ 199323 h 1376637"/>
                <a:gd name="connsiteX8" fmla="*/ 453006 w 1258349"/>
                <a:gd name="connsiteY8" fmla="*/ 6376 h 1376637"/>
                <a:gd name="connsiteX9" fmla="*/ 553674 w 1258349"/>
                <a:gd name="connsiteY9" fmla="*/ 65099 h 1376637"/>
                <a:gd name="connsiteX10" fmla="*/ 746620 w 1258349"/>
                <a:gd name="connsiteY10" fmla="*/ 249657 h 1376637"/>
                <a:gd name="connsiteX11" fmla="*/ 889233 w 1258349"/>
                <a:gd name="connsiteY11" fmla="*/ 484549 h 1376637"/>
                <a:gd name="connsiteX12" fmla="*/ 1065402 w 1258349"/>
                <a:gd name="connsiteY12" fmla="*/ 711051 h 1376637"/>
                <a:gd name="connsiteX13" fmla="*/ 1191237 w 1258349"/>
                <a:gd name="connsiteY13" fmla="*/ 878831 h 1376637"/>
                <a:gd name="connsiteX14" fmla="*/ 1258349 w 1258349"/>
                <a:gd name="connsiteY14" fmla="*/ 962721 h 1376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8349" h="1376637">
                  <a:moveTo>
                    <a:pt x="0" y="1273114"/>
                  </a:moveTo>
                  <a:cubicBezTo>
                    <a:pt x="41246" y="1307369"/>
                    <a:pt x="82492" y="1341624"/>
                    <a:pt x="151002" y="1357004"/>
                  </a:cubicBezTo>
                  <a:cubicBezTo>
                    <a:pt x="219512" y="1372384"/>
                    <a:pt x="350940" y="1387764"/>
                    <a:pt x="411061" y="1365393"/>
                  </a:cubicBezTo>
                  <a:cubicBezTo>
                    <a:pt x="471182" y="1343022"/>
                    <a:pt x="485164" y="1275910"/>
                    <a:pt x="511729" y="1222780"/>
                  </a:cubicBezTo>
                  <a:cubicBezTo>
                    <a:pt x="538294" y="1169650"/>
                    <a:pt x="567656" y="1138890"/>
                    <a:pt x="570452" y="1046611"/>
                  </a:cubicBezTo>
                  <a:cubicBezTo>
                    <a:pt x="573248" y="954332"/>
                    <a:pt x="543887" y="773968"/>
                    <a:pt x="528507" y="669106"/>
                  </a:cubicBezTo>
                  <a:cubicBezTo>
                    <a:pt x="513127" y="564244"/>
                    <a:pt x="493553" y="495734"/>
                    <a:pt x="478173" y="417437"/>
                  </a:cubicBezTo>
                  <a:cubicBezTo>
                    <a:pt x="462793" y="339140"/>
                    <a:pt x="440422" y="267833"/>
                    <a:pt x="436228" y="199323"/>
                  </a:cubicBezTo>
                  <a:cubicBezTo>
                    <a:pt x="432034" y="130813"/>
                    <a:pt x="433432" y="28747"/>
                    <a:pt x="453006" y="6376"/>
                  </a:cubicBezTo>
                  <a:cubicBezTo>
                    <a:pt x="472580" y="-15995"/>
                    <a:pt x="504738" y="24552"/>
                    <a:pt x="553674" y="65099"/>
                  </a:cubicBezTo>
                  <a:cubicBezTo>
                    <a:pt x="602610" y="105646"/>
                    <a:pt x="690694" y="179749"/>
                    <a:pt x="746620" y="249657"/>
                  </a:cubicBezTo>
                  <a:cubicBezTo>
                    <a:pt x="802546" y="319565"/>
                    <a:pt x="836103" y="407650"/>
                    <a:pt x="889233" y="484549"/>
                  </a:cubicBezTo>
                  <a:cubicBezTo>
                    <a:pt x="942363" y="561448"/>
                    <a:pt x="1015068" y="645337"/>
                    <a:pt x="1065402" y="711051"/>
                  </a:cubicBezTo>
                  <a:cubicBezTo>
                    <a:pt x="1115736" y="776765"/>
                    <a:pt x="1159079" y="836886"/>
                    <a:pt x="1191237" y="878831"/>
                  </a:cubicBezTo>
                  <a:cubicBezTo>
                    <a:pt x="1223395" y="920776"/>
                    <a:pt x="1240872" y="941748"/>
                    <a:pt x="1258349" y="962721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59EF2E-3BC8-4C4B-89B0-5D2F92003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511" y="4468295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BA5A656-E4B0-48C6-9124-B3912E75F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3" y="4806435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C28F5AF-7C97-432C-8B2D-EC358ACE05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276" y="5144578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6A2F424-F045-4B08-8930-74833BFBC8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513" y="5485101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885BC431-0365-4B9D-9870-F4B3FCF1C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890" y="6156625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DE1A967-4806-45D6-AB91-8E52D62D6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647" y="6494765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9E1AE4B-C1B7-495D-859E-EF33ACA2C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507" y="5825624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284E3C69-66AF-42C1-9D21-E9BC78B739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3084" y="4468291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5DE395C-4FF5-402C-9899-9CFCE0F8F7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7846" y="4806431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CDE1DA7-3CF2-4AAF-B194-69A8B863C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7849" y="5144574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0C3E20F4-FE21-46C2-8E45-A60D4B54E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3086" y="5485097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96269DD-8022-4213-BD18-41AE77474D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5463" y="6156621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B4D95606-0667-4CB3-895B-1432A66E4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0220" y="6494761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4309719-0AAB-4591-BAE4-A897CEB1DA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3080" y="5825620"/>
              <a:ext cx="648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4E332C-BF03-4334-9840-8A0AADA6F47C}"/>
                </a:ext>
              </a:extLst>
            </p:cNvPr>
            <p:cNvSpPr/>
            <p:nvPr/>
          </p:nvSpPr>
          <p:spPr>
            <a:xfrm>
              <a:off x="482507" y="4150583"/>
              <a:ext cx="6172746" cy="163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40BBCF-34AA-4D39-957A-5118AD574B32}"/>
                </a:ext>
              </a:extLst>
            </p:cNvPr>
            <p:cNvSpPr/>
            <p:nvPr/>
          </p:nvSpPr>
          <p:spPr>
            <a:xfrm>
              <a:off x="560431" y="5198100"/>
              <a:ext cx="167310" cy="97800"/>
            </a:xfrm>
            <a:custGeom>
              <a:avLst/>
              <a:gdLst>
                <a:gd name="connsiteX0" fmla="*/ 0 w 188118"/>
                <a:gd name="connsiteY0" fmla="*/ 0 h 90487"/>
                <a:gd name="connsiteX1" fmla="*/ 180975 w 188118"/>
                <a:gd name="connsiteY1" fmla="*/ 9525 h 90487"/>
                <a:gd name="connsiteX2" fmla="*/ 188118 w 188118"/>
                <a:gd name="connsiteY2" fmla="*/ 85725 h 90487"/>
                <a:gd name="connsiteX3" fmla="*/ 114300 w 188118"/>
                <a:gd name="connsiteY3" fmla="*/ 90487 h 90487"/>
                <a:gd name="connsiteX4" fmla="*/ 73818 w 188118"/>
                <a:gd name="connsiteY4" fmla="*/ 78581 h 90487"/>
                <a:gd name="connsiteX5" fmla="*/ 28575 w 188118"/>
                <a:gd name="connsiteY5" fmla="*/ 64293 h 90487"/>
                <a:gd name="connsiteX6" fmla="*/ 0 w 188118"/>
                <a:gd name="connsiteY6" fmla="*/ 0 h 90487"/>
                <a:gd name="connsiteX0" fmla="*/ 0 w 175240"/>
                <a:gd name="connsiteY0" fmla="*/ 0 h 90487"/>
                <a:gd name="connsiteX1" fmla="*/ 168097 w 175240"/>
                <a:gd name="connsiteY1" fmla="*/ 9525 h 90487"/>
                <a:gd name="connsiteX2" fmla="*/ 175240 w 175240"/>
                <a:gd name="connsiteY2" fmla="*/ 85725 h 90487"/>
                <a:gd name="connsiteX3" fmla="*/ 101422 w 175240"/>
                <a:gd name="connsiteY3" fmla="*/ 90487 h 90487"/>
                <a:gd name="connsiteX4" fmla="*/ 60940 w 175240"/>
                <a:gd name="connsiteY4" fmla="*/ 78581 h 90487"/>
                <a:gd name="connsiteX5" fmla="*/ 15697 w 175240"/>
                <a:gd name="connsiteY5" fmla="*/ 64293 h 90487"/>
                <a:gd name="connsiteX6" fmla="*/ 0 w 175240"/>
                <a:gd name="connsiteY6" fmla="*/ 0 h 90487"/>
                <a:gd name="connsiteX0" fmla="*/ 0 w 175240"/>
                <a:gd name="connsiteY0" fmla="*/ 0 h 90487"/>
                <a:gd name="connsiteX1" fmla="*/ 168097 w 175240"/>
                <a:gd name="connsiteY1" fmla="*/ 9525 h 90487"/>
                <a:gd name="connsiteX2" fmla="*/ 175240 w 175240"/>
                <a:gd name="connsiteY2" fmla="*/ 85725 h 90487"/>
                <a:gd name="connsiteX3" fmla="*/ 101422 w 175240"/>
                <a:gd name="connsiteY3" fmla="*/ 90487 h 90487"/>
                <a:gd name="connsiteX4" fmla="*/ 60940 w 175240"/>
                <a:gd name="connsiteY4" fmla="*/ 78581 h 90487"/>
                <a:gd name="connsiteX5" fmla="*/ 2819 w 175240"/>
                <a:gd name="connsiteY5" fmla="*/ 57683 h 90487"/>
                <a:gd name="connsiteX6" fmla="*/ 0 w 175240"/>
                <a:gd name="connsiteY6" fmla="*/ 0 h 90487"/>
                <a:gd name="connsiteX0" fmla="*/ 0 w 180976"/>
                <a:gd name="connsiteY0" fmla="*/ 0 h 90487"/>
                <a:gd name="connsiteX1" fmla="*/ 180976 w 180976"/>
                <a:gd name="connsiteY1" fmla="*/ 2915 h 90487"/>
                <a:gd name="connsiteX2" fmla="*/ 175240 w 180976"/>
                <a:gd name="connsiteY2" fmla="*/ 85725 h 90487"/>
                <a:gd name="connsiteX3" fmla="*/ 101422 w 180976"/>
                <a:gd name="connsiteY3" fmla="*/ 90487 h 90487"/>
                <a:gd name="connsiteX4" fmla="*/ 60940 w 180976"/>
                <a:gd name="connsiteY4" fmla="*/ 78581 h 90487"/>
                <a:gd name="connsiteX5" fmla="*/ 2819 w 180976"/>
                <a:gd name="connsiteY5" fmla="*/ 57683 h 90487"/>
                <a:gd name="connsiteX6" fmla="*/ 0 w 180976"/>
                <a:gd name="connsiteY6" fmla="*/ 0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6" h="90487">
                  <a:moveTo>
                    <a:pt x="0" y="0"/>
                  </a:moveTo>
                  <a:lnTo>
                    <a:pt x="180976" y="2915"/>
                  </a:lnTo>
                  <a:lnTo>
                    <a:pt x="175240" y="85725"/>
                  </a:lnTo>
                  <a:lnTo>
                    <a:pt x="101422" y="90487"/>
                  </a:lnTo>
                  <a:lnTo>
                    <a:pt x="60940" y="78581"/>
                  </a:lnTo>
                  <a:lnTo>
                    <a:pt x="2819" y="57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D7F723A-7A6D-44BF-B2F3-6B26F6615480}"/>
                </a:ext>
              </a:extLst>
            </p:cNvPr>
            <p:cNvSpPr txBox="1"/>
            <p:nvPr/>
          </p:nvSpPr>
          <p:spPr>
            <a:xfrm>
              <a:off x="3705290" y="6345800"/>
              <a:ext cx="41021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66AE7C-7F62-4C02-930F-72672C01A003}"/>
                </a:ext>
              </a:extLst>
            </p:cNvPr>
            <p:cNvSpPr txBox="1"/>
            <p:nvPr/>
          </p:nvSpPr>
          <p:spPr>
            <a:xfrm>
              <a:off x="556593" y="4079024"/>
              <a:ext cx="6486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N-S Geologic Sketch Section U-V Through Duiwelskloof Showing the Thrust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2674B3-9C1D-4E7B-B195-9D7C9B86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221568" y="1449958"/>
              <a:ext cx="3493263" cy="1913274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79628036-90DF-4D9B-B5AF-4C91887C0ACA}"/>
                </a:ext>
              </a:extLst>
            </p:cNvPr>
            <p:cNvSpPr txBox="1"/>
            <p:nvPr/>
          </p:nvSpPr>
          <p:spPr>
            <a:xfrm rot="21360000">
              <a:off x="5174048" y="5087061"/>
              <a:ext cx="368185" cy="30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7B52421-D6BB-4F52-8971-95755580197A}"/>
                </a:ext>
              </a:extLst>
            </p:cNvPr>
            <p:cNvSpPr txBox="1"/>
            <p:nvPr/>
          </p:nvSpPr>
          <p:spPr>
            <a:xfrm rot="21360000">
              <a:off x="5135618" y="5296376"/>
              <a:ext cx="3681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3ADA2FD-BD1E-4EE3-A742-F67B72BA139E}"/>
                </a:ext>
              </a:extLst>
            </p:cNvPr>
            <p:cNvSpPr txBox="1"/>
            <p:nvPr/>
          </p:nvSpPr>
          <p:spPr>
            <a:xfrm rot="19680000">
              <a:off x="2829740" y="5487215"/>
              <a:ext cx="3681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Ds</a:t>
              </a: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DDEC209-1B2B-47CA-BC25-1CB81D40875F}"/>
                </a:ext>
              </a:extLst>
            </p:cNvPr>
            <p:cNvSpPr/>
            <p:nvPr/>
          </p:nvSpPr>
          <p:spPr>
            <a:xfrm>
              <a:off x="7091699" y="3622518"/>
              <a:ext cx="1877383" cy="1491241"/>
            </a:xfrm>
            <a:custGeom>
              <a:avLst/>
              <a:gdLst>
                <a:gd name="connsiteX0" fmla="*/ 300870 w 2188392"/>
                <a:gd name="connsiteY0" fmla="*/ 1467042 h 1659989"/>
                <a:gd name="connsiteX1" fmla="*/ 200202 w 2188392"/>
                <a:gd name="connsiteY1" fmla="*/ 1165038 h 1659989"/>
                <a:gd name="connsiteX2" fmla="*/ 91145 w 2188392"/>
                <a:gd name="connsiteY2" fmla="*/ 871424 h 1659989"/>
                <a:gd name="connsiteX3" fmla="*/ 7255 w 2188392"/>
                <a:gd name="connsiteY3" fmla="*/ 493919 h 1659989"/>
                <a:gd name="connsiteX4" fmla="*/ 7255 w 2188392"/>
                <a:gd name="connsiteY4" fmla="*/ 317750 h 1659989"/>
                <a:gd name="connsiteX5" fmla="*/ 32422 w 2188392"/>
                <a:gd name="connsiteY5" fmla="*/ 149970 h 1659989"/>
                <a:gd name="connsiteX6" fmla="*/ 91145 w 2188392"/>
                <a:gd name="connsiteY6" fmla="*/ 15746 h 1659989"/>
                <a:gd name="connsiteX7" fmla="*/ 200202 w 2188392"/>
                <a:gd name="connsiteY7" fmla="*/ 15746 h 1659989"/>
                <a:gd name="connsiteX8" fmla="*/ 477038 w 2188392"/>
                <a:gd name="connsiteY8" fmla="*/ 133192 h 1659989"/>
                <a:gd name="connsiteX9" fmla="*/ 644818 w 2188392"/>
                <a:gd name="connsiteY9" fmla="*/ 275805 h 1659989"/>
                <a:gd name="connsiteX10" fmla="*/ 963600 w 2188392"/>
                <a:gd name="connsiteY10" fmla="*/ 485530 h 1659989"/>
                <a:gd name="connsiteX11" fmla="*/ 1299159 w 2188392"/>
                <a:gd name="connsiteY11" fmla="*/ 804312 h 1659989"/>
                <a:gd name="connsiteX12" fmla="*/ 1584385 w 2188392"/>
                <a:gd name="connsiteY12" fmla="*/ 1039203 h 1659989"/>
                <a:gd name="connsiteX13" fmla="*/ 1836055 w 2188392"/>
                <a:gd name="connsiteY13" fmla="*/ 1341207 h 1659989"/>
                <a:gd name="connsiteX14" fmla="*/ 1995446 w 2188392"/>
                <a:gd name="connsiteY14" fmla="*/ 1475431 h 1659989"/>
                <a:gd name="connsiteX15" fmla="*/ 2188392 w 2188392"/>
                <a:gd name="connsiteY15" fmla="*/ 1659989 h 165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8392" h="1659989">
                  <a:moveTo>
                    <a:pt x="300870" y="1467042"/>
                  </a:moveTo>
                  <a:cubicBezTo>
                    <a:pt x="268013" y="1365675"/>
                    <a:pt x="235156" y="1264308"/>
                    <a:pt x="200202" y="1165038"/>
                  </a:cubicBezTo>
                  <a:cubicBezTo>
                    <a:pt x="165248" y="1065768"/>
                    <a:pt x="123303" y="983277"/>
                    <a:pt x="91145" y="871424"/>
                  </a:cubicBezTo>
                  <a:cubicBezTo>
                    <a:pt x="58987" y="759571"/>
                    <a:pt x="21237" y="586198"/>
                    <a:pt x="7255" y="493919"/>
                  </a:cubicBezTo>
                  <a:cubicBezTo>
                    <a:pt x="-6727" y="401640"/>
                    <a:pt x="3060" y="375075"/>
                    <a:pt x="7255" y="317750"/>
                  </a:cubicBezTo>
                  <a:cubicBezTo>
                    <a:pt x="11449" y="260425"/>
                    <a:pt x="18440" y="200304"/>
                    <a:pt x="32422" y="149970"/>
                  </a:cubicBezTo>
                  <a:cubicBezTo>
                    <a:pt x="46404" y="99636"/>
                    <a:pt x="63182" y="38117"/>
                    <a:pt x="91145" y="15746"/>
                  </a:cubicBezTo>
                  <a:cubicBezTo>
                    <a:pt x="119108" y="-6625"/>
                    <a:pt x="135887" y="-3828"/>
                    <a:pt x="200202" y="15746"/>
                  </a:cubicBezTo>
                  <a:cubicBezTo>
                    <a:pt x="264517" y="35320"/>
                    <a:pt x="402935" y="89849"/>
                    <a:pt x="477038" y="133192"/>
                  </a:cubicBezTo>
                  <a:cubicBezTo>
                    <a:pt x="551141" y="176535"/>
                    <a:pt x="563724" y="217082"/>
                    <a:pt x="644818" y="275805"/>
                  </a:cubicBezTo>
                  <a:cubicBezTo>
                    <a:pt x="725912" y="334528"/>
                    <a:pt x="854543" y="397445"/>
                    <a:pt x="963600" y="485530"/>
                  </a:cubicBezTo>
                  <a:cubicBezTo>
                    <a:pt x="1072657" y="573615"/>
                    <a:pt x="1195695" y="712033"/>
                    <a:pt x="1299159" y="804312"/>
                  </a:cubicBezTo>
                  <a:cubicBezTo>
                    <a:pt x="1402623" y="896591"/>
                    <a:pt x="1494902" y="949721"/>
                    <a:pt x="1584385" y="1039203"/>
                  </a:cubicBezTo>
                  <a:cubicBezTo>
                    <a:pt x="1673868" y="1128685"/>
                    <a:pt x="1767545" y="1268502"/>
                    <a:pt x="1836055" y="1341207"/>
                  </a:cubicBezTo>
                  <a:cubicBezTo>
                    <a:pt x="1904565" y="1413912"/>
                    <a:pt x="1936723" y="1422301"/>
                    <a:pt x="1995446" y="1475431"/>
                  </a:cubicBezTo>
                  <a:cubicBezTo>
                    <a:pt x="2054169" y="1528561"/>
                    <a:pt x="2121280" y="1594275"/>
                    <a:pt x="2188392" y="1659989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43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7563-C706-4DFC-9C51-F6E2E574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268441" cy="649287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ZA" sz="4400" b="1" dirty="0"/>
              <a:t>Extract from presentation given to the South Cape Section of the MCSA in 2019 on the possible origin of the Baviaanskloof slot canyons</a:t>
            </a:r>
          </a:p>
        </p:txBody>
      </p:sp>
    </p:spTree>
    <p:extLst>
      <p:ext uri="{BB962C8B-B14F-4D97-AF65-F5344CB8AC3E}">
        <p14:creationId xmlns:p14="http://schemas.microsoft.com/office/powerpoint/2010/main" val="78673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BC69E-0FBA-48BC-B7C6-656A6F32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369"/>
            <a:ext cx="9144000" cy="58957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395F03-7419-4AAC-B93E-92377BC6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rm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Geology of Slot Canyons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ADF6E-3495-40A5-82C7-A73C9D490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70F60F-60EA-4629-93EA-8FDD0F751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CBAB-DE56-4ACD-999C-04665E6E3A1A}"/>
              </a:ext>
            </a:extLst>
          </p:cNvPr>
          <p:cNvGrpSpPr/>
          <p:nvPr/>
        </p:nvGrpSpPr>
        <p:grpSpPr>
          <a:xfrm>
            <a:off x="0" y="2072391"/>
            <a:ext cx="9160042" cy="1547391"/>
            <a:chOff x="0" y="2072391"/>
            <a:chExt cx="9160042" cy="1547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22B2C45-FC71-4260-AA8E-B0013D1D77B6}"/>
                </a:ext>
              </a:extLst>
            </p:cNvPr>
            <p:cNvGrpSpPr/>
            <p:nvPr/>
          </p:nvGrpSpPr>
          <p:grpSpPr>
            <a:xfrm>
              <a:off x="0" y="2072391"/>
              <a:ext cx="9160042" cy="1547391"/>
              <a:chOff x="0" y="2072391"/>
              <a:chExt cx="9160042" cy="1547391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8E48405-955B-4619-A51A-BB8975540AA7}"/>
                  </a:ext>
                </a:extLst>
              </p:cNvPr>
              <p:cNvSpPr/>
              <p:nvPr/>
            </p:nvSpPr>
            <p:spPr>
              <a:xfrm>
                <a:off x="0" y="2072391"/>
                <a:ext cx="9160042" cy="1496977"/>
              </a:xfrm>
              <a:custGeom>
                <a:avLst/>
                <a:gdLst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088105 w 9160042"/>
                  <a:gd name="connsiteY13" fmla="*/ 16042 h 1491915"/>
                  <a:gd name="connsiteX14" fmla="*/ 3376863 w 9160042"/>
                  <a:gd name="connsiteY14" fmla="*/ 48126 h 1491915"/>
                  <a:gd name="connsiteX15" fmla="*/ 3793958 w 9160042"/>
                  <a:gd name="connsiteY15" fmla="*/ 112294 h 1491915"/>
                  <a:gd name="connsiteX16" fmla="*/ 4186989 w 9160042"/>
                  <a:gd name="connsiteY16" fmla="*/ 256673 h 1491915"/>
                  <a:gd name="connsiteX17" fmla="*/ 4660232 w 9160042"/>
                  <a:gd name="connsiteY17" fmla="*/ 409073 h 1491915"/>
                  <a:gd name="connsiteX18" fmla="*/ 5069305 w 9160042"/>
                  <a:gd name="connsiteY18" fmla="*/ 561473 h 1491915"/>
                  <a:gd name="connsiteX19" fmla="*/ 5478379 w 9160042"/>
                  <a:gd name="connsiteY19" fmla="*/ 697831 h 1491915"/>
                  <a:gd name="connsiteX20" fmla="*/ 5911516 w 9160042"/>
                  <a:gd name="connsiteY20" fmla="*/ 850231 h 1491915"/>
                  <a:gd name="connsiteX21" fmla="*/ 6280484 w 9160042"/>
                  <a:gd name="connsiteY21" fmla="*/ 1050758 h 1491915"/>
                  <a:gd name="connsiteX22" fmla="*/ 6569242 w 9160042"/>
                  <a:gd name="connsiteY22" fmla="*/ 1026694 h 1491915"/>
                  <a:gd name="connsiteX23" fmla="*/ 6849979 w 9160042"/>
                  <a:gd name="connsiteY23" fmla="*/ 930442 h 1491915"/>
                  <a:gd name="connsiteX24" fmla="*/ 7186863 w 9160042"/>
                  <a:gd name="connsiteY24" fmla="*/ 930442 h 1491915"/>
                  <a:gd name="connsiteX25" fmla="*/ 7620000 w 9160042"/>
                  <a:gd name="connsiteY25" fmla="*/ 986589 h 1491915"/>
                  <a:gd name="connsiteX26" fmla="*/ 8301789 w 9160042"/>
                  <a:gd name="connsiteY26" fmla="*/ 1138989 h 1491915"/>
                  <a:gd name="connsiteX27" fmla="*/ 8382000 w 9160042"/>
                  <a:gd name="connsiteY27" fmla="*/ 1155031 h 1491915"/>
                  <a:gd name="connsiteX28" fmla="*/ 8831179 w 9160042"/>
                  <a:gd name="connsiteY28" fmla="*/ 1355558 h 1491915"/>
                  <a:gd name="connsiteX29" fmla="*/ 9160042 w 9160042"/>
                  <a:gd name="connsiteY29" fmla="*/ 1491915 h 1491915"/>
                  <a:gd name="connsiteX0" fmla="*/ 0 w 9160042"/>
                  <a:gd name="connsiteY0" fmla="*/ 1130968 h 1491915"/>
                  <a:gd name="connsiteX1" fmla="*/ 328863 w 9160042"/>
                  <a:gd name="connsiteY1" fmla="*/ 986589 h 1491915"/>
                  <a:gd name="connsiteX2" fmla="*/ 858253 w 9160042"/>
                  <a:gd name="connsiteY2" fmla="*/ 890336 h 1491915"/>
                  <a:gd name="connsiteX3" fmla="*/ 1026695 w 9160042"/>
                  <a:gd name="connsiteY3" fmla="*/ 625642 h 1491915"/>
                  <a:gd name="connsiteX4" fmla="*/ 1203158 w 9160042"/>
                  <a:gd name="connsiteY4" fmla="*/ 521368 h 1491915"/>
                  <a:gd name="connsiteX5" fmla="*/ 1371600 w 9160042"/>
                  <a:gd name="connsiteY5" fmla="*/ 425115 h 1491915"/>
                  <a:gd name="connsiteX6" fmla="*/ 1556084 w 9160042"/>
                  <a:gd name="connsiteY6" fmla="*/ 352926 h 1491915"/>
                  <a:gd name="connsiteX7" fmla="*/ 1596189 w 9160042"/>
                  <a:gd name="connsiteY7" fmla="*/ 288758 h 1491915"/>
                  <a:gd name="connsiteX8" fmla="*/ 1756611 w 9160042"/>
                  <a:gd name="connsiteY8" fmla="*/ 128336 h 1491915"/>
                  <a:gd name="connsiteX9" fmla="*/ 2077453 w 9160042"/>
                  <a:gd name="connsiteY9" fmla="*/ 48126 h 1491915"/>
                  <a:gd name="connsiteX10" fmla="*/ 2398295 w 9160042"/>
                  <a:gd name="connsiteY10" fmla="*/ 0 h 1491915"/>
                  <a:gd name="connsiteX11" fmla="*/ 2839453 w 9160042"/>
                  <a:gd name="connsiteY11" fmla="*/ 0 h 1491915"/>
                  <a:gd name="connsiteX12" fmla="*/ 2999874 w 9160042"/>
                  <a:gd name="connsiteY12" fmla="*/ 32084 h 1491915"/>
                  <a:gd name="connsiteX13" fmla="*/ 3376863 w 9160042"/>
                  <a:gd name="connsiteY13" fmla="*/ 48126 h 1491915"/>
                  <a:gd name="connsiteX14" fmla="*/ 3793958 w 9160042"/>
                  <a:gd name="connsiteY14" fmla="*/ 112294 h 1491915"/>
                  <a:gd name="connsiteX15" fmla="*/ 4186989 w 9160042"/>
                  <a:gd name="connsiteY15" fmla="*/ 256673 h 1491915"/>
                  <a:gd name="connsiteX16" fmla="*/ 4660232 w 9160042"/>
                  <a:gd name="connsiteY16" fmla="*/ 409073 h 1491915"/>
                  <a:gd name="connsiteX17" fmla="*/ 5069305 w 9160042"/>
                  <a:gd name="connsiteY17" fmla="*/ 561473 h 1491915"/>
                  <a:gd name="connsiteX18" fmla="*/ 5478379 w 9160042"/>
                  <a:gd name="connsiteY18" fmla="*/ 697831 h 1491915"/>
                  <a:gd name="connsiteX19" fmla="*/ 5911516 w 9160042"/>
                  <a:gd name="connsiteY19" fmla="*/ 850231 h 1491915"/>
                  <a:gd name="connsiteX20" fmla="*/ 6280484 w 9160042"/>
                  <a:gd name="connsiteY20" fmla="*/ 1050758 h 1491915"/>
                  <a:gd name="connsiteX21" fmla="*/ 6569242 w 9160042"/>
                  <a:gd name="connsiteY21" fmla="*/ 1026694 h 1491915"/>
                  <a:gd name="connsiteX22" fmla="*/ 6849979 w 9160042"/>
                  <a:gd name="connsiteY22" fmla="*/ 930442 h 1491915"/>
                  <a:gd name="connsiteX23" fmla="*/ 7186863 w 9160042"/>
                  <a:gd name="connsiteY23" fmla="*/ 930442 h 1491915"/>
                  <a:gd name="connsiteX24" fmla="*/ 7620000 w 9160042"/>
                  <a:gd name="connsiteY24" fmla="*/ 986589 h 1491915"/>
                  <a:gd name="connsiteX25" fmla="*/ 8301789 w 9160042"/>
                  <a:gd name="connsiteY25" fmla="*/ 1138989 h 1491915"/>
                  <a:gd name="connsiteX26" fmla="*/ 8382000 w 9160042"/>
                  <a:gd name="connsiteY26" fmla="*/ 1155031 h 1491915"/>
                  <a:gd name="connsiteX27" fmla="*/ 8831179 w 9160042"/>
                  <a:gd name="connsiteY27" fmla="*/ 1355558 h 1491915"/>
                  <a:gd name="connsiteX28" fmla="*/ 9160042 w 9160042"/>
                  <a:gd name="connsiteY28" fmla="*/ 1491915 h 1491915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596189 w 9160042"/>
                  <a:gd name="connsiteY7" fmla="*/ 293820 h 1496977"/>
                  <a:gd name="connsiteX8" fmla="*/ 1756611 w 9160042"/>
                  <a:gd name="connsiteY8" fmla="*/ 133398 h 1496977"/>
                  <a:gd name="connsiteX9" fmla="*/ 2077453 w 9160042"/>
                  <a:gd name="connsiteY9" fmla="*/ 53188 h 1496977"/>
                  <a:gd name="connsiteX10" fmla="*/ 2398295 w 9160042"/>
                  <a:gd name="connsiteY10" fmla="*/ 5062 h 1496977"/>
                  <a:gd name="connsiteX11" fmla="*/ 2839453 w 9160042"/>
                  <a:gd name="connsiteY11" fmla="*/ 5062 h 1496977"/>
                  <a:gd name="connsiteX12" fmla="*/ 2999874 w 9160042"/>
                  <a:gd name="connsiteY12" fmla="*/ 37146 h 1496977"/>
                  <a:gd name="connsiteX13" fmla="*/ 3376863 w 9160042"/>
                  <a:gd name="connsiteY13" fmla="*/ 53188 h 1496977"/>
                  <a:gd name="connsiteX14" fmla="*/ 3793958 w 9160042"/>
                  <a:gd name="connsiteY14" fmla="*/ 117356 h 1496977"/>
                  <a:gd name="connsiteX15" fmla="*/ 4186989 w 9160042"/>
                  <a:gd name="connsiteY15" fmla="*/ 261735 h 1496977"/>
                  <a:gd name="connsiteX16" fmla="*/ 4660232 w 9160042"/>
                  <a:gd name="connsiteY16" fmla="*/ 414135 h 1496977"/>
                  <a:gd name="connsiteX17" fmla="*/ 5069305 w 9160042"/>
                  <a:gd name="connsiteY17" fmla="*/ 566535 h 1496977"/>
                  <a:gd name="connsiteX18" fmla="*/ 5478379 w 9160042"/>
                  <a:gd name="connsiteY18" fmla="*/ 702893 h 1496977"/>
                  <a:gd name="connsiteX19" fmla="*/ 5911516 w 9160042"/>
                  <a:gd name="connsiteY19" fmla="*/ 855293 h 1496977"/>
                  <a:gd name="connsiteX20" fmla="*/ 6280484 w 9160042"/>
                  <a:gd name="connsiteY20" fmla="*/ 1055820 h 1496977"/>
                  <a:gd name="connsiteX21" fmla="*/ 6569242 w 9160042"/>
                  <a:gd name="connsiteY21" fmla="*/ 1031756 h 1496977"/>
                  <a:gd name="connsiteX22" fmla="*/ 6849979 w 9160042"/>
                  <a:gd name="connsiteY22" fmla="*/ 935504 h 1496977"/>
                  <a:gd name="connsiteX23" fmla="*/ 7186863 w 9160042"/>
                  <a:gd name="connsiteY23" fmla="*/ 935504 h 1496977"/>
                  <a:gd name="connsiteX24" fmla="*/ 7620000 w 9160042"/>
                  <a:gd name="connsiteY24" fmla="*/ 991651 h 1496977"/>
                  <a:gd name="connsiteX25" fmla="*/ 8301789 w 9160042"/>
                  <a:gd name="connsiteY25" fmla="*/ 1144051 h 1496977"/>
                  <a:gd name="connsiteX26" fmla="*/ 8382000 w 9160042"/>
                  <a:gd name="connsiteY26" fmla="*/ 1160093 h 1496977"/>
                  <a:gd name="connsiteX27" fmla="*/ 8831179 w 9160042"/>
                  <a:gd name="connsiteY27" fmla="*/ 1360620 h 1496977"/>
                  <a:gd name="connsiteX28" fmla="*/ 9160042 w 9160042"/>
                  <a:gd name="connsiteY28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596189 w 9160042"/>
                  <a:gd name="connsiteY7" fmla="*/ 293820 h 1496977"/>
                  <a:gd name="connsiteX8" fmla="*/ 1756611 w 9160042"/>
                  <a:gd name="connsiteY8" fmla="*/ 133398 h 1496977"/>
                  <a:gd name="connsiteX9" fmla="*/ 2077453 w 9160042"/>
                  <a:gd name="connsiteY9" fmla="*/ 53188 h 1496977"/>
                  <a:gd name="connsiteX10" fmla="*/ 2398295 w 9160042"/>
                  <a:gd name="connsiteY10" fmla="*/ 5062 h 1496977"/>
                  <a:gd name="connsiteX11" fmla="*/ 2839453 w 9160042"/>
                  <a:gd name="connsiteY11" fmla="*/ 5062 h 1496977"/>
                  <a:gd name="connsiteX12" fmla="*/ 2999874 w 9160042"/>
                  <a:gd name="connsiteY12" fmla="*/ 37146 h 1496977"/>
                  <a:gd name="connsiteX13" fmla="*/ 3376863 w 9160042"/>
                  <a:gd name="connsiteY13" fmla="*/ 53188 h 1496977"/>
                  <a:gd name="connsiteX14" fmla="*/ 3793958 w 9160042"/>
                  <a:gd name="connsiteY14" fmla="*/ 117356 h 1496977"/>
                  <a:gd name="connsiteX15" fmla="*/ 4186989 w 9160042"/>
                  <a:gd name="connsiteY15" fmla="*/ 261735 h 1496977"/>
                  <a:gd name="connsiteX16" fmla="*/ 4660232 w 9160042"/>
                  <a:gd name="connsiteY16" fmla="*/ 414135 h 1496977"/>
                  <a:gd name="connsiteX17" fmla="*/ 5069305 w 9160042"/>
                  <a:gd name="connsiteY17" fmla="*/ 566535 h 1496977"/>
                  <a:gd name="connsiteX18" fmla="*/ 5478379 w 9160042"/>
                  <a:gd name="connsiteY18" fmla="*/ 702893 h 1496977"/>
                  <a:gd name="connsiteX19" fmla="*/ 5911516 w 9160042"/>
                  <a:gd name="connsiteY19" fmla="*/ 855293 h 1496977"/>
                  <a:gd name="connsiteX20" fmla="*/ 6280484 w 9160042"/>
                  <a:gd name="connsiteY20" fmla="*/ 1055820 h 1496977"/>
                  <a:gd name="connsiteX21" fmla="*/ 6569242 w 9160042"/>
                  <a:gd name="connsiteY21" fmla="*/ 1031756 h 1496977"/>
                  <a:gd name="connsiteX22" fmla="*/ 6849979 w 9160042"/>
                  <a:gd name="connsiteY22" fmla="*/ 935504 h 1496977"/>
                  <a:gd name="connsiteX23" fmla="*/ 7186863 w 9160042"/>
                  <a:gd name="connsiteY23" fmla="*/ 935504 h 1496977"/>
                  <a:gd name="connsiteX24" fmla="*/ 7620000 w 9160042"/>
                  <a:gd name="connsiteY24" fmla="*/ 991651 h 1496977"/>
                  <a:gd name="connsiteX25" fmla="*/ 8301789 w 9160042"/>
                  <a:gd name="connsiteY25" fmla="*/ 1144051 h 1496977"/>
                  <a:gd name="connsiteX26" fmla="*/ 8382000 w 9160042"/>
                  <a:gd name="connsiteY26" fmla="*/ 1160093 h 1496977"/>
                  <a:gd name="connsiteX27" fmla="*/ 8831179 w 9160042"/>
                  <a:gd name="connsiteY27" fmla="*/ 1360620 h 1496977"/>
                  <a:gd name="connsiteX28" fmla="*/ 9160042 w 9160042"/>
                  <a:gd name="connsiteY28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596189 w 9160042"/>
                  <a:gd name="connsiteY7" fmla="*/ 293820 h 1496977"/>
                  <a:gd name="connsiteX8" fmla="*/ 1756611 w 9160042"/>
                  <a:gd name="connsiteY8" fmla="*/ 133398 h 1496977"/>
                  <a:gd name="connsiteX9" fmla="*/ 2077453 w 9160042"/>
                  <a:gd name="connsiteY9" fmla="*/ 53188 h 1496977"/>
                  <a:gd name="connsiteX10" fmla="*/ 2398295 w 9160042"/>
                  <a:gd name="connsiteY10" fmla="*/ 5062 h 1496977"/>
                  <a:gd name="connsiteX11" fmla="*/ 2839453 w 9160042"/>
                  <a:gd name="connsiteY11" fmla="*/ 5062 h 1496977"/>
                  <a:gd name="connsiteX12" fmla="*/ 2999874 w 9160042"/>
                  <a:gd name="connsiteY12" fmla="*/ 37146 h 1496977"/>
                  <a:gd name="connsiteX13" fmla="*/ 3376863 w 9160042"/>
                  <a:gd name="connsiteY13" fmla="*/ 53188 h 1496977"/>
                  <a:gd name="connsiteX14" fmla="*/ 3793958 w 9160042"/>
                  <a:gd name="connsiteY14" fmla="*/ 117356 h 1496977"/>
                  <a:gd name="connsiteX15" fmla="*/ 4186989 w 9160042"/>
                  <a:gd name="connsiteY15" fmla="*/ 261735 h 1496977"/>
                  <a:gd name="connsiteX16" fmla="*/ 4660232 w 9160042"/>
                  <a:gd name="connsiteY16" fmla="*/ 414135 h 1496977"/>
                  <a:gd name="connsiteX17" fmla="*/ 5069305 w 9160042"/>
                  <a:gd name="connsiteY17" fmla="*/ 566535 h 1496977"/>
                  <a:gd name="connsiteX18" fmla="*/ 5478379 w 9160042"/>
                  <a:gd name="connsiteY18" fmla="*/ 702893 h 1496977"/>
                  <a:gd name="connsiteX19" fmla="*/ 5911516 w 9160042"/>
                  <a:gd name="connsiteY19" fmla="*/ 855293 h 1496977"/>
                  <a:gd name="connsiteX20" fmla="*/ 6280484 w 9160042"/>
                  <a:gd name="connsiteY20" fmla="*/ 1055820 h 1496977"/>
                  <a:gd name="connsiteX21" fmla="*/ 6569242 w 9160042"/>
                  <a:gd name="connsiteY21" fmla="*/ 1031756 h 1496977"/>
                  <a:gd name="connsiteX22" fmla="*/ 6849979 w 9160042"/>
                  <a:gd name="connsiteY22" fmla="*/ 935504 h 1496977"/>
                  <a:gd name="connsiteX23" fmla="*/ 7186863 w 9160042"/>
                  <a:gd name="connsiteY23" fmla="*/ 935504 h 1496977"/>
                  <a:gd name="connsiteX24" fmla="*/ 7620000 w 9160042"/>
                  <a:gd name="connsiteY24" fmla="*/ 991651 h 1496977"/>
                  <a:gd name="connsiteX25" fmla="*/ 8301789 w 9160042"/>
                  <a:gd name="connsiteY25" fmla="*/ 1144051 h 1496977"/>
                  <a:gd name="connsiteX26" fmla="*/ 8382000 w 9160042"/>
                  <a:gd name="connsiteY26" fmla="*/ 1160093 h 1496977"/>
                  <a:gd name="connsiteX27" fmla="*/ 8831179 w 9160042"/>
                  <a:gd name="connsiteY27" fmla="*/ 1360620 h 1496977"/>
                  <a:gd name="connsiteX28" fmla="*/ 9160042 w 9160042"/>
                  <a:gd name="connsiteY28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596189 w 9160042"/>
                  <a:gd name="connsiteY7" fmla="*/ 293820 h 1496977"/>
                  <a:gd name="connsiteX8" fmla="*/ 1756611 w 9160042"/>
                  <a:gd name="connsiteY8" fmla="*/ 133398 h 1496977"/>
                  <a:gd name="connsiteX9" fmla="*/ 2077453 w 9160042"/>
                  <a:gd name="connsiteY9" fmla="*/ 53188 h 1496977"/>
                  <a:gd name="connsiteX10" fmla="*/ 2398295 w 9160042"/>
                  <a:gd name="connsiteY10" fmla="*/ 5062 h 1496977"/>
                  <a:gd name="connsiteX11" fmla="*/ 2839453 w 9160042"/>
                  <a:gd name="connsiteY11" fmla="*/ 5062 h 1496977"/>
                  <a:gd name="connsiteX12" fmla="*/ 2999874 w 9160042"/>
                  <a:gd name="connsiteY12" fmla="*/ 37146 h 1496977"/>
                  <a:gd name="connsiteX13" fmla="*/ 3376863 w 9160042"/>
                  <a:gd name="connsiteY13" fmla="*/ 53188 h 1496977"/>
                  <a:gd name="connsiteX14" fmla="*/ 3793958 w 9160042"/>
                  <a:gd name="connsiteY14" fmla="*/ 117356 h 1496977"/>
                  <a:gd name="connsiteX15" fmla="*/ 4186989 w 9160042"/>
                  <a:gd name="connsiteY15" fmla="*/ 261735 h 1496977"/>
                  <a:gd name="connsiteX16" fmla="*/ 4660232 w 9160042"/>
                  <a:gd name="connsiteY16" fmla="*/ 414135 h 1496977"/>
                  <a:gd name="connsiteX17" fmla="*/ 5069305 w 9160042"/>
                  <a:gd name="connsiteY17" fmla="*/ 566535 h 1496977"/>
                  <a:gd name="connsiteX18" fmla="*/ 5478379 w 9160042"/>
                  <a:gd name="connsiteY18" fmla="*/ 702893 h 1496977"/>
                  <a:gd name="connsiteX19" fmla="*/ 5911516 w 9160042"/>
                  <a:gd name="connsiteY19" fmla="*/ 855293 h 1496977"/>
                  <a:gd name="connsiteX20" fmla="*/ 6280484 w 9160042"/>
                  <a:gd name="connsiteY20" fmla="*/ 1055820 h 1496977"/>
                  <a:gd name="connsiteX21" fmla="*/ 6569242 w 9160042"/>
                  <a:gd name="connsiteY21" fmla="*/ 1031756 h 1496977"/>
                  <a:gd name="connsiteX22" fmla="*/ 6849979 w 9160042"/>
                  <a:gd name="connsiteY22" fmla="*/ 935504 h 1496977"/>
                  <a:gd name="connsiteX23" fmla="*/ 7186863 w 9160042"/>
                  <a:gd name="connsiteY23" fmla="*/ 935504 h 1496977"/>
                  <a:gd name="connsiteX24" fmla="*/ 7620000 w 9160042"/>
                  <a:gd name="connsiteY24" fmla="*/ 991651 h 1496977"/>
                  <a:gd name="connsiteX25" fmla="*/ 8301789 w 9160042"/>
                  <a:gd name="connsiteY25" fmla="*/ 1144051 h 1496977"/>
                  <a:gd name="connsiteX26" fmla="*/ 8382000 w 9160042"/>
                  <a:gd name="connsiteY26" fmla="*/ 1160093 h 1496977"/>
                  <a:gd name="connsiteX27" fmla="*/ 8831179 w 9160042"/>
                  <a:gd name="connsiteY27" fmla="*/ 1360620 h 1496977"/>
                  <a:gd name="connsiteX28" fmla="*/ 9160042 w 9160042"/>
                  <a:gd name="connsiteY28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596189 w 9160042"/>
                  <a:gd name="connsiteY7" fmla="*/ 293820 h 1496977"/>
                  <a:gd name="connsiteX8" fmla="*/ 1756611 w 9160042"/>
                  <a:gd name="connsiteY8" fmla="*/ 133398 h 1496977"/>
                  <a:gd name="connsiteX9" fmla="*/ 2077453 w 9160042"/>
                  <a:gd name="connsiteY9" fmla="*/ 53188 h 1496977"/>
                  <a:gd name="connsiteX10" fmla="*/ 2398295 w 9160042"/>
                  <a:gd name="connsiteY10" fmla="*/ 5062 h 1496977"/>
                  <a:gd name="connsiteX11" fmla="*/ 2839453 w 9160042"/>
                  <a:gd name="connsiteY11" fmla="*/ 5062 h 1496977"/>
                  <a:gd name="connsiteX12" fmla="*/ 2999874 w 9160042"/>
                  <a:gd name="connsiteY12" fmla="*/ 37146 h 1496977"/>
                  <a:gd name="connsiteX13" fmla="*/ 3376863 w 9160042"/>
                  <a:gd name="connsiteY13" fmla="*/ 53188 h 1496977"/>
                  <a:gd name="connsiteX14" fmla="*/ 3793958 w 9160042"/>
                  <a:gd name="connsiteY14" fmla="*/ 117356 h 1496977"/>
                  <a:gd name="connsiteX15" fmla="*/ 4186989 w 9160042"/>
                  <a:gd name="connsiteY15" fmla="*/ 261735 h 1496977"/>
                  <a:gd name="connsiteX16" fmla="*/ 4660232 w 9160042"/>
                  <a:gd name="connsiteY16" fmla="*/ 414135 h 1496977"/>
                  <a:gd name="connsiteX17" fmla="*/ 5069305 w 9160042"/>
                  <a:gd name="connsiteY17" fmla="*/ 566535 h 1496977"/>
                  <a:gd name="connsiteX18" fmla="*/ 5478379 w 9160042"/>
                  <a:gd name="connsiteY18" fmla="*/ 702893 h 1496977"/>
                  <a:gd name="connsiteX19" fmla="*/ 5911516 w 9160042"/>
                  <a:gd name="connsiteY19" fmla="*/ 855293 h 1496977"/>
                  <a:gd name="connsiteX20" fmla="*/ 6280484 w 9160042"/>
                  <a:gd name="connsiteY20" fmla="*/ 1055820 h 1496977"/>
                  <a:gd name="connsiteX21" fmla="*/ 6569242 w 9160042"/>
                  <a:gd name="connsiteY21" fmla="*/ 1031756 h 1496977"/>
                  <a:gd name="connsiteX22" fmla="*/ 6849979 w 9160042"/>
                  <a:gd name="connsiteY22" fmla="*/ 935504 h 1496977"/>
                  <a:gd name="connsiteX23" fmla="*/ 7186863 w 9160042"/>
                  <a:gd name="connsiteY23" fmla="*/ 935504 h 1496977"/>
                  <a:gd name="connsiteX24" fmla="*/ 7620000 w 9160042"/>
                  <a:gd name="connsiteY24" fmla="*/ 991651 h 1496977"/>
                  <a:gd name="connsiteX25" fmla="*/ 8301789 w 9160042"/>
                  <a:gd name="connsiteY25" fmla="*/ 1144051 h 1496977"/>
                  <a:gd name="connsiteX26" fmla="*/ 8382000 w 9160042"/>
                  <a:gd name="connsiteY26" fmla="*/ 1160093 h 1496977"/>
                  <a:gd name="connsiteX27" fmla="*/ 8831179 w 9160042"/>
                  <a:gd name="connsiteY27" fmla="*/ 1360620 h 1496977"/>
                  <a:gd name="connsiteX28" fmla="*/ 9160042 w 9160042"/>
                  <a:gd name="connsiteY28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56084 w 9160042"/>
                  <a:gd name="connsiteY6" fmla="*/ 357988 h 1496977"/>
                  <a:gd name="connsiteX7" fmla="*/ 1756611 w 9160042"/>
                  <a:gd name="connsiteY7" fmla="*/ 133398 h 1496977"/>
                  <a:gd name="connsiteX8" fmla="*/ 2077453 w 9160042"/>
                  <a:gd name="connsiteY8" fmla="*/ 53188 h 1496977"/>
                  <a:gd name="connsiteX9" fmla="*/ 2398295 w 9160042"/>
                  <a:gd name="connsiteY9" fmla="*/ 5062 h 1496977"/>
                  <a:gd name="connsiteX10" fmla="*/ 2839453 w 9160042"/>
                  <a:gd name="connsiteY10" fmla="*/ 5062 h 1496977"/>
                  <a:gd name="connsiteX11" fmla="*/ 2999874 w 9160042"/>
                  <a:gd name="connsiteY11" fmla="*/ 37146 h 1496977"/>
                  <a:gd name="connsiteX12" fmla="*/ 3376863 w 9160042"/>
                  <a:gd name="connsiteY12" fmla="*/ 53188 h 1496977"/>
                  <a:gd name="connsiteX13" fmla="*/ 3793958 w 9160042"/>
                  <a:gd name="connsiteY13" fmla="*/ 117356 h 1496977"/>
                  <a:gd name="connsiteX14" fmla="*/ 4186989 w 9160042"/>
                  <a:gd name="connsiteY14" fmla="*/ 261735 h 1496977"/>
                  <a:gd name="connsiteX15" fmla="*/ 4660232 w 9160042"/>
                  <a:gd name="connsiteY15" fmla="*/ 414135 h 1496977"/>
                  <a:gd name="connsiteX16" fmla="*/ 5069305 w 9160042"/>
                  <a:gd name="connsiteY16" fmla="*/ 566535 h 1496977"/>
                  <a:gd name="connsiteX17" fmla="*/ 5478379 w 9160042"/>
                  <a:gd name="connsiteY17" fmla="*/ 702893 h 1496977"/>
                  <a:gd name="connsiteX18" fmla="*/ 5911516 w 9160042"/>
                  <a:gd name="connsiteY18" fmla="*/ 855293 h 1496977"/>
                  <a:gd name="connsiteX19" fmla="*/ 6280484 w 9160042"/>
                  <a:gd name="connsiteY19" fmla="*/ 1055820 h 1496977"/>
                  <a:gd name="connsiteX20" fmla="*/ 6569242 w 9160042"/>
                  <a:gd name="connsiteY20" fmla="*/ 1031756 h 1496977"/>
                  <a:gd name="connsiteX21" fmla="*/ 6849979 w 9160042"/>
                  <a:gd name="connsiteY21" fmla="*/ 935504 h 1496977"/>
                  <a:gd name="connsiteX22" fmla="*/ 7186863 w 9160042"/>
                  <a:gd name="connsiteY22" fmla="*/ 935504 h 1496977"/>
                  <a:gd name="connsiteX23" fmla="*/ 7620000 w 9160042"/>
                  <a:gd name="connsiteY23" fmla="*/ 991651 h 1496977"/>
                  <a:gd name="connsiteX24" fmla="*/ 8301789 w 9160042"/>
                  <a:gd name="connsiteY24" fmla="*/ 1144051 h 1496977"/>
                  <a:gd name="connsiteX25" fmla="*/ 8382000 w 9160042"/>
                  <a:gd name="connsiteY25" fmla="*/ 1160093 h 1496977"/>
                  <a:gd name="connsiteX26" fmla="*/ 8831179 w 9160042"/>
                  <a:gd name="connsiteY26" fmla="*/ 1360620 h 1496977"/>
                  <a:gd name="connsiteX27" fmla="*/ 9160042 w 9160042"/>
                  <a:gd name="connsiteY27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29890 w 9160042"/>
                  <a:gd name="connsiteY6" fmla="*/ 334176 h 1496977"/>
                  <a:gd name="connsiteX7" fmla="*/ 1756611 w 9160042"/>
                  <a:gd name="connsiteY7" fmla="*/ 133398 h 1496977"/>
                  <a:gd name="connsiteX8" fmla="*/ 2077453 w 9160042"/>
                  <a:gd name="connsiteY8" fmla="*/ 53188 h 1496977"/>
                  <a:gd name="connsiteX9" fmla="*/ 2398295 w 9160042"/>
                  <a:gd name="connsiteY9" fmla="*/ 5062 h 1496977"/>
                  <a:gd name="connsiteX10" fmla="*/ 2839453 w 9160042"/>
                  <a:gd name="connsiteY10" fmla="*/ 5062 h 1496977"/>
                  <a:gd name="connsiteX11" fmla="*/ 2999874 w 9160042"/>
                  <a:gd name="connsiteY11" fmla="*/ 37146 h 1496977"/>
                  <a:gd name="connsiteX12" fmla="*/ 3376863 w 9160042"/>
                  <a:gd name="connsiteY12" fmla="*/ 53188 h 1496977"/>
                  <a:gd name="connsiteX13" fmla="*/ 3793958 w 9160042"/>
                  <a:gd name="connsiteY13" fmla="*/ 117356 h 1496977"/>
                  <a:gd name="connsiteX14" fmla="*/ 4186989 w 9160042"/>
                  <a:gd name="connsiteY14" fmla="*/ 261735 h 1496977"/>
                  <a:gd name="connsiteX15" fmla="*/ 4660232 w 9160042"/>
                  <a:gd name="connsiteY15" fmla="*/ 414135 h 1496977"/>
                  <a:gd name="connsiteX16" fmla="*/ 5069305 w 9160042"/>
                  <a:gd name="connsiteY16" fmla="*/ 566535 h 1496977"/>
                  <a:gd name="connsiteX17" fmla="*/ 5478379 w 9160042"/>
                  <a:gd name="connsiteY17" fmla="*/ 702893 h 1496977"/>
                  <a:gd name="connsiteX18" fmla="*/ 5911516 w 9160042"/>
                  <a:gd name="connsiteY18" fmla="*/ 855293 h 1496977"/>
                  <a:gd name="connsiteX19" fmla="*/ 6280484 w 9160042"/>
                  <a:gd name="connsiteY19" fmla="*/ 1055820 h 1496977"/>
                  <a:gd name="connsiteX20" fmla="*/ 6569242 w 9160042"/>
                  <a:gd name="connsiteY20" fmla="*/ 1031756 h 1496977"/>
                  <a:gd name="connsiteX21" fmla="*/ 6849979 w 9160042"/>
                  <a:gd name="connsiteY21" fmla="*/ 935504 h 1496977"/>
                  <a:gd name="connsiteX22" fmla="*/ 7186863 w 9160042"/>
                  <a:gd name="connsiteY22" fmla="*/ 935504 h 1496977"/>
                  <a:gd name="connsiteX23" fmla="*/ 7620000 w 9160042"/>
                  <a:gd name="connsiteY23" fmla="*/ 991651 h 1496977"/>
                  <a:gd name="connsiteX24" fmla="*/ 8301789 w 9160042"/>
                  <a:gd name="connsiteY24" fmla="*/ 1144051 h 1496977"/>
                  <a:gd name="connsiteX25" fmla="*/ 8382000 w 9160042"/>
                  <a:gd name="connsiteY25" fmla="*/ 1160093 h 1496977"/>
                  <a:gd name="connsiteX26" fmla="*/ 8831179 w 9160042"/>
                  <a:gd name="connsiteY26" fmla="*/ 1360620 h 1496977"/>
                  <a:gd name="connsiteX27" fmla="*/ 9160042 w 9160042"/>
                  <a:gd name="connsiteY27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29890 w 9160042"/>
                  <a:gd name="connsiteY6" fmla="*/ 334176 h 1496977"/>
                  <a:gd name="connsiteX7" fmla="*/ 1756611 w 9160042"/>
                  <a:gd name="connsiteY7" fmla="*/ 133398 h 1496977"/>
                  <a:gd name="connsiteX8" fmla="*/ 2077453 w 9160042"/>
                  <a:gd name="connsiteY8" fmla="*/ 53188 h 1496977"/>
                  <a:gd name="connsiteX9" fmla="*/ 2398295 w 9160042"/>
                  <a:gd name="connsiteY9" fmla="*/ 5062 h 1496977"/>
                  <a:gd name="connsiteX10" fmla="*/ 2839453 w 9160042"/>
                  <a:gd name="connsiteY10" fmla="*/ 5062 h 1496977"/>
                  <a:gd name="connsiteX11" fmla="*/ 2999874 w 9160042"/>
                  <a:gd name="connsiteY11" fmla="*/ 37146 h 1496977"/>
                  <a:gd name="connsiteX12" fmla="*/ 3376863 w 9160042"/>
                  <a:gd name="connsiteY12" fmla="*/ 53188 h 1496977"/>
                  <a:gd name="connsiteX13" fmla="*/ 3793958 w 9160042"/>
                  <a:gd name="connsiteY13" fmla="*/ 117356 h 1496977"/>
                  <a:gd name="connsiteX14" fmla="*/ 4186989 w 9160042"/>
                  <a:gd name="connsiteY14" fmla="*/ 261735 h 1496977"/>
                  <a:gd name="connsiteX15" fmla="*/ 4660232 w 9160042"/>
                  <a:gd name="connsiteY15" fmla="*/ 414135 h 1496977"/>
                  <a:gd name="connsiteX16" fmla="*/ 5069305 w 9160042"/>
                  <a:gd name="connsiteY16" fmla="*/ 566535 h 1496977"/>
                  <a:gd name="connsiteX17" fmla="*/ 5478379 w 9160042"/>
                  <a:gd name="connsiteY17" fmla="*/ 702893 h 1496977"/>
                  <a:gd name="connsiteX18" fmla="*/ 5911516 w 9160042"/>
                  <a:gd name="connsiteY18" fmla="*/ 855293 h 1496977"/>
                  <a:gd name="connsiteX19" fmla="*/ 6280484 w 9160042"/>
                  <a:gd name="connsiteY19" fmla="*/ 1055820 h 1496977"/>
                  <a:gd name="connsiteX20" fmla="*/ 6569242 w 9160042"/>
                  <a:gd name="connsiteY20" fmla="*/ 1031756 h 1496977"/>
                  <a:gd name="connsiteX21" fmla="*/ 6849979 w 9160042"/>
                  <a:gd name="connsiteY21" fmla="*/ 935504 h 1496977"/>
                  <a:gd name="connsiteX22" fmla="*/ 7186863 w 9160042"/>
                  <a:gd name="connsiteY22" fmla="*/ 935504 h 1496977"/>
                  <a:gd name="connsiteX23" fmla="*/ 7620000 w 9160042"/>
                  <a:gd name="connsiteY23" fmla="*/ 991651 h 1496977"/>
                  <a:gd name="connsiteX24" fmla="*/ 8301789 w 9160042"/>
                  <a:gd name="connsiteY24" fmla="*/ 1144051 h 1496977"/>
                  <a:gd name="connsiteX25" fmla="*/ 8382000 w 9160042"/>
                  <a:gd name="connsiteY25" fmla="*/ 1160093 h 1496977"/>
                  <a:gd name="connsiteX26" fmla="*/ 8831179 w 9160042"/>
                  <a:gd name="connsiteY26" fmla="*/ 1360620 h 1496977"/>
                  <a:gd name="connsiteX27" fmla="*/ 9160042 w 9160042"/>
                  <a:gd name="connsiteY27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29890 w 9160042"/>
                  <a:gd name="connsiteY6" fmla="*/ 334176 h 1496977"/>
                  <a:gd name="connsiteX7" fmla="*/ 1756611 w 9160042"/>
                  <a:gd name="connsiteY7" fmla="*/ 133398 h 1496977"/>
                  <a:gd name="connsiteX8" fmla="*/ 2077453 w 9160042"/>
                  <a:gd name="connsiteY8" fmla="*/ 53188 h 1496977"/>
                  <a:gd name="connsiteX9" fmla="*/ 2398295 w 9160042"/>
                  <a:gd name="connsiteY9" fmla="*/ 5062 h 1496977"/>
                  <a:gd name="connsiteX10" fmla="*/ 2839453 w 9160042"/>
                  <a:gd name="connsiteY10" fmla="*/ 5062 h 1496977"/>
                  <a:gd name="connsiteX11" fmla="*/ 2999874 w 9160042"/>
                  <a:gd name="connsiteY11" fmla="*/ 37146 h 1496977"/>
                  <a:gd name="connsiteX12" fmla="*/ 3376863 w 9160042"/>
                  <a:gd name="connsiteY12" fmla="*/ 53188 h 1496977"/>
                  <a:gd name="connsiteX13" fmla="*/ 3793958 w 9160042"/>
                  <a:gd name="connsiteY13" fmla="*/ 117356 h 1496977"/>
                  <a:gd name="connsiteX14" fmla="*/ 4186989 w 9160042"/>
                  <a:gd name="connsiteY14" fmla="*/ 261735 h 1496977"/>
                  <a:gd name="connsiteX15" fmla="*/ 4660232 w 9160042"/>
                  <a:gd name="connsiteY15" fmla="*/ 414135 h 1496977"/>
                  <a:gd name="connsiteX16" fmla="*/ 5069305 w 9160042"/>
                  <a:gd name="connsiteY16" fmla="*/ 566535 h 1496977"/>
                  <a:gd name="connsiteX17" fmla="*/ 5478379 w 9160042"/>
                  <a:gd name="connsiteY17" fmla="*/ 702893 h 1496977"/>
                  <a:gd name="connsiteX18" fmla="*/ 5911516 w 9160042"/>
                  <a:gd name="connsiteY18" fmla="*/ 855293 h 1496977"/>
                  <a:gd name="connsiteX19" fmla="*/ 6280484 w 9160042"/>
                  <a:gd name="connsiteY19" fmla="*/ 1055820 h 1496977"/>
                  <a:gd name="connsiteX20" fmla="*/ 6569242 w 9160042"/>
                  <a:gd name="connsiteY20" fmla="*/ 1031756 h 1496977"/>
                  <a:gd name="connsiteX21" fmla="*/ 6849979 w 9160042"/>
                  <a:gd name="connsiteY21" fmla="*/ 935504 h 1496977"/>
                  <a:gd name="connsiteX22" fmla="*/ 7186863 w 9160042"/>
                  <a:gd name="connsiteY22" fmla="*/ 935504 h 1496977"/>
                  <a:gd name="connsiteX23" fmla="*/ 7620000 w 9160042"/>
                  <a:gd name="connsiteY23" fmla="*/ 991651 h 1496977"/>
                  <a:gd name="connsiteX24" fmla="*/ 8301789 w 9160042"/>
                  <a:gd name="connsiteY24" fmla="*/ 1144051 h 1496977"/>
                  <a:gd name="connsiteX25" fmla="*/ 8382000 w 9160042"/>
                  <a:gd name="connsiteY25" fmla="*/ 1160093 h 1496977"/>
                  <a:gd name="connsiteX26" fmla="*/ 8831179 w 9160042"/>
                  <a:gd name="connsiteY26" fmla="*/ 1360620 h 1496977"/>
                  <a:gd name="connsiteX27" fmla="*/ 9160042 w 9160042"/>
                  <a:gd name="connsiteY27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203158 w 9160042"/>
                  <a:gd name="connsiteY4" fmla="*/ 526430 h 1496977"/>
                  <a:gd name="connsiteX5" fmla="*/ 1371600 w 9160042"/>
                  <a:gd name="connsiteY5" fmla="*/ 430177 h 1496977"/>
                  <a:gd name="connsiteX6" fmla="*/ 1529890 w 9160042"/>
                  <a:gd name="connsiteY6" fmla="*/ 334176 h 1496977"/>
                  <a:gd name="connsiteX7" fmla="*/ 1756611 w 9160042"/>
                  <a:gd name="connsiteY7" fmla="*/ 133398 h 1496977"/>
                  <a:gd name="connsiteX8" fmla="*/ 2077453 w 9160042"/>
                  <a:gd name="connsiteY8" fmla="*/ 53188 h 1496977"/>
                  <a:gd name="connsiteX9" fmla="*/ 2398295 w 9160042"/>
                  <a:gd name="connsiteY9" fmla="*/ 5062 h 1496977"/>
                  <a:gd name="connsiteX10" fmla="*/ 2839453 w 9160042"/>
                  <a:gd name="connsiteY10" fmla="*/ 5062 h 1496977"/>
                  <a:gd name="connsiteX11" fmla="*/ 2999874 w 9160042"/>
                  <a:gd name="connsiteY11" fmla="*/ 37146 h 1496977"/>
                  <a:gd name="connsiteX12" fmla="*/ 3376863 w 9160042"/>
                  <a:gd name="connsiteY12" fmla="*/ 53188 h 1496977"/>
                  <a:gd name="connsiteX13" fmla="*/ 3793958 w 9160042"/>
                  <a:gd name="connsiteY13" fmla="*/ 117356 h 1496977"/>
                  <a:gd name="connsiteX14" fmla="*/ 4186989 w 9160042"/>
                  <a:gd name="connsiteY14" fmla="*/ 261735 h 1496977"/>
                  <a:gd name="connsiteX15" fmla="*/ 4660232 w 9160042"/>
                  <a:gd name="connsiteY15" fmla="*/ 414135 h 1496977"/>
                  <a:gd name="connsiteX16" fmla="*/ 5069305 w 9160042"/>
                  <a:gd name="connsiteY16" fmla="*/ 566535 h 1496977"/>
                  <a:gd name="connsiteX17" fmla="*/ 5478379 w 9160042"/>
                  <a:gd name="connsiteY17" fmla="*/ 702893 h 1496977"/>
                  <a:gd name="connsiteX18" fmla="*/ 5911516 w 9160042"/>
                  <a:gd name="connsiteY18" fmla="*/ 855293 h 1496977"/>
                  <a:gd name="connsiteX19" fmla="*/ 6280484 w 9160042"/>
                  <a:gd name="connsiteY19" fmla="*/ 1055820 h 1496977"/>
                  <a:gd name="connsiteX20" fmla="*/ 6569242 w 9160042"/>
                  <a:gd name="connsiteY20" fmla="*/ 1031756 h 1496977"/>
                  <a:gd name="connsiteX21" fmla="*/ 6849979 w 9160042"/>
                  <a:gd name="connsiteY21" fmla="*/ 935504 h 1496977"/>
                  <a:gd name="connsiteX22" fmla="*/ 7186863 w 9160042"/>
                  <a:gd name="connsiteY22" fmla="*/ 935504 h 1496977"/>
                  <a:gd name="connsiteX23" fmla="*/ 7620000 w 9160042"/>
                  <a:gd name="connsiteY23" fmla="*/ 991651 h 1496977"/>
                  <a:gd name="connsiteX24" fmla="*/ 8301789 w 9160042"/>
                  <a:gd name="connsiteY24" fmla="*/ 1144051 h 1496977"/>
                  <a:gd name="connsiteX25" fmla="*/ 8382000 w 9160042"/>
                  <a:gd name="connsiteY25" fmla="*/ 1160093 h 1496977"/>
                  <a:gd name="connsiteX26" fmla="*/ 8831179 w 9160042"/>
                  <a:gd name="connsiteY26" fmla="*/ 1360620 h 1496977"/>
                  <a:gd name="connsiteX27" fmla="*/ 9160042 w 9160042"/>
                  <a:gd name="connsiteY27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371600 w 9160042"/>
                  <a:gd name="connsiteY4" fmla="*/ 430177 h 1496977"/>
                  <a:gd name="connsiteX5" fmla="*/ 1529890 w 9160042"/>
                  <a:gd name="connsiteY5" fmla="*/ 334176 h 1496977"/>
                  <a:gd name="connsiteX6" fmla="*/ 1756611 w 9160042"/>
                  <a:gd name="connsiteY6" fmla="*/ 133398 h 1496977"/>
                  <a:gd name="connsiteX7" fmla="*/ 2077453 w 9160042"/>
                  <a:gd name="connsiteY7" fmla="*/ 53188 h 1496977"/>
                  <a:gd name="connsiteX8" fmla="*/ 2398295 w 9160042"/>
                  <a:gd name="connsiteY8" fmla="*/ 5062 h 1496977"/>
                  <a:gd name="connsiteX9" fmla="*/ 2839453 w 9160042"/>
                  <a:gd name="connsiteY9" fmla="*/ 5062 h 1496977"/>
                  <a:gd name="connsiteX10" fmla="*/ 2999874 w 9160042"/>
                  <a:gd name="connsiteY10" fmla="*/ 37146 h 1496977"/>
                  <a:gd name="connsiteX11" fmla="*/ 3376863 w 9160042"/>
                  <a:gd name="connsiteY11" fmla="*/ 53188 h 1496977"/>
                  <a:gd name="connsiteX12" fmla="*/ 3793958 w 9160042"/>
                  <a:gd name="connsiteY12" fmla="*/ 117356 h 1496977"/>
                  <a:gd name="connsiteX13" fmla="*/ 4186989 w 9160042"/>
                  <a:gd name="connsiteY13" fmla="*/ 261735 h 1496977"/>
                  <a:gd name="connsiteX14" fmla="*/ 4660232 w 9160042"/>
                  <a:gd name="connsiteY14" fmla="*/ 414135 h 1496977"/>
                  <a:gd name="connsiteX15" fmla="*/ 5069305 w 9160042"/>
                  <a:gd name="connsiteY15" fmla="*/ 566535 h 1496977"/>
                  <a:gd name="connsiteX16" fmla="*/ 5478379 w 9160042"/>
                  <a:gd name="connsiteY16" fmla="*/ 702893 h 1496977"/>
                  <a:gd name="connsiteX17" fmla="*/ 5911516 w 9160042"/>
                  <a:gd name="connsiteY17" fmla="*/ 855293 h 1496977"/>
                  <a:gd name="connsiteX18" fmla="*/ 6280484 w 9160042"/>
                  <a:gd name="connsiteY18" fmla="*/ 1055820 h 1496977"/>
                  <a:gd name="connsiteX19" fmla="*/ 6569242 w 9160042"/>
                  <a:gd name="connsiteY19" fmla="*/ 1031756 h 1496977"/>
                  <a:gd name="connsiteX20" fmla="*/ 6849979 w 9160042"/>
                  <a:gd name="connsiteY20" fmla="*/ 935504 h 1496977"/>
                  <a:gd name="connsiteX21" fmla="*/ 7186863 w 9160042"/>
                  <a:gd name="connsiteY21" fmla="*/ 935504 h 1496977"/>
                  <a:gd name="connsiteX22" fmla="*/ 7620000 w 9160042"/>
                  <a:gd name="connsiteY22" fmla="*/ 991651 h 1496977"/>
                  <a:gd name="connsiteX23" fmla="*/ 8301789 w 9160042"/>
                  <a:gd name="connsiteY23" fmla="*/ 1144051 h 1496977"/>
                  <a:gd name="connsiteX24" fmla="*/ 8382000 w 9160042"/>
                  <a:gd name="connsiteY24" fmla="*/ 1160093 h 1496977"/>
                  <a:gd name="connsiteX25" fmla="*/ 8831179 w 9160042"/>
                  <a:gd name="connsiteY25" fmla="*/ 1360620 h 1496977"/>
                  <a:gd name="connsiteX26" fmla="*/ 9160042 w 9160042"/>
                  <a:gd name="connsiteY26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58253 w 9160042"/>
                  <a:gd name="connsiteY2" fmla="*/ 895398 h 1496977"/>
                  <a:gd name="connsiteX3" fmla="*/ 1026695 w 9160042"/>
                  <a:gd name="connsiteY3" fmla="*/ 630704 h 1496977"/>
                  <a:gd name="connsiteX4" fmla="*/ 1371600 w 9160042"/>
                  <a:gd name="connsiteY4" fmla="*/ 430177 h 1496977"/>
                  <a:gd name="connsiteX5" fmla="*/ 1529890 w 9160042"/>
                  <a:gd name="connsiteY5" fmla="*/ 334176 h 1496977"/>
                  <a:gd name="connsiteX6" fmla="*/ 1756611 w 9160042"/>
                  <a:gd name="connsiteY6" fmla="*/ 133398 h 1496977"/>
                  <a:gd name="connsiteX7" fmla="*/ 2077453 w 9160042"/>
                  <a:gd name="connsiteY7" fmla="*/ 53188 h 1496977"/>
                  <a:gd name="connsiteX8" fmla="*/ 2398295 w 9160042"/>
                  <a:gd name="connsiteY8" fmla="*/ 5062 h 1496977"/>
                  <a:gd name="connsiteX9" fmla="*/ 2839453 w 9160042"/>
                  <a:gd name="connsiteY9" fmla="*/ 5062 h 1496977"/>
                  <a:gd name="connsiteX10" fmla="*/ 2999874 w 9160042"/>
                  <a:gd name="connsiteY10" fmla="*/ 37146 h 1496977"/>
                  <a:gd name="connsiteX11" fmla="*/ 3376863 w 9160042"/>
                  <a:gd name="connsiteY11" fmla="*/ 53188 h 1496977"/>
                  <a:gd name="connsiteX12" fmla="*/ 3793958 w 9160042"/>
                  <a:gd name="connsiteY12" fmla="*/ 117356 h 1496977"/>
                  <a:gd name="connsiteX13" fmla="*/ 4186989 w 9160042"/>
                  <a:gd name="connsiteY13" fmla="*/ 261735 h 1496977"/>
                  <a:gd name="connsiteX14" fmla="*/ 4660232 w 9160042"/>
                  <a:gd name="connsiteY14" fmla="*/ 414135 h 1496977"/>
                  <a:gd name="connsiteX15" fmla="*/ 5069305 w 9160042"/>
                  <a:gd name="connsiteY15" fmla="*/ 566535 h 1496977"/>
                  <a:gd name="connsiteX16" fmla="*/ 5478379 w 9160042"/>
                  <a:gd name="connsiteY16" fmla="*/ 702893 h 1496977"/>
                  <a:gd name="connsiteX17" fmla="*/ 5911516 w 9160042"/>
                  <a:gd name="connsiteY17" fmla="*/ 855293 h 1496977"/>
                  <a:gd name="connsiteX18" fmla="*/ 6280484 w 9160042"/>
                  <a:gd name="connsiteY18" fmla="*/ 1055820 h 1496977"/>
                  <a:gd name="connsiteX19" fmla="*/ 6569242 w 9160042"/>
                  <a:gd name="connsiteY19" fmla="*/ 1031756 h 1496977"/>
                  <a:gd name="connsiteX20" fmla="*/ 6849979 w 9160042"/>
                  <a:gd name="connsiteY20" fmla="*/ 935504 h 1496977"/>
                  <a:gd name="connsiteX21" fmla="*/ 7186863 w 9160042"/>
                  <a:gd name="connsiteY21" fmla="*/ 935504 h 1496977"/>
                  <a:gd name="connsiteX22" fmla="*/ 7620000 w 9160042"/>
                  <a:gd name="connsiteY22" fmla="*/ 991651 h 1496977"/>
                  <a:gd name="connsiteX23" fmla="*/ 8301789 w 9160042"/>
                  <a:gd name="connsiteY23" fmla="*/ 1144051 h 1496977"/>
                  <a:gd name="connsiteX24" fmla="*/ 8382000 w 9160042"/>
                  <a:gd name="connsiteY24" fmla="*/ 1160093 h 1496977"/>
                  <a:gd name="connsiteX25" fmla="*/ 8831179 w 9160042"/>
                  <a:gd name="connsiteY25" fmla="*/ 1360620 h 1496977"/>
                  <a:gd name="connsiteX26" fmla="*/ 9160042 w 9160042"/>
                  <a:gd name="connsiteY26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46347 w 9160042"/>
                  <a:gd name="connsiteY2" fmla="*/ 885873 h 1496977"/>
                  <a:gd name="connsiteX3" fmla="*/ 1026695 w 9160042"/>
                  <a:gd name="connsiteY3" fmla="*/ 630704 h 1496977"/>
                  <a:gd name="connsiteX4" fmla="*/ 1371600 w 9160042"/>
                  <a:gd name="connsiteY4" fmla="*/ 430177 h 1496977"/>
                  <a:gd name="connsiteX5" fmla="*/ 1529890 w 9160042"/>
                  <a:gd name="connsiteY5" fmla="*/ 334176 h 1496977"/>
                  <a:gd name="connsiteX6" fmla="*/ 1756611 w 9160042"/>
                  <a:gd name="connsiteY6" fmla="*/ 133398 h 1496977"/>
                  <a:gd name="connsiteX7" fmla="*/ 2077453 w 9160042"/>
                  <a:gd name="connsiteY7" fmla="*/ 53188 h 1496977"/>
                  <a:gd name="connsiteX8" fmla="*/ 2398295 w 9160042"/>
                  <a:gd name="connsiteY8" fmla="*/ 5062 h 1496977"/>
                  <a:gd name="connsiteX9" fmla="*/ 2839453 w 9160042"/>
                  <a:gd name="connsiteY9" fmla="*/ 5062 h 1496977"/>
                  <a:gd name="connsiteX10" fmla="*/ 2999874 w 9160042"/>
                  <a:gd name="connsiteY10" fmla="*/ 37146 h 1496977"/>
                  <a:gd name="connsiteX11" fmla="*/ 3376863 w 9160042"/>
                  <a:gd name="connsiteY11" fmla="*/ 53188 h 1496977"/>
                  <a:gd name="connsiteX12" fmla="*/ 3793958 w 9160042"/>
                  <a:gd name="connsiteY12" fmla="*/ 117356 h 1496977"/>
                  <a:gd name="connsiteX13" fmla="*/ 4186989 w 9160042"/>
                  <a:gd name="connsiteY13" fmla="*/ 261735 h 1496977"/>
                  <a:gd name="connsiteX14" fmla="*/ 4660232 w 9160042"/>
                  <a:gd name="connsiteY14" fmla="*/ 414135 h 1496977"/>
                  <a:gd name="connsiteX15" fmla="*/ 5069305 w 9160042"/>
                  <a:gd name="connsiteY15" fmla="*/ 566535 h 1496977"/>
                  <a:gd name="connsiteX16" fmla="*/ 5478379 w 9160042"/>
                  <a:gd name="connsiteY16" fmla="*/ 702893 h 1496977"/>
                  <a:gd name="connsiteX17" fmla="*/ 5911516 w 9160042"/>
                  <a:gd name="connsiteY17" fmla="*/ 855293 h 1496977"/>
                  <a:gd name="connsiteX18" fmla="*/ 6280484 w 9160042"/>
                  <a:gd name="connsiteY18" fmla="*/ 1055820 h 1496977"/>
                  <a:gd name="connsiteX19" fmla="*/ 6569242 w 9160042"/>
                  <a:gd name="connsiteY19" fmla="*/ 1031756 h 1496977"/>
                  <a:gd name="connsiteX20" fmla="*/ 6849979 w 9160042"/>
                  <a:gd name="connsiteY20" fmla="*/ 935504 h 1496977"/>
                  <a:gd name="connsiteX21" fmla="*/ 7186863 w 9160042"/>
                  <a:gd name="connsiteY21" fmla="*/ 935504 h 1496977"/>
                  <a:gd name="connsiteX22" fmla="*/ 7620000 w 9160042"/>
                  <a:gd name="connsiteY22" fmla="*/ 991651 h 1496977"/>
                  <a:gd name="connsiteX23" fmla="*/ 8301789 w 9160042"/>
                  <a:gd name="connsiteY23" fmla="*/ 1144051 h 1496977"/>
                  <a:gd name="connsiteX24" fmla="*/ 8382000 w 9160042"/>
                  <a:gd name="connsiteY24" fmla="*/ 1160093 h 1496977"/>
                  <a:gd name="connsiteX25" fmla="*/ 8831179 w 9160042"/>
                  <a:gd name="connsiteY25" fmla="*/ 1360620 h 1496977"/>
                  <a:gd name="connsiteX26" fmla="*/ 9160042 w 9160042"/>
                  <a:gd name="connsiteY26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46347 w 9160042"/>
                  <a:gd name="connsiteY2" fmla="*/ 885873 h 1496977"/>
                  <a:gd name="connsiteX3" fmla="*/ 1026695 w 9160042"/>
                  <a:gd name="connsiteY3" fmla="*/ 630704 h 1496977"/>
                  <a:gd name="connsiteX4" fmla="*/ 1371600 w 9160042"/>
                  <a:gd name="connsiteY4" fmla="*/ 430177 h 1496977"/>
                  <a:gd name="connsiteX5" fmla="*/ 1529890 w 9160042"/>
                  <a:gd name="connsiteY5" fmla="*/ 334176 h 1496977"/>
                  <a:gd name="connsiteX6" fmla="*/ 1756611 w 9160042"/>
                  <a:gd name="connsiteY6" fmla="*/ 133398 h 1496977"/>
                  <a:gd name="connsiteX7" fmla="*/ 2077453 w 9160042"/>
                  <a:gd name="connsiteY7" fmla="*/ 53188 h 1496977"/>
                  <a:gd name="connsiteX8" fmla="*/ 2398295 w 9160042"/>
                  <a:gd name="connsiteY8" fmla="*/ 5062 h 1496977"/>
                  <a:gd name="connsiteX9" fmla="*/ 2839453 w 9160042"/>
                  <a:gd name="connsiteY9" fmla="*/ 5062 h 1496977"/>
                  <a:gd name="connsiteX10" fmla="*/ 2999874 w 9160042"/>
                  <a:gd name="connsiteY10" fmla="*/ 37146 h 1496977"/>
                  <a:gd name="connsiteX11" fmla="*/ 3376863 w 9160042"/>
                  <a:gd name="connsiteY11" fmla="*/ 53188 h 1496977"/>
                  <a:gd name="connsiteX12" fmla="*/ 3793958 w 9160042"/>
                  <a:gd name="connsiteY12" fmla="*/ 117356 h 1496977"/>
                  <a:gd name="connsiteX13" fmla="*/ 4186989 w 9160042"/>
                  <a:gd name="connsiteY13" fmla="*/ 261735 h 1496977"/>
                  <a:gd name="connsiteX14" fmla="*/ 4660232 w 9160042"/>
                  <a:gd name="connsiteY14" fmla="*/ 414135 h 1496977"/>
                  <a:gd name="connsiteX15" fmla="*/ 5069305 w 9160042"/>
                  <a:gd name="connsiteY15" fmla="*/ 566535 h 1496977"/>
                  <a:gd name="connsiteX16" fmla="*/ 5478379 w 9160042"/>
                  <a:gd name="connsiteY16" fmla="*/ 702893 h 1496977"/>
                  <a:gd name="connsiteX17" fmla="*/ 5911516 w 9160042"/>
                  <a:gd name="connsiteY17" fmla="*/ 855293 h 1496977"/>
                  <a:gd name="connsiteX18" fmla="*/ 6280484 w 9160042"/>
                  <a:gd name="connsiteY18" fmla="*/ 1055820 h 1496977"/>
                  <a:gd name="connsiteX19" fmla="*/ 6576386 w 9160042"/>
                  <a:gd name="connsiteY19" fmla="*/ 1012706 h 1496977"/>
                  <a:gd name="connsiteX20" fmla="*/ 6849979 w 9160042"/>
                  <a:gd name="connsiteY20" fmla="*/ 935504 h 1496977"/>
                  <a:gd name="connsiteX21" fmla="*/ 7186863 w 9160042"/>
                  <a:gd name="connsiteY21" fmla="*/ 935504 h 1496977"/>
                  <a:gd name="connsiteX22" fmla="*/ 7620000 w 9160042"/>
                  <a:gd name="connsiteY22" fmla="*/ 991651 h 1496977"/>
                  <a:gd name="connsiteX23" fmla="*/ 8301789 w 9160042"/>
                  <a:gd name="connsiteY23" fmla="*/ 1144051 h 1496977"/>
                  <a:gd name="connsiteX24" fmla="*/ 8382000 w 9160042"/>
                  <a:gd name="connsiteY24" fmla="*/ 1160093 h 1496977"/>
                  <a:gd name="connsiteX25" fmla="*/ 8831179 w 9160042"/>
                  <a:gd name="connsiteY25" fmla="*/ 1360620 h 1496977"/>
                  <a:gd name="connsiteX26" fmla="*/ 9160042 w 9160042"/>
                  <a:gd name="connsiteY26" fmla="*/ 1496977 h 1496977"/>
                  <a:gd name="connsiteX0" fmla="*/ 0 w 9160042"/>
                  <a:gd name="connsiteY0" fmla="*/ 1136030 h 1496977"/>
                  <a:gd name="connsiteX1" fmla="*/ 328863 w 9160042"/>
                  <a:gd name="connsiteY1" fmla="*/ 991651 h 1496977"/>
                  <a:gd name="connsiteX2" fmla="*/ 846347 w 9160042"/>
                  <a:gd name="connsiteY2" fmla="*/ 885873 h 1496977"/>
                  <a:gd name="connsiteX3" fmla="*/ 1026695 w 9160042"/>
                  <a:gd name="connsiteY3" fmla="*/ 630704 h 1496977"/>
                  <a:gd name="connsiteX4" fmla="*/ 1371600 w 9160042"/>
                  <a:gd name="connsiteY4" fmla="*/ 430177 h 1496977"/>
                  <a:gd name="connsiteX5" fmla="*/ 1529890 w 9160042"/>
                  <a:gd name="connsiteY5" fmla="*/ 334176 h 1496977"/>
                  <a:gd name="connsiteX6" fmla="*/ 1756611 w 9160042"/>
                  <a:gd name="connsiteY6" fmla="*/ 133398 h 1496977"/>
                  <a:gd name="connsiteX7" fmla="*/ 2077453 w 9160042"/>
                  <a:gd name="connsiteY7" fmla="*/ 53188 h 1496977"/>
                  <a:gd name="connsiteX8" fmla="*/ 2398295 w 9160042"/>
                  <a:gd name="connsiteY8" fmla="*/ 5062 h 1496977"/>
                  <a:gd name="connsiteX9" fmla="*/ 2839453 w 9160042"/>
                  <a:gd name="connsiteY9" fmla="*/ 5062 h 1496977"/>
                  <a:gd name="connsiteX10" fmla="*/ 2999874 w 9160042"/>
                  <a:gd name="connsiteY10" fmla="*/ 37146 h 1496977"/>
                  <a:gd name="connsiteX11" fmla="*/ 3376863 w 9160042"/>
                  <a:gd name="connsiteY11" fmla="*/ 53188 h 1496977"/>
                  <a:gd name="connsiteX12" fmla="*/ 3793958 w 9160042"/>
                  <a:gd name="connsiteY12" fmla="*/ 117356 h 1496977"/>
                  <a:gd name="connsiteX13" fmla="*/ 4186989 w 9160042"/>
                  <a:gd name="connsiteY13" fmla="*/ 261735 h 1496977"/>
                  <a:gd name="connsiteX14" fmla="*/ 4660232 w 9160042"/>
                  <a:gd name="connsiteY14" fmla="*/ 414135 h 1496977"/>
                  <a:gd name="connsiteX15" fmla="*/ 5069305 w 9160042"/>
                  <a:gd name="connsiteY15" fmla="*/ 566535 h 1496977"/>
                  <a:gd name="connsiteX16" fmla="*/ 5478379 w 9160042"/>
                  <a:gd name="connsiteY16" fmla="*/ 702893 h 1496977"/>
                  <a:gd name="connsiteX17" fmla="*/ 5911516 w 9160042"/>
                  <a:gd name="connsiteY17" fmla="*/ 855293 h 1496977"/>
                  <a:gd name="connsiteX18" fmla="*/ 6280484 w 9160042"/>
                  <a:gd name="connsiteY18" fmla="*/ 1055820 h 1496977"/>
                  <a:gd name="connsiteX19" fmla="*/ 6576386 w 9160042"/>
                  <a:gd name="connsiteY19" fmla="*/ 1012706 h 1496977"/>
                  <a:gd name="connsiteX20" fmla="*/ 6797592 w 9160042"/>
                  <a:gd name="connsiteY20" fmla="*/ 914073 h 1496977"/>
                  <a:gd name="connsiteX21" fmla="*/ 7186863 w 9160042"/>
                  <a:gd name="connsiteY21" fmla="*/ 935504 h 1496977"/>
                  <a:gd name="connsiteX22" fmla="*/ 7620000 w 9160042"/>
                  <a:gd name="connsiteY22" fmla="*/ 991651 h 1496977"/>
                  <a:gd name="connsiteX23" fmla="*/ 8301789 w 9160042"/>
                  <a:gd name="connsiteY23" fmla="*/ 1144051 h 1496977"/>
                  <a:gd name="connsiteX24" fmla="*/ 8382000 w 9160042"/>
                  <a:gd name="connsiteY24" fmla="*/ 1160093 h 1496977"/>
                  <a:gd name="connsiteX25" fmla="*/ 8831179 w 9160042"/>
                  <a:gd name="connsiteY25" fmla="*/ 1360620 h 1496977"/>
                  <a:gd name="connsiteX26" fmla="*/ 9160042 w 9160042"/>
                  <a:gd name="connsiteY26" fmla="*/ 1496977 h 1496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60042" h="1496977">
                    <a:moveTo>
                      <a:pt x="0" y="1136030"/>
                    </a:moveTo>
                    <a:cubicBezTo>
                      <a:pt x="109621" y="1087904"/>
                      <a:pt x="187805" y="1033344"/>
                      <a:pt x="328863" y="991651"/>
                    </a:cubicBezTo>
                    <a:cubicBezTo>
                      <a:pt x="469921" y="949958"/>
                      <a:pt x="730042" y="946031"/>
                      <a:pt x="846347" y="885873"/>
                    </a:cubicBezTo>
                    <a:cubicBezTo>
                      <a:pt x="962652" y="825715"/>
                      <a:pt x="939153" y="706653"/>
                      <a:pt x="1026695" y="630704"/>
                    </a:cubicBezTo>
                    <a:cubicBezTo>
                      <a:pt x="1114237" y="554755"/>
                      <a:pt x="1287734" y="479598"/>
                      <a:pt x="1371600" y="430177"/>
                    </a:cubicBezTo>
                    <a:cubicBezTo>
                      <a:pt x="1455466" y="380756"/>
                      <a:pt x="1465722" y="383639"/>
                      <a:pt x="1529890" y="334176"/>
                    </a:cubicBezTo>
                    <a:cubicBezTo>
                      <a:pt x="1594058" y="284713"/>
                      <a:pt x="1669716" y="184198"/>
                      <a:pt x="1756611" y="133398"/>
                    </a:cubicBezTo>
                    <a:cubicBezTo>
                      <a:pt x="1843506" y="82598"/>
                      <a:pt x="1970506" y="74577"/>
                      <a:pt x="2077453" y="53188"/>
                    </a:cubicBezTo>
                    <a:cubicBezTo>
                      <a:pt x="2184400" y="31799"/>
                      <a:pt x="2271295" y="13083"/>
                      <a:pt x="2398295" y="5062"/>
                    </a:cubicBezTo>
                    <a:cubicBezTo>
                      <a:pt x="2525295" y="-2959"/>
                      <a:pt x="2739190" y="-285"/>
                      <a:pt x="2839453" y="5062"/>
                    </a:cubicBezTo>
                    <a:cubicBezTo>
                      <a:pt x="2939716" y="10409"/>
                      <a:pt x="2910306" y="29125"/>
                      <a:pt x="2999874" y="37146"/>
                    </a:cubicBezTo>
                    <a:lnTo>
                      <a:pt x="3376863" y="53188"/>
                    </a:lnTo>
                    <a:cubicBezTo>
                      <a:pt x="3494505" y="69230"/>
                      <a:pt x="3658937" y="82598"/>
                      <a:pt x="3793958" y="117356"/>
                    </a:cubicBezTo>
                    <a:cubicBezTo>
                      <a:pt x="3928979" y="152114"/>
                      <a:pt x="4042610" y="212272"/>
                      <a:pt x="4186989" y="261735"/>
                    </a:cubicBezTo>
                    <a:lnTo>
                      <a:pt x="4660232" y="414135"/>
                    </a:lnTo>
                    <a:lnTo>
                      <a:pt x="5069305" y="566535"/>
                    </a:lnTo>
                    <a:lnTo>
                      <a:pt x="5478379" y="702893"/>
                    </a:lnTo>
                    <a:lnTo>
                      <a:pt x="5911516" y="855293"/>
                    </a:lnTo>
                    <a:cubicBezTo>
                      <a:pt x="6045200" y="914114"/>
                      <a:pt x="6169672" y="1029585"/>
                      <a:pt x="6280484" y="1055820"/>
                    </a:cubicBezTo>
                    <a:cubicBezTo>
                      <a:pt x="6391296" y="1082056"/>
                      <a:pt x="6481470" y="1032759"/>
                      <a:pt x="6576386" y="1012706"/>
                    </a:cubicBezTo>
                    <a:cubicBezTo>
                      <a:pt x="6667584" y="986972"/>
                      <a:pt x="6695846" y="926940"/>
                      <a:pt x="6797592" y="914073"/>
                    </a:cubicBezTo>
                    <a:cubicBezTo>
                      <a:pt x="6899338" y="901206"/>
                      <a:pt x="7058526" y="926146"/>
                      <a:pt x="7186863" y="935504"/>
                    </a:cubicBezTo>
                    <a:lnTo>
                      <a:pt x="7620000" y="991651"/>
                    </a:lnTo>
                    <a:cubicBezTo>
                      <a:pt x="7764379" y="1010367"/>
                      <a:pt x="8174789" y="1115977"/>
                      <a:pt x="8301789" y="1144051"/>
                    </a:cubicBezTo>
                    <a:lnTo>
                      <a:pt x="8382000" y="1160093"/>
                    </a:lnTo>
                    <a:lnTo>
                      <a:pt x="8831179" y="1360620"/>
                    </a:lnTo>
                    <a:lnTo>
                      <a:pt x="9160042" y="1496977"/>
                    </a:lnTo>
                  </a:path>
                </a:pathLst>
              </a:custGeom>
              <a:no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A465A8A-BE13-477E-8231-E5B71FBB29CA}"/>
                  </a:ext>
                </a:extLst>
              </p:cNvPr>
              <p:cNvSpPr/>
              <p:nvPr/>
            </p:nvSpPr>
            <p:spPr>
              <a:xfrm rot="10020000">
                <a:off x="401709" y="3039942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61918592-6400-4F9F-8A38-261A10846D04}"/>
                  </a:ext>
                </a:extLst>
              </p:cNvPr>
              <p:cNvSpPr/>
              <p:nvPr/>
            </p:nvSpPr>
            <p:spPr>
              <a:xfrm rot="9360000">
                <a:off x="20702" y="3175675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E218E48D-777D-4352-8BE0-67DD1106E7E8}"/>
                  </a:ext>
                </a:extLst>
              </p:cNvPr>
              <p:cNvSpPr/>
              <p:nvPr/>
            </p:nvSpPr>
            <p:spPr>
              <a:xfrm rot="9000000">
                <a:off x="1158952" y="2597024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906B3AA9-2B73-4F43-9286-7EA43D7B03D3}"/>
                  </a:ext>
                </a:extLst>
              </p:cNvPr>
              <p:cNvSpPr/>
              <p:nvPr/>
            </p:nvSpPr>
            <p:spPr>
              <a:xfrm rot="8040000">
                <a:off x="1692352" y="2244600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C76FE312-669D-4809-B11D-7A6BBE945C18}"/>
                  </a:ext>
                </a:extLst>
              </p:cNvPr>
              <p:cNvSpPr/>
              <p:nvPr/>
            </p:nvSpPr>
            <p:spPr>
              <a:xfrm rot="10500000">
                <a:off x="2332907" y="2080162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93CA1CF2-A367-4280-9D1B-9C159ADEF277}"/>
                  </a:ext>
                </a:extLst>
              </p:cNvPr>
              <p:cNvSpPr/>
              <p:nvPr/>
            </p:nvSpPr>
            <p:spPr>
              <a:xfrm rot="11100000">
                <a:off x="3021095" y="2113496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94D85ACE-1E1E-4507-AE18-894B935701AF}"/>
                  </a:ext>
                </a:extLst>
              </p:cNvPr>
              <p:cNvSpPr/>
              <p:nvPr/>
            </p:nvSpPr>
            <p:spPr>
              <a:xfrm rot="11760000">
                <a:off x="3694987" y="2189380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4FC07689-8278-43F5-A332-D6630E223E02}"/>
                  </a:ext>
                </a:extLst>
              </p:cNvPr>
              <p:cNvSpPr/>
              <p:nvPr/>
            </p:nvSpPr>
            <p:spPr>
              <a:xfrm rot="11820000">
                <a:off x="4297446" y="2394170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9E736C6A-E49D-4B79-BD49-071E7F41B131}"/>
                  </a:ext>
                </a:extLst>
              </p:cNvPr>
              <p:cNvSpPr/>
              <p:nvPr/>
            </p:nvSpPr>
            <p:spPr>
              <a:xfrm rot="12000000">
                <a:off x="4957051" y="2627532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56C0DDA-78DD-4C6C-9340-E12D2BF33E06}"/>
                  </a:ext>
                </a:extLst>
              </p:cNvPr>
              <p:cNvSpPr/>
              <p:nvPr/>
            </p:nvSpPr>
            <p:spPr>
              <a:xfrm rot="12000000">
                <a:off x="5680952" y="2879946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F5A12DB8-5AA4-4A2C-9BD2-6D4535F32B22}"/>
                  </a:ext>
                </a:extLst>
              </p:cNvPr>
              <p:cNvSpPr/>
              <p:nvPr/>
            </p:nvSpPr>
            <p:spPr>
              <a:xfrm rot="10500000">
                <a:off x="6340557" y="3127596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6B1CF1E9-C7B5-4B5D-91C4-7F6980DEEDC4}"/>
                  </a:ext>
                </a:extLst>
              </p:cNvPr>
              <p:cNvSpPr/>
              <p:nvPr/>
            </p:nvSpPr>
            <p:spPr>
              <a:xfrm rot="11400000">
                <a:off x="7428787" y="3039942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DD24CE54-9C37-4843-8E34-8207A4182CEF}"/>
                  </a:ext>
                </a:extLst>
              </p:cNvPr>
              <p:cNvSpPr/>
              <p:nvPr/>
            </p:nvSpPr>
            <p:spPr>
              <a:xfrm rot="12120000">
                <a:off x="8433675" y="3289867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051876D7-1831-4288-992E-66A74EF9FB5D}"/>
                  </a:ext>
                </a:extLst>
              </p:cNvPr>
              <p:cNvSpPr/>
              <p:nvPr/>
            </p:nvSpPr>
            <p:spPr>
              <a:xfrm rot="12120000">
                <a:off x="8971491" y="3518952"/>
                <a:ext cx="114675" cy="10083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D5C7EC4-AED8-443F-88F4-90CCEDA3C306}"/>
                </a:ext>
              </a:extLst>
            </p:cNvPr>
            <p:cNvSpPr/>
            <p:nvPr/>
          </p:nvSpPr>
          <p:spPr>
            <a:xfrm rot="10860000">
              <a:off x="6754897" y="2975775"/>
              <a:ext cx="114675" cy="10083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8F8BCA7-3293-427A-A145-5F489FDC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08" y="4257307"/>
            <a:ext cx="1920406" cy="2554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05094-3E4C-4B17-9B5E-2910CA6B0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480" y="1008647"/>
            <a:ext cx="1932599" cy="257273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6F533A-7837-439C-8020-40F282623B43}"/>
              </a:ext>
            </a:extLst>
          </p:cNvPr>
          <p:cNvCxnSpPr>
            <a:stCxn id="27" idx="2"/>
          </p:cNvCxnSpPr>
          <p:nvPr/>
        </p:nvCxnSpPr>
        <p:spPr>
          <a:xfrm>
            <a:off x="7965780" y="3581382"/>
            <a:ext cx="176819" cy="849302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ADD0A6-2FBB-471B-9B53-82606B95C719}"/>
              </a:ext>
            </a:extLst>
          </p:cNvPr>
          <p:cNvCxnSpPr>
            <a:cxnSpLocks/>
          </p:cNvCxnSpPr>
          <p:nvPr/>
        </p:nvCxnSpPr>
        <p:spPr>
          <a:xfrm flipV="1">
            <a:off x="5176038" y="3910259"/>
            <a:ext cx="260486" cy="420672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9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E8764AA-B93B-4AD9-8955-2963B0A88C4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1010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3600" b="0" i="0" u="none" strike="noStrike" kern="120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charset="0"/>
              </a:rPr>
              <a:t>Peninsula Formation Sandstone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3E0F3-0C73-4E29-AFC7-E2B393204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8116768-4C51-40ED-AA37-8A80AEA9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021B08-335C-479F-8090-09513E58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5453"/>
            <a:ext cx="8229600" cy="55425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ZA" b="1" dirty="0">
                <a:solidFill>
                  <a:srgbClr val="FF0000"/>
                </a:solidFill>
              </a:rPr>
              <a:t>500 Ma</a:t>
            </a:r>
            <a:r>
              <a:rPr lang="en-ZA" dirty="0"/>
              <a:t>: Deposition, burial to 15 km depth</a:t>
            </a:r>
          </a:p>
          <a:p>
            <a:pPr>
              <a:lnSpc>
                <a:spcPct val="150000"/>
              </a:lnSpc>
            </a:pPr>
            <a:endParaRPr lang="en-ZA" dirty="0"/>
          </a:p>
          <a:p>
            <a:pPr>
              <a:lnSpc>
                <a:spcPct val="150000"/>
              </a:lnSpc>
            </a:pPr>
            <a:r>
              <a:rPr lang="en-ZA" b="1" dirty="0">
                <a:solidFill>
                  <a:srgbClr val="FF0000"/>
                </a:solidFill>
              </a:rPr>
              <a:t>260 Ma</a:t>
            </a:r>
            <a:r>
              <a:rPr lang="en-ZA" dirty="0"/>
              <a:t>: Cape folding , uplift to 6 km above SL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Folding: E-W buckling and N-S folding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N-S thrusting</a:t>
            </a:r>
          </a:p>
        </p:txBody>
      </p:sp>
    </p:spTree>
    <p:extLst>
      <p:ext uri="{BB962C8B-B14F-4D97-AF65-F5344CB8AC3E}">
        <p14:creationId xmlns:p14="http://schemas.microsoft.com/office/powerpoint/2010/main" val="111961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14899B-51B3-4F8A-A303-586F4370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Evolution of a Thrust Fault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4BA97-0A43-4AB7-8EEC-3905CEC7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7F18979-9A06-4536-97C1-39477CF0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97" y="0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8ACFA-C9BA-4BD8-ABE5-A792F281BBA0}"/>
              </a:ext>
            </a:extLst>
          </p:cNvPr>
          <p:cNvSpPr txBox="1"/>
          <p:nvPr/>
        </p:nvSpPr>
        <p:spPr>
          <a:xfrm>
            <a:off x="3196688" y="931541"/>
            <a:ext cx="585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Sedimentary layers –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UNFOLDED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083BF-0BF6-4FBD-B516-D5871DDCA8DE}"/>
              </a:ext>
            </a:extLst>
          </p:cNvPr>
          <p:cNvSpPr txBox="1"/>
          <p:nvPr/>
        </p:nvSpPr>
        <p:spPr>
          <a:xfrm>
            <a:off x="3196688" y="1724529"/>
            <a:ext cx="5859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Compressive force, sedimentary layers begin to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FOLD. 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Formation of parallel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longitudinal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88B3F-B787-4C40-B59B-BFE447D41E9C}"/>
              </a:ext>
            </a:extLst>
          </p:cNvPr>
          <p:cNvSpPr txBox="1"/>
          <p:nvPr/>
        </p:nvSpPr>
        <p:spPr>
          <a:xfrm>
            <a:off x="3196688" y="3254952"/>
            <a:ext cx="5939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compressive force,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FOLDING, JOINTING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CB8BD6-C509-478C-8D44-C07DD14A2349}"/>
              </a:ext>
            </a:extLst>
          </p:cNvPr>
          <p:cNvSpPr txBox="1"/>
          <p:nvPr/>
        </p:nvSpPr>
        <p:spPr>
          <a:xfrm>
            <a:off x="3196688" y="4448310"/>
            <a:ext cx="5939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compressive force,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THRUSTING, JOINTING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99279-9E1C-4931-8D48-1C2A700B3356}"/>
              </a:ext>
            </a:extLst>
          </p:cNvPr>
          <p:cNvSpPr txBox="1"/>
          <p:nvPr/>
        </p:nvSpPr>
        <p:spPr>
          <a:xfrm>
            <a:off x="3202131" y="5688423"/>
            <a:ext cx="593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compressive force, 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THRUST RAMP, STRONG JOINT SET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6D165D3-DDC3-4935-B3CA-DB207D5C68DD}"/>
              </a:ext>
            </a:extLst>
          </p:cNvPr>
          <p:cNvGrpSpPr/>
          <p:nvPr/>
        </p:nvGrpSpPr>
        <p:grpSpPr>
          <a:xfrm>
            <a:off x="249256" y="866274"/>
            <a:ext cx="2659435" cy="5782176"/>
            <a:chOff x="249256" y="866274"/>
            <a:chExt cx="2659435" cy="57821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93290C-D1D2-41A9-A8A4-D9D9824D3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" r="-1" b="17361"/>
            <a:stretch/>
          </p:blipFill>
          <p:spPr>
            <a:xfrm flipH="1">
              <a:off x="249256" y="866274"/>
              <a:ext cx="2659435" cy="5782176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962800-54BF-4243-94BA-3E141F8C8315}"/>
                </a:ext>
              </a:extLst>
            </p:cNvPr>
            <p:cNvSpPr/>
            <p:nvPr/>
          </p:nvSpPr>
          <p:spPr>
            <a:xfrm>
              <a:off x="708467" y="5679849"/>
              <a:ext cx="614115" cy="232795"/>
            </a:xfrm>
            <a:custGeom>
              <a:avLst/>
              <a:gdLst>
                <a:gd name="connsiteX0" fmla="*/ 3527 w 614115"/>
                <a:gd name="connsiteY0" fmla="*/ 232795 h 232795"/>
                <a:gd name="connsiteX1" fmla="*/ 3527 w 614115"/>
                <a:gd name="connsiteY1" fmla="*/ 158976 h 232795"/>
                <a:gd name="connsiteX2" fmla="*/ 3527 w 614115"/>
                <a:gd name="connsiteY2" fmla="*/ 99445 h 232795"/>
                <a:gd name="connsiteX3" fmla="*/ 51152 w 614115"/>
                <a:gd name="connsiteY3" fmla="*/ 44676 h 232795"/>
                <a:gd name="connsiteX4" fmla="*/ 198789 w 614115"/>
                <a:gd name="connsiteY4" fmla="*/ 4195 h 232795"/>
                <a:gd name="connsiteX5" fmla="*/ 344046 w 614115"/>
                <a:gd name="connsiteY5" fmla="*/ 1814 h 232795"/>
                <a:gd name="connsiteX6" fmla="*/ 460727 w 614115"/>
                <a:gd name="connsiteY6" fmla="*/ 8957 h 232795"/>
                <a:gd name="connsiteX7" fmla="*/ 596458 w 614115"/>
                <a:gd name="connsiteY7" fmla="*/ 23245 h 232795"/>
                <a:gd name="connsiteX8" fmla="*/ 608364 w 614115"/>
                <a:gd name="connsiteY8" fmla="*/ 18482 h 23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15" h="232795">
                  <a:moveTo>
                    <a:pt x="3527" y="232795"/>
                  </a:moveTo>
                  <a:lnTo>
                    <a:pt x="3527" y="158976"/>
                  </a:lnTo>
                  <a:cubicBezTo>
                    <a:pt x="3527" y="136751"/>
                    <a:pt x="-4410" y="118495"/>
                    <a:pt x="3527" y="99445"/>
                  </a:cubicBezTo>
                  <a:cubicBezTo>
                    <a:pt x="11464" y="80395"/>
                    <a:pt x="18608" y="60551"/>
                    <a:pt x="51152" y="44676"/>
                  </a:cubicBezTo>
                  <a:cubicBezTo>
                    <a:pt x="83696" y="28801"/>
                    <a:pt x="149973" y="11339"/>
                    <a:pt x="198789" y="4195"/>
                  </a:cubicBezTo>
                  <a:cubicBezTo>
                    <a:pt x="247605" y="-2949"/>
                    <a:pt x="300390" y="1020"/>
                    <a:pt x="344046" y="1814"/>
                  </a:cubicBezTo>
                  <a:cubicBezTo>
                    <a:pt x="387702" y="2608"/>
                    <a:pt x="418658" y="5385"/>
                    <a:pt x="460727" y="8957"/>
                  </a:cubicBezTo>
                  <a:cubicBezTo>
                    <a:pt x="502796" y="12529"/>
                    <a:pt x="571852" y="21658"/>
                    <a:pt x="596458" y="23245"/>
                  </a:cubicBezTo>
                  <a:cubicBezTo>
                    <a:pt x="621064" y="24832"/>
                    <a:pt x="614714" y="21657"/>
                    <a:pt x="608364" y="18482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E254E7-4243-4D5D-8C1D-13B3BE0A6399}"/>
                </a:ext>
              </a:extLst>
            </p:cNvPr>
            <p:cNvSpPr/>
            <p:nvPr/>
          </p:nvSpPr>
          <p:spPr>
            <a:xfrm>
              <a:off x="769144" y="5745916"/>
              <a:ext cx="242887" cy="209590"/>
            </a:xfrm>
            <a:custGeom>
              <a:avLst/>
              <a:gdLst>
                <a:gd name="connsiteX0" fmla="*/ 0 w 242887"/>
                <a:gd name="connsiteY0" fmla="*/ 209590 h 209590"/>
                <a:gd name="connsiteX1" fmla="*/ 9525 w 242887"/>
                <a:gd name="connsiteY1" fmla="*/ 92909 h 209590"/>
                <a:gd name="connsiteX2" fmla="*/ 35719 w 242887"/>
                <a:gd name="connsiteY2" fmla="*/ 52428 h 209590"/>
                <a:gd name="connsiteX3" fmla="*/ 92869 w 242887"/>
                <a:gd name="connsiteY3" fmla="*/ 21472 h 209590"/>
                <a:gd name="connsiteX4" fmla="*/ 214312 w 242887"/>
                <a:gd name="connsiteY4" fmla="*/ 7184 h 209590"/>
                <a:gd name="connsiteX5" fmla="*/ 235744 w 242887"/>
                <a:gd name="connsiteY5" fmla="*/ 40 h 209590"/>
                <a:gd name="connsiteX6" fmla="*/ 242887 w 242887"/>
                <a:gd name="connsiteY6" fmla="*/ 4803 h 20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887" h="209590">
                  <a:moveTo>
                    <a:pt x="0" y="209590"/>
                  </a:moveTo>
                  <a:cubicBezTo>
                    <a:pt x="1786" y="164346"/>
                    <a:pt x="3572" y="119103"/>
                    <a:pt x="9525" y="92909"/>
                  </a:cubicBezTo>
                  <a:cubicBezTo>
                    <a:pt x="15478" y="66715"/>
                    <a:pt x="21828" y="64334"/>
                    <a:pt x="35719" y="52428"/>
                  </a:cubicBezTo>
                  <a:cubicBezTo>
                    <a:pt x="49610" y="40522"/>
                    <a:pt x="63104" y="29013"/>
                    <a:pt x="92869" y="21472"/>
                  </a:cubicBezTo>
                  <a:cubicBezTo>
                    <a:pt x="122634" y="13931"/>
                    <a:pt x="190500" y="10756"/>
                    <a:pt x="214312" y="7184"/>
                  </a:cubicBezTo>
                  <a:cubicBezTo>
                    <a:pt x="238124" y="3612"/>
                    <a:pt x="235744" y="40"/>
                    <a:pt x="235744" y="40"/>
                  </a:cubicBezTo>
                  <a:cubicBezTo>
                    <a:pt x="240506" y="-357"/>
                    <a:pt x="241696" y="2223"/>
                    <a:pt x="242887" y="480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6F8774-67BB-4429-92E7-2A6B2837C2E4}"/>
                </a:ext>
              </a:extLst>
            </p:cNvPr>
            <p:cNvSpPr/>
            <p:nvPr/>
          </p:nvSpPr>
          <p:spPr>
            <a:xfrm>
              <a:off x="848364" y="5817026"/>
              <a:ext cx="139855" cy="200393"/>
            </a:xfrm>
            <a:custGeom>
              <a:avLst/>
              <a:gdLst>
                <a:gd name="connsiteX0" fmla="*/ 4124 w 139855"/>
                <a:gd name="connsiteY0" fmla="*/ 200393 h 200393"/>
                <a:gd name="connsiteX1" fmla="*/ 4124 w 139855"/>
                <a:gd name="connsiteY1" fmla="*/ 114668 h 200393"/>
                <a:gd name="connsiteX2" fmla="*/ 46986 w 139855"/>
                <a:gd name="connsiteY2" fmla="*/ 50374 h 200393"/>
                <a:gd name="connsiteX3" fmla="*/ 104136 w 139855"/>
                <a:gd name="connsiteY3" fmla="*/ 2749 h 200393"/>
                <a:gd name="connsiteX4" fmla="*/ 139855 w 139855"/>
                <a:gd name="connsiteY4" fmla="*/ 9893 h 2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855" h="200393">
                  <a:moveTo>
                    <a:pt x="4124" y="200393"/>
                  </a:moveTo>
                  <a:cubicBezTo>
                    <a:pt x="552" y="170032"/>
                    <a:pt x="-3020" y="139671"/>
                    <a:pt x="4124" y="114668"/>
                  </a:cubicBezTo>
                  <a:cubicBezTo>
                    <a:pt x="11268" y="89665"/>
                    <a:pt x="30317" y="69027"/>
                    <a:pt x="46986" y="50374"/>
                  </a:cubicBezTo>
                  <a:cubicBezTo>
                    <a:pt x="63655" y="31721"/>
                    <a:pt x="88658" y="9496"/>
                    <a:pt x="104136" y="2749"/>
                  </a:cubicBezTo>
                  <a:cubicBezTo>
                    <a:pt x="119614" y="-3998"/>
                    <a:pt x="129734" y="2947"/>
                    <a:pt x="139855" y="9893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B808C-BE18-45F2-A253-6A67974BE606}"/>
                </a:ext>
              </a:extLst>
            </p:cNvPr>
            <p:cNvSpPr/>
            <p:nvPr/>
          </p:nvSpPr>
          <p:spPr>
            <a:xfrm>
              <a:off x="1092994" y="5776913"/>
              <a:ext cx="243383" cy="9525"/>
            </a:xfrm>
            <a:custGeom>
              <a:avLst/>
              <a:gdLst>
                <a:gd name="connsiteX0" fmla="*/ 0 w 243383"/>
                <a:gd name="connsiteY0" fmla="*/ 0 h 9525"/>
                <a:gd name="connsiteX1" fmla="*/ 85725 w 243383"/>
                <a:gd name="connsiteY1" fmla="*/ 2381 h 9525"/>
                <a:gd name="connsiteX2" fmla="*/ 219075 w 243383"/>
                <a:gd name="connsiteY2" fmla="*/ 2381 h 9525"/>
                <a:gd name="connsiteX3" fmla="*/ 242887 w 243383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383" h="9525">
                  <a:moveTo>
                    <a:pt x="0" y="0"/>
                  </a:moveTo>
                  <a:cubicBezTo>
                    <a:pt x="24606" y="992"/>
                    <a:pt x="49213" y="1984"/>
                    <a:pt x="85725" y="2381"/>
                  </a:cubicBezTo>
                  <a:cubicBezTo>
                    <a:pt x="122237" y="2778"/>
                    <a:pt x="192881" y="1190"/>
                    <a:pt x="219075" y="2381"/>
                  </a:cubicBezTo>
                  <a:cubicBezTo>
                    <a:pt x="245269" y="3572"/>
                    <a:pt x="244078" y="6548"/>
                    <a:pt x="242887" y="9525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2811FD-51A8-4C43-9736-169B31901385}"/>
                </a:ext>
              </a:extLst>
            </p:cNvPr>
            <p:cNvSpPr/>
            <p:nvPr/>
          </p:nvSpPr>
          <p:spPr>
            <a:xfrm>
              <a:off x="1388269" y="5793581"/>
              <a:ext cx="219075" cy="19050"/>
            </a:xfrm>
            <a:custGeom>
              <a:avLst/>
              <a:gdLst>
                <a:gd name="connsiteX0" fmla="*/ 0 w 219075"/>
                <a:gd name="connsiteY0" fmla="*/ 0 h 19050"/>
                <a:gd name="connsiteX1" fmla="*/ 219075 w 219075"/>
                <a:gd name="connsiteY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19050">
                  <a:moveTo>
                    <a:pt x="0" y="0"/>
                  </a:moveTo>
                  <a:lnTo>
                    <a:pt x="219075" y="19050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69E7D2-959C-4F4A-8629-E57B342BA0E0}"/>
                </a:ext>
              </a:extLst>
            </p:cNvPr>
            <p:cNvSpPr/>
            <p:nvPr/>
          </p:nvSpPr>
          <p:spPr>
            <a:xfrm>
              <a:off x="1423988" y="5722144"/>
              <a:ext cx="204718" cy="26880"/>
            </a:xfrm>
            <a:custGeom>
              <a:avLst/>
              <a:gdLst>
                <a:gd name="connsiteX0" fmla="*/ 0 w 204718"/>
                <a:gd name="connsiteY0" fmla="*/ 0 h 26880"/>
                <a:gd name="connsiteX1" fmla="*/ 190500 w 204718"/>
                <a:gd name="connsiteY1" fmla="*/ 26194 h 26880"/>
                <a:gd name="connsiteX2" fmla="*/ 176212 w 204718"/>
                <a:gd name="connsiteY2" fmla="*/ 16669 h 2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18" h="26880">
                  <a:moveTo>
                    <a:pt x="0" y="0"/>
                  </a:moveTo>
                  <a:lnTo>
                    <a:pt x="190500" y="26194"/>
                  </a:lnTo>
                  <a:cubicBezTo>
                    <a:pt x="219869" y="28972"/>
                    <a:pt x="198040" y="22820"/>
                    <a:pt x="176212" y="16669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64EDAE-C9E4-4D7C-B835-7B7E5DF3421C}"/>
                </a:ext>
              </a:extLst>
            </p:cNvPr>
            <p:cNvSpPr/>
            <p:nvPr/>
          </p:nvSpPr>
          <p:spPr>
            <a:xfrm>
              <a:off x="1754981" y="5781675"/>
              <a:ext cx="183357" cy="28575"/>
            </a:xfrm>
            <a:custGeom>
              <a:avLst/>
              <a:gdLst>
                <a:gd name="connsiteX0" fmla="*/ 0 w 183357"/>
                <a:gd name="connsiteY0" fmla="*/ 0 h 28575"/>
                <a:gd name="connsiteX1" fmla="*/ 183357 w 183357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3357" h="28575">
                  <a:moveTo>
                    <a:pt x="0" y="0"/>
                  </a:moveTo>
                  <a:lnTo>
                    <a:pt x="183357" y="28575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D5B554-C395-4F7C-B783-BC166816D6C8}"/>
                </a:ext>
              </a:extLst>
            </p:cNvPr>
            <p:cNvSpPr/>
            <p:nvPr/>
          </p:nvSpPr>
          <p:spPr>
            <a:xfrm>
              <a:off x="1926431" y="5869781"/>
              <a:ext cx="185738" cy="35719"/>
            </a:xfrm>
            <a:custGeom>
              <a:avLst/>
              <a:gdLst>
                <a:gd name="connsiteX0" fmla="*/ 0 w 185738"/>
                <a:gd name="connsiteY0" fmla="*/ 0 h 35719"/>
                <a:gd name="connsiteX1" fmla="*/ 185738 w 185738"/>
                <a:gd name="connsiteY1" fmla="*/ 35719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35719">
                  <a:moveTo>
                    <a:pt x="0" y="0"/>
                  </a:moveTo>
                  <a:lnTo>
                    <a:pt x="185738" y="35719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4AB5972-66E7-421A-8AA9-0930504BEC5B}"/>
                </a:ext>
              </a:extLst>
            </p:cNvPr>
            <p:cNvSpPr/>
            <p:nvPr/>
          </p:nvSpPr>
          <p:spPr>
            <a:xfrm>
              <a:off x="454819" y="5948363"/>
              <a:ext cx="207169" cy="57150"/>
            </a:xfrm>
            <a:custGeom>
              <a:avLst/>
              <a:gdLst>
                <a:gd name="connsiteX0" fmla="*/ 0 w 207169"/>
                <a:gd name="connsiteY0" fmla="*/ 57150 h 57150"/>
                <a:gd name="connsiteX1" fmla="*/ 85725 w 207169"/>
                <a:gd name="connsiteY1" fmla="*/ 21431 h 57150"/>
                <a:gd name="connsiteX2" fmla="*/ 154781 w 207169"/>
                <a:gd name="connsiteY2" fmla="*/ 14287 h 57150"/>
                <a:gd name="connsiteX3" fmla="*/ 207169 w 207169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169" h="57150">
                  <a:moveTo>
                    <a:pt x="0" y="57150"/>
                  </a:moveTo>
                  <a:cubicBezTo>
                    <a:pt x="29964" y="42862"/>
                    <a:pt x="59928" y="28575"/>
                    <a:pt x="85725" y="21431"/>
                  </a:cubicBezTo>
                  <a:cubicBezTo>
                    <a:pt x="111522" y="14287"/>
                    <a:pt x="134540" y="17859"/>
                    <a:pt x="154781" y="14287"/>
                  </a:cubicBezTo>
                  <a:cubicBezTo>
                    <a:pt x="175022" y="10715"/>
                    <a:pt x="191095" y="5357"/>
                    <a:pt x="207169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5A2008-1D26-4F45-AE84-AC5AAD048B22}"/>
                </a:ext>
              </a:extLst>
            </p:cNvPr>
            <p:cNvSpPr/>
            <p:nvPr/>
          </p:nvSpPr>
          <p:spPr>
            <a:xfrm>
              <a:off x="607219" y="6169819"/>
              <a:ext cx="261937" cy="59531"/>
            </a:xfrm>
            <a:custGeom>
              <a:avLst/>
              <a:gdLst>
                <a:gd name="connsiteX0" fmla="*/ 0 w 261937"/>
                <a:gd name="connsiteY0" fmla="*/ 59531 h 59531"/>
                <a:gd name="connsiteX1" fmla="*/ 100012 w 261937"/>
                <a:gd name="connsiteY1" fmla="*/ 30956 h 59531"/>
                <a:gd name="connsiteX2" fmla="*/ 185737 w 261937"/>
                <a:gd name="connsiteY2" fmla="*/ 11906 h 59531"/>
                <a:gd name="connsiteX3" fmla="*/ 261937 w 261937"/>
                <a:gd name="connsiteY3" fmla="*/ 0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37" h="59531">
                  <a:moveTo>
                    <a:pt x="0" y="59531"/>
                  </a:moveTo>
                  <a:lnTo>
                    <a:pt x="100012" y="30956"/>
                  </a:lnTo>
                  <a:lnTo>
                    <a:pt x="185737" y="11906"/>
                  </a:lnTo>
                  <a:lnTo>
                    <a:pt x="261937" y="0"/>
                  </a:ln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F8E0122-E358-4185-8F5F-A40557D89A45}"/>
                </a:ext>
              </a:extLst>
            </p:cNvPr>
            <p:cNvSpPr/>
            <p:nvPr/>
          </p:nvSpPr>
          <p:spPr>
            <a:xfrm>
              <a:off x="550069" y="6041231"/>
              <a:ext cx="195262" cy="57150"/>
            </a:xfrm>
            <a:custGeom>
              <a:avLst/>
              <a:gdLst>
                <a:gd name="connsiteX0" fmla="*/ 0 w 195262"/>
                <a:gd name="connsiteY0" fmla="*/ 57150 h 57150"/>
                <a:gd name="connsiteX1" fmla="*/ 100012 w 195262"/>
                <a:gd name="connsiteY1" fmla="*/ 11907 h 57150"/>
                <a:gd name="connsiteX2" fmla="*/ 195262 w 195262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62" h="57150">
                  <a:moveTo>
                    <a:pt x="0" y="57150"/>
                  </a:moveTo>
                  <a:cubicBezTo>
                    <a:pt x="33734" y="39291"/>
                    <a:pt x="67468" y="21432"/>
                    <a:pt x="100012" y="11907"/>
                  </a:cubicBezTo>
                  <a:cubicBezTo>
                    <a:pt x="132556" y="2382"/>
                    <a:pt x="163909" y="1191"/>
                    <a:pt x="195262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9B3D3EB-5584-44D3-8432-8FC507D56933}"/>
                </a:ext>
              </a:extLst>
            </p:cNvPr>
            <p:cNvSpPr/>
            <p:nvPr/>
          </p:nvSpPr>
          <p:spPr>
            <a:xfrm>
              <a:off x="388144" y="2050256"/>
              <a:ext cx="116681" cy="0"/>
            </a:xfrm>
            <a:custGeom>
              <a:avLst/>
              <a:gdLst>
                <a:gd name="connsiteX0" fmla="*/ 0 w 116681"/>
                <a:gd name="connsiteY0" fmla="*/ 0 h 0"/>
                <a:gd name="connsiteX1" fmla="*/ 116681 w 1166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681">
                  <a:moveTo>
                    <a:pt x="0" y="0"/>
                  </a:moveTo>
                  <a:lnTo>
                    <a:pt x="116681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213796-C012-4DD4-9EB5-3BFA467C2377}"/>
                </a:ext>
              </a:extLst>
            </p:cNvPr>
            <p:cNvSpPr/>
            <p:nvPr/>
          </p:nvSpPr>
          <p:spPr>
            <a:xfrm>
              <a:off x="540544" y="2035969"/>
              <a:ext cx="100012" cy="2381"/>
            </a:xfrm>
            <a:custGeom>
              <a:avLst/>
              <a:gdLst>
                <a:gd name="connsiteX0" fmla="*/ 0 w 100012"/>
                <a:gd name="connsiteY0" fmla="*/ 0 h 2381"/>
                <a:gd name="connsiteX1" fmla="*/ 100012 w 100012"/>
                <a:gd name="connsiteY1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12" h="2381">
                  <a:moveTo>
                    <a:pt x="0" y="0"/>
                  </a:moveTo>
                  <a:lnTo>
                    <a:pt x="100012" y="2381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45F9B3-084B-4724-851B-6A9AE5360711}"/>
                </a:ext>
              </a:extLst>
            </p:cNvPr>
            <p:cNvSpPr/>
            <p:nvPr/>
          </p:nvSpPr>
          <p:spPr>
            <a:xfrm>
              <a:off x="695325" y="2045494"/>
              <a:ext cx="85725" cy="4762"/>
            </a:xfrm>
            <a:custGeom>
              <a:avLst/>
              <a:gdLst>
                <a:gd name="connsiteX0" fmla="*/ 0 w 85725"/>
                <a:gd name="connsiteY0" fmla="*/ 0 h 4762"/>
                <a:gd name="connsiteX1" fmla="*/ 69056 w 85725"/>
                <a:gd name="connsiteY1" fmla="*/ 4762 h 4762"/>
                <a:gd name="connsiteX2" fmla="*/ 85725 w 85725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4762">
                  <a:moveTo>
                    <a:pt x="0" y="0"/>
                  </a:moveTo>
                  <a:cubicBezTo>
                    <a:pt x="27384" y="2381"/>
                    <a:pt x="54769" y="4762"/>
                    <a:pt x="69056" y="4762"/>
                  </a:cubicBezTo>
                  <a:cubicBezTo>
                    <a:pt x="83343" y="4762"/>
                    <a:pt x="84534" y="2381"/>
                    <a:pt x="85725" y="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53E037B-086F-4110-8079-F7D7598BC448}"/>
                </a:ext>
              </a:extLst>
            </p:cNvPr>
            <p:cNvSpPr/>
            <p:nvPr/>
          </p:nvSpPr>
          <p:spPr>
            <a:xfrm>
              <a:off x="881063" y="2026169"/>
              <a:ext cx="161925" cy="28850"/>
            </a:xfrm>
            <a:custGeom>
              <a:avLst/>
              <a:gdLst>
                <a:gd name="connsiteX0" fmla="*/ 0 w 161925"/>
                <a:gd name="connsiteY0" fmla="*/ 9800 h 28850"/>
                <a:gd name="connsiteX1" fmla="*/ 59531 w 161925"/>
                <a:gd name="connsiteY1" fmla="*/ 275 h 28850"/>
                <a:gd name="connsiteX2" fmla="*/ 85725 w 161925"/>
                <a:gd name="connsiteY2" fmla="*/ 19325 h 28850"/>
                <a:gd name="connsiteX3" fmla="*/ 161925 w 161925"/>
                <a:gd name="connsiteY3" fmla="*/ 28850 h 2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28850">
                  <a:moveTo>
                    <a:pt x="0" y="9800"/>
                  </a:moveTo>
                  <a:cubicBezTo>
                    <a:pt x="22622" y="4244"/>
                    <a:pt x="45244" y="-1312"/>
                    <a:pt x="59531" y="275"/>
                  </a:cubicBezTo>
                  <a:cubicBezTo>
                    <a:pt x="73818" y="1862"/>
                    <a:pt x="68659" y="14563"/>
                    <a:pt x="85725" y="19325"/>
                  </a:cubicBezTo>
                  <a:cubicBezTo>
                    <a:pt x="102791" y="24088"/>
                    <a:pt x="132358" y="26469"/>
                    <a:pt x="161925" y="2885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9261892-C3F5-44C1-BF54-9908B135B025}"/>
                </a:ext>
              </a:extLst>
            </p:cNvPr>
            <p:cNvSpPr/>
            <p:nvPr/>
          </p:nvSpPr>
          <p:spPr>
            <a:xfrm>
              <a:off x="954881" y="2135981"/>
              <a:ext cx="174249" cy="21432"/>
            </a:xfrm>
            <a:custGeom>
              <a:avLst/>
              <a:gdLst>
                <a:gd name="connsiteX0" fmla="*/ 0 w 174249"/>
                <a:gd name="connsiteY0" fmla="*/ 21432 h 21432"/>
                <a:gd name="connsiteX1" fmla="*/ 88107 w 174249"/>
                <a:gd name="connsiteY1" fmla="*/ 4763 h 21432"/>
                <a:gd name="connsiteX2" fmla="*/ 166688 w 174249"/>
                <a:gd name="connsiteY2" fmla="*/ 4763 h 21432"/>
                <a:gd name="connsiteX3" fmla="*/ 166688 w 174249"/>
                <a:gd name="connsiteY3" fmla="*/ 0 h 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249" h="21432">
                  <a:moveTo>
                    <a:pt x="0" y="21432"/>
                  </a:moveTo>
                  <a:cubicBezTo>
                    <a:pt x="30163" y="14486"/>
                    <a:pt x="60326" y="7541"/>
                    <a:pt x="88107" y="4763"/>
                  </a:cubicBezTo>
                  <a:cubicBezTo>
                    <a:pt x="115888" y="1985"/>
                    <a:pt x="166688" y="4763"/>
                    <a:pt x="166688" y="4763"/>
                  </a:cubicBezTo>
                  <a:cubicBezTo>
                    <a:pt x="179785" y="3969"/>
                    <a:pt x="173236" y="1984"/>
                    <a:pt x="166688" y="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C999D4-B66E-4343-81BC-AF14F97E6AF3}"/>
                </a:ext>
              </a:extLst>
            </p:cNvPr>
            <p:cNvSpPr/>
            <p:nvPr/>
          </p:nvSpPr>
          <p:spPr>
            <a:xfrm>
              <a:off x="676275" y="2202656"/>
              <a:ext cx="142875" cy="2382"/>
            </a:xfrm>
            <a:custGeom>
              <a:avLst/>
              <a:gdLst>
                <a:gd name="connsiteX0" fmla="*/ 0 w 142875"/>
                <a:gd name="connsiteY0" fmla="*/ 0 h 2382"/>
                <a:gd name="connsiteX1" fmla="*/ 142875 w 142875"/>
                <a:gd name="connsiteY1" fmla="*/ 2382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 h="2382">
                  <a:moveTo>
                    <a:pt x="0" y="0"/>
                  </a:moveTo>
                  <a:lnTo>
                    <a:pt x="142875" y="2382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233065D-AA9D-4B2A-A7A6-24C7BAF5F308}"/>
                </a:ext>
              </a:extLst>
            </p:cNvPr>
            <p:cNvSpPr/>
            <p:nvPr/>
          </p:nvSpPr>
          <p:spPr>
            <a:xfrm>
              <a:off x="581025" y="2150269"/>
              <a:ext cx="88106" cy="7144"/>
            </a:xfrm>
            <a:custGeom>
              <a:avLst/>
              <a:gdLst>
                <a:gd name="connsiteX0" fmla="*/ 0 w 88106"/>
                <a:gd name="connsiteY0" fmla="*/ 7144 h 7144"/>
                <a:gd name="connsiteX1" fmla="*/ 88106 w 88106"/>
                <a:gd name="connsiteY1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106" h="7144">
                  <a:moveTo>
                    <a:pt x="0" y="7144"/>
                  </a:moveTo>
                  <a:lnTo>
                    <a:pt x="88106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B403287-64AD-43D3-8694-F330431BAA6C}"/>
                </a:ext>
              </a:extLst>
            </p:cNvPr>
            <p:cNvSpPr/>
            <p:nvPr/>
          </p:nvSpPr>
          <p:spPr>
            <a:xfrm>
              <a:off x="1128713" y="2059781"/>
              <a:ext cx="100012" cy="9525"/>
            </a:xfrm>
            <a:custGeom>
              <a:avLst/>
              <a:gdLst>
                <a:gd name="connsiteX0" fmla="*/ 0 w 100012"/>
                <a:gd name="connsiteY0" fmla="*/ 9525 h 9525"/>
                <a:gd name="connsiteX1" fmla="*/ 100012 w 10001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12" h="9525">
                  <a:moveTo>
                    <a:pt x="0" y="9525"/>
                  </a:moveTo>
                  <a:lnTo>
                    <a:pt x="10001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CB9A2F9-7B3A-4405-AE34-1B7EDCAF15E1}"/>
                </a:ext>
              </a:extLst>
            </p:cNvPr>
            <p:cNvSpPr/>
            <p:nvPr/>
          </p:nvSpPr>
          <p:spPr>
            <a:xfrm>
              <a:off x="1509713" y="2138363"/>
              <a:ext cx="100012" cy="23812"/>
            </a:xfrm>
            <a:custGeom>
              <a:avLst/>
              <a:gdLst>
                <a:gd name="connsiteX0" fmla="*/ 0 w 100012"/>
                <a:gd name="connsiteY0" fmla="*/ 23812 h 23812"/>
                <a:gd name="connsiteX1" fmla="*/ 100012 w 100012"/>
                <a:gd name="connsiteY1" fmla="*/ 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12" h="23812">
                  <a:moveTo>
                    <a:pt x="0" y="23812"/>
                  </a:moveTo>
                  <a:lnTo>
                    <a:pt x="100012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6981F14-EC13-4CE6-9D98-74DA7185415F}"/>
                </a:ext>
              </a:extLst>
            </p:cNvPr>
            <p:cNvSpPr/>
            <p:nvPr/>
          </p:nvSpPr>
          <p:spPr>
            <a:xfrm>
              <a:off x="1309688" y="2052638"/>
              <a:ext cx="73818" cy="4762"/>
            </a:xfrm>
            <a:custGeom>
              <a:avLst/>
              <a:gdLst>
                <a:gd name="connsiteX0" fmla="*/ 0 w 73818"/>
                <a:gd name="connsiteY0" fmla="*/ 4762 h 4762"/>
                <a:gd name="connsiteX1" fmla="*/ 73818 w 73818"/>
                <a:gd name="connsiteY1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818" h="4762">
                  <a:moveTo>
                    <a:pt x="0" y="4762"/>
                  </a:moveTo>
                  <a:lnTo>
                    <a:pt x="73818" y="0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1359D6B-B776-4427-8030-035FCB8F8931}"/>
                </a:ext>
              </a:extLst>
            </p:cNvPr>
            <p:cNvSpPr/>
            <p:nvPr/>
          </p:nvSpPr>
          <p:spPr>
            <a:xfrm>
              <a:off x="1766888" y="1951282"/>
              <a:ext cx="145256" cy="13249"/>
            </a:xfrm>
            <a:custGeom>
              <a:avLst/>
              <a:gdLst>
                <a:gd name="connsiteX0" fmla="*/ 0 w 145256"/>
                <a:gd name="connsiteY0" fmla="*/ 13249 h 13249"/>
                <a:gd name="connsiteX1" fmla="*/ 59531 w 145256"/>
                <a:gd name="connsiteY1" fmla="*/ 1343 h 13249"/>
                <a:gd name="connsiteX2" fmla="*/ 107156 w 145256"/>
                <a:gd name="connsiteY2" fmla="*/ 1343 h 13249"/>
                <a:gd name="connsiteX3" fmla="*/ 145256 w 145256"/>
                <a:gd name="connsiteY3" fmla="*/ 10868 h 13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256" h="13249">
                  <a:moveTo>
                    <a:pt x="0" y="13249"/>
                  </a:moveTo>
                  <a:cubicBezTo>
                    <a:pt x="20836" y="8288"/>
                    <a:pt x="41672" y="3327"/>
                    <a:pt x="59531" y="1343"/>
                  </a:cubicBezTo>
                  <a:cubicBezTo>
                    <a:pt x="77390" y="-641"/>
                    <a:pt x="92869" y="-244"/>
                    <a:pt x="107156" y="1343"/>
                  </a:cubicBezTo>
                  <a:cubicBezTo>
                    <a:pt x="121443" y="2930"/>
                    <a:pt x="133349" y="6899"/>
                    <a:pt x="145256" y="1086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9C8F9D-A014-4FCE-BE9A-18C416C089CF}"/>
                </a:ext>
              </a:extLst>
            </p:cNvPr>
            <p:cNvSpPr/>
            <p:nvPr/>
          </p:nvSpPr>
          <p:spPr>
            <a:xfrm>
              <a:off x="2071688" y="2093119"/>
              <a:ext cx="121443" cy="59531"/>
            </a:xfrm>
            <a:custGeom>
              <a:avLst/>
              <a:gdLst>
                <a:gd name="connsiteX0" fmla="*/ 0 w 121443"/>
                <a:gd name="connsiteY0" fmla="*/ 59531 h 59531"/>
                <a:gd name="connsiteX1" fmla="*/ 52387 w 121443"/>
                <a:gd name="connsiteY1" fmla="*/ 14287 h 59531"/>
                <a:gd name="connsiteX2" fmla="*/ 121443 w 121443"/>
                <a:gd name="connsiteY2" fmla="*/ 0 h 5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443" h="59531">
                  <a:moveTo>
                    <a:pt x="0" y="59531"/>
                  </a:moveTo>
                  <a:cubicBezTo>
                    <a:pt x="16073" y="41870"/>
                    <a:pt x="32147" y="24209"/>
                    <a:pt x="52387" y="14287"/>
                  </a:cubicBezTo>
                  <a:cubicBezTo>
                    <a:pt x="72627" y="4365"/>
                    <a:pt x="97035" y="2182"/>
                    <a:pt x="121443" y="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7BC724-237F-4CB8-AC35-CEAC62971286}"/>
                </a:ext>
              </a:extLst>
            </p:cNvPr>
            <p:cNvSpPr/>
            <p:nvPr/>
          </p:nvSpPr>
          <p:spPr>
            <a:xfrm>
              <a:off x="1943100" y="2192673"/>
              <a:ext cx="85725" cy="5221"/>
            </a:xfrm>
            <a:custGeom>
              <a:avLst/>
              <a:gdLst>
                <a:gd name="connsiteX0" fmla="*/ 0 w 85725"/>
                <a:gd name="connsiteY0" fmla="*/ 5221 h 5221"/>
                <a:gd name="connsiteX1" fmla="*/ 54769 w 85725"/>
                <a:gd name="connsiteY1" fmla="*/ 458 h 5221"/>
                <a:gd name="connsiteX2" fmla="*/ 85725 w 85725"/>
                <a:gd name="connsiteY2" fmla="*/ 458 h 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5221">
                  <a:moveTo>
                    <a:pt x="0" y="5221"/>
                  </a:moveTo>
                  <a:cubicBezTo>
                    <a:pt x="20241" y="3633"/>
                    <a:pt x="40482" y="1252"/>
                    <a:pt x="54769" y="458"/>
                  </a:cubicBezTo>
                  <a:cubicBezTo>
                    <a:pt x="69056" y="-336"/>
                    <a:pt x="77390" y="61"/>
                    <a:pt x="85725" y="45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25959D-C7E2-4B87-9F68-46896503586F}"/>
                </a:ext>
              </a:extLst>
            </p:cNvPr>
            <p:cNvSpPr/>
            <p:nvPr/>
          </p:nvSpPr>
          <p:spPr>
            <a:xfrm>
              <a:off x="1938338" y="2043113"/>
              <a:ext cx="83343" cy="50006"/>
            </a:xfrm>
            <a:custGeom>
              <a:avLst/>
              <a:gdLst>
                <a:gd name="connsiteX0" fmla="*/ 83343 w 83343"/>
                <a:gd name="connsiteY0" fmla="*/ 0 h 50006"/>
                <a:gd name="connsiteX1" fmla="*/ 0 w 83343"/>
                <a:gd name="connsiteY1" fmla="*/ 50006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3" h="50006">
                  <a:moveTo>
                    <a:pt x="83343" y="0"/>
                  </a:moveTo>
                  <a:lnTo>
                    <a:pt x="0" y="50006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4CAC5BB-0D62-4B99-96A8-71C2FD093816}"/>
                </a:ext>
              </a:extLst>
            </p:cNvPr>
            <p:cNvSpPr/>
            <p:nvPr/>
          </p:nvSpPr>
          <p:spPr>
            <a:xfrm>
              <a:off x="1195388" y="2185988"/>
              <a:ext cx="104775" cy="14287"/>
            </a:xfrm>
            <a:custGeom>
              <a:avLst/>
              <a:gdLst>
                <a:gd name="connsiteX0" fmla="*/ 0 w 104775"/>
                <a:gd name="connsiteY0" fmla="*/ 0 h 14287"/>
                <a:gd name="connsiteX1" fmla="*/ 104775 w 104775"/>
                <a:gd name="connsiteY1" fmla="*/ 14287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14287">
                  <a:moveTo>
                    <a:pt x="0" y="0"/>
                  </a:moveTo>
                  <a:lnTo>
                    <a:pt x="104775" y="14287"/>
                  </a:ln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1DD820-EB42-4A87-B01C-3655CA4A25FB}"/>
                </a:ext>
              </a:extLst>
            </p:cNvPr>
            <p:cNvSpPr/>
            <p:nvPr/>
          </p:nvSpPr>
          <p:spPr>
            <a:xfrm>
              <a:off x="476250" y="3300413"/>
              <a:ext cx="164306" cy="30956"/>
            </a:xfrm>
            <a:custGeom>
              <a:avLst/>
              <a:gdLst>
                <a:gd name="connsiteX0" fmla="*/ 0 w 164306"/>
                <a:gd name="connsiteY0" fmla="*/ 0 h 30956"/>
                <a:gd name="connsiteX1" fmla="*/ 80963 w 164306"/>
                <a:gd name="connsiteY1" fmla="*/ 21431 h 30956"/>
                <a:gd name="connsiteX2" fmla="*/ 164306 w 164306"/>
                <a:gd name="connsiteY2" fmla="*/ 30956 h 3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06" h="30956">
                  <a:moveTo>
                    <a:pt x="0" y="0"/>
                  </a:moveTo>
                  <a:cubicBezTo>
                    <a:pt x="26789" y="8136"/>
                    <a:pt x="53579" y="16272"/>
                    <a:pt x="80963" y="21431"/>
                  </a:cubicBezTo>
                  <a:cubicBezTo>
                    <a:pt x="108347" y="26590"/>
                    <a:pt x="136326" y="28773"/>
                    <a:pt x="164306" y="3095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5D6E58-2DE0-477B-ADAD-F66672BA991A}"/>
                </a:ext>
              </a:extLst>
            </p:cNvPr>
            <p:cNvSpPr/>
            <p:nvPr/>
          </p:nvSpPr>
          <p:spPr>
            <a:xfrm>
              <a:off x="731044" y="3279989"/>
              <a:ext cx="192881" cy="44236"/>
            </a:xfrm>
            <a:custGeom>
              <a:avLst/>
              <a:gdLst>
                <a:gd name="connsiteX0" fmla="*/ 0 w 192881"/>
                <a:gd name="connsiteY0" fmla="*/ 44236 h 44236"/>
                <a:gd name="connsiteX1" fmla="*/ 83344 w 192881"/>
                <a:gd name="connsiteY1" fmla="*/ 15661 h 44236"/>
                <a:gd name="connsiteX2" fmla="*/ 140494 w 192881"/>
                <a:gd name="connsiteY2" fmla="*/ 1374 h 44236"/>
                <a:gd name="connsiteX3" fmla="*/ 192881 w 192881"/>
                <a:gd name="connsiteY3" fmla="*/ 1374 h 4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881" h="44236">
                  <a:moveTo>
                    <a:pt x="0" y="44236"/>
                  </a:moveTo>
                  <a:cubicBezTo>
                    <a:pt x="29964" y="33520"/>
                    <a:pt x="59928" y="22805"/>
                    <a:pt x="83344" y="15661"/>
                  </a:cubicBezTo>
                  <a:cubicBezTo>
                    <a:pt x="106760" y="8517"/>
                    <a:pt x="122238" y="3755"/>
                    <a:pt x="140494" y="1374"/>
                  </a:cubicBezTo>
                  <a:cubicBezTo>
                    <a:pt x="158750" y="-1007"/>
                    <a:pt x="175815" y="183"/>
                    <a:pt x="192881" y="137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05DF007-C0C9-4720-8F31-755C2778D256}"/>
                </a:ext>
              </a:extLst>
            </p:cNvPr>
            <p:cNvSpPr/>
            <p:nvPr/>
          </p:nvSpPr>
          <p:spPr>
            <a:xfrm>
              <a:off x="619125" y="3431381"/>
              <a:ext cx="185738" cy="23813"/>
            </a:xfrm>
            <a:custGeom>
              <a:avLst/>
              <a:gdLst>
                <a:gd name="connsiteX0" fmla="*/ 0 w 185738"/>
                <a:gd name="connsiteY0" fmla="*/ 0 h 23813"/>
                <a:gd name="connsiteX1" fmla="*/ 73819 w 185738"/>
                <a:gd name="connsiteY1" fmla="*/ 14288 h 23813"/>
                <a:gd name="connsiteX2" fmla="*/ 185738 w 185738"/>
                <a:gd name="connsiteY2" fmla="*/ 23813 h 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23813">
                  <a:moveTo>
                    <a:pt x="0" y="0"/>
                  </a:moveTo>
                  <a:cubicBezTo>
                    <a:pt x="21431" y="5159"/>
                    <a:pt x="42863" y="10319"/>
                    <a:pt x="73819" y="14288"/>
                  </a:cubicBezTo>
                  <a:cubicBezTo>
                    <a:pt x="104775" y="18257"/>
                    <a:pt x="145256" y="21035"/>
                    <a:pt x="185738" y="23813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D8A8A1-649A-46A2-91FD-617F5301FCEB}"/>
                </a:ext>
              </a:extLst>
            </p:cNvPr>
            <p:cNvSpPr/>
            <p:nvPr/>
          </p:nvSpPr>
          <p:spPr>
            <a:xfrm>
              <a:off x="885825" y="3407560"/>
              <a:ext cx="226219" cy="47634"/>
            </a:xfrm>
            <a:custGeom>
              <a:avLst/>
              <a:gdLst>
                <a:gd name="connsiteX0" fmla="*/ 0 w 226219"/>
                <a:gd name="connsiteY0" fmla="*/ 47634 h 47634"/>
                <a:gd name="connsiteX1" fmla="*/ 45244 w 226219"/>
                <a:gd name="connsiteY1" fmla="*/ 14296 h 47634"/>
                <a:gd name="connsiteX2" fmla="*/ 95250 w 226219"/>
                <a:gd name="connsiteY2" fmla="*/ 14296 h 47634"/>
                <a:gd name="connsiteX3" fmla="*/ 147638 w 226219"/>
                <a:gd name="connsiteY3" fmla="*/ 9 h 47634"/>
                <a:gd name="connsiteX4" fmla="*/ 226219 w 226219"/>
                <a:gd name="connsiteY4" fmla="*/ 16678 h 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219" h="47634">
                  <a:moveTo>
                    <a:pt x="0" y="47634"/>
                  </a:moveTo>
                  <a:cubicBezTo>
                    <a:pt x="14684" y="33743"/>
                    <a:pt x="29369" y="19852"/>
                    <a:pt x="45244" y="14296"/>
                  </a:cubicBezTo>
                  <a:cubicBezTo>
                    <a:pt x="61119" y="8740"/>
                    <a:pt x="78184" y="16677"/>
                    <a:pt x="95250" y="14296"/>
                  </a:cubicBezTo>
                  <a:cubicBezTo>
                    <a:pt x="112316" y="11915"/>
                    <a:pt x="125810" y="-388"/>
                    <a:pt x="147638" y="9"/>
                  </a:cubicBezTo>
                  <a:cubicBezTo>
                    <a:pt x="169466" y="406"/>
                    <a:pt x="197842" y="8542"/>
                    <a:pt x="226219" y="1667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B39FD5-9DBD-49D5-8A63-5EC3705AE718}"/>
                </a:ext>
              </a:extLst>
            </p:cNvPr>
            <p:cNvSpPr/>
            <p:nvPr/>
          </p:nvSpPr>
          <p:spPr>
            <a:xfrm>
              <a:off x="1033463" y="3221831"/>
              <a:ext cx="273769" cy="95250"/>
            </a:xfrm>
            <a:custGeom>
              <a:avLst/>
              <a:gdLst>
                <a:gd name="connsiteX0" fmla="*/ 0 w 273769"/>
                <a:gd name="connsiteY0" fmla="*/ 95250 h 95250"/>
                <a:gd name="connsiteX1" fmla="*/ 90487 w 273769"/>
                <a:gd name="connsiteY1" fmla="*/ 64294 h 95250"/>
                <a:gd name="connsiteX2" fmla="*/ 152400 w 273769"/>
                <a:gd name="connsiteY2" fmla="*/ 45244 h 95250"/>
                <a:gd name="connsiteX3" fmla="*/ 223837 w 273769"/>
                <a:gd name="connsiteY3" fmla="*/ 54769 h 95250"/>
                <a:gd name="connsiteX4" fmla="*/ 271462 w 273769"/>
                <a:gd name="connsiteY4" fmla="*/ 47625 h 95250"/>
                <a:gd name="connsiteX5" fmla="*/ 261937 w 273769"/>
                <a:gd name="connsiteY5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769" h="95250">
                  <a:moveTo>
                    <a:pt x="0" y="95250"/>
                  </a:moveTo>
                  <a:lnTo>
                    <a:pt x="90487" y="64294"/>
                  </a:lnTo>
                  <a:cubicBezTo>
                    <a:pt x="115887" y="55960"/>
                    <a:pt x="130175" y="46831"/>
                    <a:pt x="152400" y="45244"/>
                  </a:cubicBezTo>
                  <a:cubicBezTo>
                    <a:pt x="174625" y="43657"/>
                    <a:pt x="203993" y="54372"/>
                    <a:pt x="223837" y="54769"/>
                  </a:cubicBezTo>
                  <a:cubicBezTo>
                    <a:pt x="243681" y="55166"/>
                    <a:pt x="265112" y="56753"/>
                    <a:pt x="271462" y="47625"/>
                  </a:cubicBezTo>
                  <a:cubicBezTo>
                    <a:pt x="277812" y="38497"/>
                    <a:pt x="269874" y="19248"/>
                    <a:pt x="261937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D61D02D-8F80-43B3-B5DD-22CC3732D223}"/>
                </a:ext>
              </a:extLst>
            </p:cNvPr>
            <p:cNvSpPr/>
            <p:nvPr/>
          </p:nvSpPr>
          <p:spPr>
            <a:xfrm>
              <a:off x="602456" y="3499961"/>
              <a:ext cx="188892" cy="24289"/>
            </a:xfrm>
            <a:custGeom>
              <a:avLst/>
              <a:gdLst>
                <a:gd name="connsiteX0" fmla="*/ 0 w 188892"/>
                <a:gd name="connsiteY0" fmla="*/ 7620 h 24289"/>
                <a:gd name="connsiteX1" fmla="*/ 97632 w 188892"/>
                <a:gd name="connsiteY1" fmla="*/ 477 h 24289"/>
                <a:gd name="connsiteX2" fmla="*/ 180975 w 188892"/>
                <a:gd name="connsiteY2" fmla="*/ 19527 h 24289"/>
                <a:gd name="connsiteX3" fmla="*/ 185738 w 188892"/>
                <a:gd name="connsiteY3" fmla="*/ 17145 h 24289"/>
                <a:gd name="connsiteX4" fmla="*/ 183357 w 188892"/>
                <a:gd name="connsiteY4" fmla="*/ 24289 h 2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892" h="24289">
                  <a:moveTo>
                    <a:pt x="0" y="7620"/>
                  </a:moveTo>
                  <a:cubicBezTo>
                    <a:pt x="33734" y="3056"/>
                    <a:pt x="67469" y="-1508"/>
                    <a:pt x="97632" y="477"/>
                  </a:cubicBezTo>
                  <a:cubicBezTo>
                    <a:pt x="127795" y="2462"/>
                    <a:pt x="180975" y="19527"/>
                    <a:pt x="180975" y="19527"/>
                  </a:cubicBezTo>
                  <a:cubicBezTo>
                    <a:pt x="195659" y="22305"/>
                    <a:pt x="185341" y="16351"/>
                    <a:pt x="185738" y="17145"/>
                  </a:cubicBezTo>
                  <a:cubicBezTo>
                    <a:pt x="186135" y="17939"/>
                    <a:pt x="184746" y="21114"/>
                    <a:pt x="183357" y="2428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BBED26-38F8-472D-9B80-843AD6F58C27}"/>
                </a:ext>
              </a:extLst>
            </p:cNvPr>
            <p:cNvSpPr/>
            <p:nvPr/>
          </p:nvSpPr>
          <p:spPr>
            <a:xfrm>
              <a:off x="842963" y="3538538"/>
              <a:ext cx="133350" cy="13051"/>
            </a:xfrm>
            <a:custGeom>
              <a:avLst/>
              <a:gdLst>
                <a:gd name="connsiteX0" fmla="*/ 0 w 133350"/>
                <a:gd name="connsiteY0" fmla="*/ 0 h 13051"/>
                <a:gd name="connsiteX1" fmla="*/ 78581 w 133350"/>
                <a:gd name="connsiteY1" fmla="*/ 11906 h 13051"/>
                <a:gd name="connsiteX2" fmla="*/ 133350 w 133350"/>
                <a:gd name="connsiteY2" fmla="*/ 11906 h 1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3051">
                  <a:moveTo>
                    <a:pt x="0" y="0"/>
                  </a:moveTo>
                  <a:cubicBezTo>
                    <a:pt x="28178" y="4961"/>
                    <a:pt x="56356" y="9922"/>
                    <a:pt x="78581" y="11906"/>
                  </a:cubicBezTo>
                  <a:cubicBezTo>
                    <a:pt x="100806" y="13890"/>
                    <a:pt x="117078" y="12898"/>
                    <a:pt x="133350" y="11906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4C6624B-4313-41A0-A5B5-F56F97840203}"/>
                </a:ext>
              </a:extLst>
            </p:cNvPr>
            <p:cNvSpPr/>
            <p:nvPr/>
          </p:nvSpPr>
          <p:spPr>
            <a:xfrm>
              <a:off x="1019175" y="3504778"/>
              <a:ext cx="228600" cy="38522"/>
            </a:xfrm>
            <a:custGeom>
              <a:avLst/>
              <a:gdLst>
                <a:gd name="connsiteX0" fmla="*/ 0 w 228600"/>
                <a:gd name="connsiteY0" fmla="*/ 38522 h 38522"/>
                <a:gd name="connsiteX1" fmla="*/ 95250 w 228600"/>
                <a:gd name="connsiteY1" fmla="*/ 14710 h 38522"/>
                <a:gd name="connsiteX2" fmla="*/ 157163 w 228600"/>
                <a:gd name="connsiteY2" fmla="*/ 422 h 38522"/>
                <a:gd name="connsiteX3" fmla="*/ 228600 w 228600"/>
                <a:gd name="connsiteY3" fmla="*/ 5185 h 3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38522">
                  <a:moveTo>
                    <a:pt x="0" y="38522"/>
                  </a:moveTo>
                  <a:lnTo>
                    <a:pt x="95250" y="14710"/>
                  </a:lnTo>
                  <a:cubicBezTo>
                    <a:pt x="121444" y="8360"/>
                    <a:pt x="134938" y="2009"/>
                    <a:pt x="157163" y="422"/>
                  </a:cubicBezTo>
                  <a:cubicBezTo>
                    <a:pt x="179388" y="-1165"/>
                    <a:pt x="203994" y="2010"/>
                    <a:pt x="228600" y="518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12F5E6E-9521-487F-9760-BA8AA52F08DB}"/>
                </a:ext>
              </a:extLst>
            </p:cNvPr>
            <p:cNvSpPr/>
            <p:nvPr/>
          </p:nvSpPr>
          <p:spPr>
            <a:xfrm>
              <a:off x="1307306" y="3505200"/>
              <a:ext cx="233363" cy="38140"/>
            </a:xfrm>
            <a:custGeom>
              <a:avLst/>
              <a:gdLst>
                <a:gd name="connsiteX0" fmla="*/ 0 w 233363"/>
                <a:gd name="connsiteY0" fmla="*/ 16669 h 38140"/>
                <a:gd name="connsiteX1" fmla="*/ 61913 w 233363"/>
                <a:gd name="connsiteY1" fmla="*/ 38100 h 38140"/>
                <a:gd name="connsiteX2" fmla="*/ 159544 w 233363"/>
                <a:gd name="connsiteY2" fmla="*/ 21431 h 38140"/>
                <a:gd name="connsiteX3" fmla="*/ 233363 w 233363"/>
                <a:gd name="connsiteY3" fmla="*/ 0 h 3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3" h="38140">
                  <a:moveTo>
                    <a:pt x="0" y="16669"/>
                  </a:moveTo>
                  <a:cubicBezTo>
                    <a:pt x="17661" y="26987"/>
                    <a:pt x="35322" y="37306"/>
                    <a:pt x="61913" y="38100"/>
                  </a:cubicBezTo>
                  <a:cubicBezTo>
                    <a:pt x="88504" y="38894"/>
                    <a:pt x="130969" y="27781"/>
                    <a:pt x="159544" y="21431"/>
                  </a:cubicBezTo>
                  <a:cubicBezTo>
                    <a:pt x="188119" y="15081"/>
                    <a:pt x="210741" y="7540"/>
                    <a:pt x="233363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948504-344B-4F7C-81F0-ED45CCB4C5CF}"/>
                </a:ext>
              </a:extLst>
            </p:cNvPr>
            <p:cNvSpPr/>
            <p:nvPr/>
          </p:nvSpPr>
          <p:spPr>
            <a:xfrm>
              <a:off x="1604963" y="3286125"/>
              <a:ext cx="150018" cy="200025"/>
            </a:xfrm>
            <a:custGeom>
              <a:avLst/>
              <a:gdLst>
                <a:gd name="connsiteX0" fmla="*/ 150018 w 150018"/>
                <a:gd name="connsiteY0" fmla="*/ 0 h 200025"/>
                <a:gd name="connsiteX1" fmla="*/ 83343 w 150018"/>
                <a:gd name="connsiteY1" fmla="*/ 9525 h 200025"/>
                <a:gd name="connsiteX2" fmla="*/ 57150 w 150018"/>
                <a:gd name="connsiteY2" fmla="*/ 40481 h 200025"/>
                <a:gd name="connsiteX3" fmla="*/ 42862 w 150018"/>
                <a:gd name="connsiteY3" fmla="*/ 88106 h 200025"/>
                <a:gd name="connsiteX4" fmla="*/ 35718 w 150018"/>
                <a:gd name="connsiteY4" fmla="*/ 133350 h 200025"/>
                <a:gd name="connsiteX5" fmla="*/ 40481 w 150018"/>
                <a:gd name="connsiteY5" fmla="*/ 166688 h 200025"/>
                <a:gd name="connsiteX6" fmla="*/ 30956 w 150018"/>
                <a:gd name="connsiteY6" fmla="*/ 190500 h 200025"/>
                <a:gd name="connsiteX7" fmla="*/ 0 w 150018"/>
                <a:gd name="connsiteY7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18" h="200025">
                  <a:moveTo>
                    <a:pt x="150018" y="0"/>
                  </a:moveTo>
                  <a:cubicBezTo>
                    <a:pt x="124419" y="1389"/>
                    <a:pt x="98821" y="2778"/>
                    <a:pt x="83343" y="9525"/>
                  </a:cubicBezTo>
                  <a:cubicBezTo>
                    <a:pt x="67865" y="16272"/>
                    <a:pt x="63897" y="27384"/>
                    <a:pt x="57150" y="40481"/>
                  </a:cubicBezTo>
                  <a:cubicBezTo>
                    <a:pt x="50403" y="53578"/>
                    <a:pt x="46434" y="72628"/>
                    <a:pt x="42862" y="88106"/>
                  </a:cubicBezTo>
                  <a:cubicBezTo>
                    <a:pt x="39290" y="103584"/>
                    <a:pt x="36115" y="120253"/>
                    <a:pt x="35718" y="133350"/>
                  </a:cubicBezTo>
                  <a:cubicBezTo>
                    <a:pt x="35321" y="146447"/>
                    <a:pt x="41275" y="157163"/>
                    <a:pt x="40481" y="166688"/>
                  </a:cubicBezTo>
                  <a:cubicBezTo>
                    <a:pt x="39687" y="176213"/>
                    <a:pt x="37703" y="184944"/>
                    <a:pt x="30956" y="190500"/>
                  </a:cubicBezTo>
                  <a:cubicBezTo>
                    <a:pt x="24209" y="196056"/>
                    <a:pt x="12104" y="198040"/>
                    <a:pt x="0" y="20002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44C44A2-1F99-492B-ACDA-C4A464AE059A}"/>
                </a:ext>
              </a:extLst>
            </p:cNvPr>
            <p:cNvSpPr/>
            <p:nvPr/>
          </p:nvSpPr>
          <p:spPr>
            <a:xfrm>
              <a:off x="1476375" y="3200400"/>
              <a:ext cx="130969" cy="45244"/>
            </a:xfrm>
            <a:custGeom>
              <a:avLst/>
              <a:gdLst>
                <a:gd name="connsiteX0" fmla="*/ 130969 w 130969"/>
                <a:gd name="connsiteY0" fmla="*/ 0 h 45244"/>
                <a:gd name="connsiteX1" fmla="*/ 47625 w 130969"/>
                <a:gd name="connsiteY1" fmla="*/ 16669 h 45244"/>
                <a:gd name="connsiteX2" fmla="*/ 0 w 130969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969" h="45244">
                  <a:moveTo>
                    <a:pt x="130969" y="0"/>
                  </a:moveTo>
                  <a:cubicBezTo>
                    <a:pt x="100211" y="4564"/>
                    <a:pt x="69453" y="9128"/>
                    <a:pt x="47625" y="16669"/>
                  </a:cubicBezTo>
                  <a:cubicBezTo>
                    <a:pt x="25797" y="24210"/>
                    <a:pt x="12898" y="34727"/>
                    <a:pt x="0" y="4524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BDB3A42-BB1F-4DFC-ADF8-FE0DB6D0B098}"/>
                </a:ext>
              </a:extLst>
            </p:cNvPr>
            <p:cNvSpPr/>
            <p:nvPr/>
          </p:nvSpPr>
          <p:spPr>
            <a:xfrm>
              <a:off x="1433513" y="3281363"/>
              <a:ext cx="40723" cy="120436"/>
            </a:xfrm>
            <a:custGeom>
              <a:avLst/>
              <a:gdLst>
                <a:gd name="connsiteX0" fmla="*/ 21431 w 40723"/>
                <a:gd name="connsiteY0" fmla="*/ 0 h 120436"/>
                <a:gd name="connsiteX1" fmla="*/ 40481 w 40723"/>
                <a:gd name="connsiteY1" fmla="*/ 104775 h 120436"/>
                <a:gd name="connsiteX2" fmla="*/ 9525 w 40723"/>
                <a:gd name="connsiteY2" fmla="*/ 119062 h 120436"/>
                <a:gd name="connsiteX3" fmla="*/ 0 w 40723"/>
                <a:gd name="connsiteY3" fmla="*/ 119062 h 12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723" h="120436">
                  <a:moveTo>
                    <a:pt x="21431" y="0"/>
                  </a:moveTo>
                  <a:cubicBezTo>
                    <a:pt x="31948" y="42465"/>
                    <a:pt x="42465" y="84931"/>
                    <a:pt x="40481" y="104775"/>
                  </a:cubicBezTo>
                  <a:cubicBezTo>
                    <a:pt x="38497" y="124619"/>
                    <a:pt x="9525" y="119062"/>
                    <a:pt x="9525" y="119062"/>
                  </a:cubicBezTo>
                  <a:cubicBezTo>
                    <a:pt x="2778" y="121443"/>
                    <a:pt x="1389" y="120252"/>
                    <a:pt x="0" y="11906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DBBAAB5-0C66-49BC-8AAC-D6C43CD7FA60}"/>
                </a:ext>
              </a:extLst>
            </p:cNvPr>
            <p:cNvSpPr/>
            <p:nvPr/>
          </p:nvSpPr>
          <p:spPr>
            <a:xfrm>
              <a:off x="1228725" y="3399051"/>
              <a:ext cx="140494" cy="15662"/>
            </a:xfrm>
            <a:custGeom>
              <a:avLst/>
              <a:gdLst>
                <a:gd name="connsiteX0" fmla="*/ 0 w 140494"/>
                <a:gd name="connsiteY0" fmla="*/ 15662 h 15662"/>
                <a:gd name="connsiteX1" fmla="*/ 71438 w 140494"/>
                <a:gd name="connsiteY1" fmla="*/ 1374 h 15662"/>
                <a:gd name="connsiteX2" fmla="*/ 140494 w 140494"/>
                <a:gd name="connsiteY2" fmla="*/ 1374 h 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94" h="15662">
                  <a:moveTo>
                    <a:pt x="0" y="15662"/>
                  </a:moveTo>
                  <a:cubicBezTo>
                    <a:pt x="24011" y="9708"/>
                    <a:pt x="48022" y="3755"/>
                    <a:pt x="71438" y="1374"/>
                  </a:cubicBezTo>
                  <a:cubicBezTo>
                    <a:pt x="94854" y="-1007"/>
                    <a:pt x="117674" y="183"/>
                    <a:pt x="140494" y="137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A79C694-CD58-406B-A3E9-ABEC3DFCC887}"/>
                </a:ext>
              </a:extLst>
            </p:cNvPr>
            <p:cNvSpPr/>
            <p:nvPr/>
          </p:nvSpPr>
          <p:spPr>
            <a:xfrm>
              <a:off x="1275417" y="3100388"/>
              <a:ext cx="86658" cy="85725"/>
            </a:xfrm>
            <a:custGeom>
              <a:avLst/>
              <a:gdLst>
                <a:gd name="connsiteX0" fmla="*/ 86658 w 86658"/>
                <a:gd name="connsiteY0" fmla="*/ 0 h 85725"/>
                <a:gd name="connsiteX1" fmla="*/ 10458 w 86658"/>
                <a:gd name="connsiteY1" fmla="*/ 19050 h 85725"/>
                <a:gd name="connsiteX2" fmla="*/ 933 w 86658"/>
                <a:gd name="connsiteY2" fmla="*/ 64293 h 85725"/>
                <a:gd name="connsiteX3" fmla="*/ 12839 w 86658"/>
                <a:gd name="connsiteY3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58" h="85725">
                  <a:moveTo>
                    <a:pt x="86658" y="0"/>
                  </a:moveTo>
                  <a:cubicBezTo>
                    <a:pt x="55701" y="4167"/>
                    <a:pt x="24745" y="8335"/>
                    <a:pt x="10458" y="19050"/>
                  </a:cubicBezTo>
                  <a:cubicBezTo>
                    <a:pt x="-3829" y="29765"/>
                    <a:pt x="536" y="53181"/>
                    <a:pt x="933" y="64293"/>
                  </a:cubicBezTo>
                  <a:cubicBezTo>
                    <a:pt x="1330" y="75405"/>
                    <a:pt x="7084" y="80565"/>
                    <a:pt x="12839" y="8572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C1BC3B6-644F-45B8-81DF-311B06FE844A}"/>
                </a:ext>
              </a:extLst>
            </p:cNvPr>
            <p:cNvSpPr/>
            <p:nvPr/>
          </p:nvSpPr>
          <p:spPr>
            <a:xfrm>
              <a:off x="1854994" y="3283744"/>
              <a:ext cx="126206" cy="16669"/>
            </a:xfrm>
            <a:custGeom>
              <a:avLst/>
              <a:gdLst>
                <a:gd name="connsiteX0" fmla="*/ 0 w 126206"/>
                <a:gd name="connsiteY0" fmla="*/ 0 h 16669"/>
                <a:gd name="connsiteX1" fmla="*/ 126206 w 126206"/>
                <a:gd name="connsiteY1" fmla="*/ 16669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206" h="16669">
                  <a:moveTo>
                    <a:pt x="0" y="0"/>
                  </a:moveTo>
                  <a:lnTo>
                    <a:pt x="126206" y="16669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7B312A6-1549-4455-AA6A-93E89EEA6926}"/>
                </a:ext>
              </a:extLst>
            </p:cNvPr>
            <p:cNvSpPr/>
            <p:nvPr/>
          </p:nvSpPr>
          <p:spPr>
            <a:xfrm>
              <a:off x="1454944" y="3112294"/>
              <a:ext cx="173831" cy="42862"/>
            </a:xfrm>
            <a:custGeom>
              <a:avLst/>
              <a:gdLst>
                <a:gd name="connsiteX0" fmla="*/ 0 w 173831"/>
                <a:gd name="connsiteY0" fmla="*/ 0 h 42862"/>
                <a:gd name="connsiteX1" fmla="*/ 128587 w 173831"/>
                <a:gd name="connsiteY1" fmla="*/ 16669 h 42862"/>
                <a:gd name="connsiteX2" fmla="*/ 173831 w 173831"/>
                <a:gd name="connsiteY2" fmla="*/ 42862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31" h="42862">
                  <a:moveTo>
                    <a:pt x="0" y="0"/>
                  </a:moveTo>
                  <a:cubicBezTo>
                    <a:pt x="49807" y="4762"/>
                    <a:pt x="99615" y="9525"/>
                    <a:pt x="128587" y="16669"/>
                  </a:cubicBezTo>
                  <a:cubicBezTo>
                    <a:pt x="157559" y="23813"/>
                    <a:pt x="165695" y="33337"/>
                    <a:pt x="173831" y="4286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11AC8C0-028C-4E9D-A778-C209927EBAAB}"/>
                </a:ext>
              </a:extLst>
            </p:cNvPr>
            <p:cNvSpPr/>
            <p:nvPr/>
          </p:nvSpPr>
          <p:spPr>
            <a:xfrm>
              <a:off x="1752600" y="3214688"/>
              <a:ext cx="85725" cy="4762"/>
            </a:xfrm>
            <a:custGeom>
              <a:avLst/>
              <a:gdLst>
                <a:gd name="connsiteX0" fmla="*/ 0 w 85725"/>
                <a:gd name="connsiteY0" fmla="*/ 0 h 4762"/>
                <a:gd name="connsiteX1" fmla="*/ 85725 w 85725"/>
                <a:gd name="connsiteY1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4762">
                  <a:moveTo>
                    <a:pt x="0" y="0"/>
                  </a:moveTo>
                  <a:lnTo>
                    <a:pt x="85725" y="4762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2061A4E-15C6-4A77-B70F-93A394A35928}"/>
                </a:ext>
              </a:extLst>
            </p:cNvPr>
            <p:cNvSpPr/>
            <p:nvPr/>
          </p:nvSpPr>
          <p:spPr>
            <a:xfrm>
              <a:off x="2057400" y="4481513"/>
              <a:ext cx="97631" cy="7143"/>
            </a:xfrm>
            <a:custGeom>
              <a:avLst/>
              <a:gdLst>
                <a:gd name="connsiteX0" fmla="*/ 97631 w 97631"/>
                <a:gd name="connsiteY0" fmla="*/ 0 h 7143"/>
                <a:gd name="connsiteX1" fmla="*/ 0 w 97631"/>
                <a:gd name="connsiteY1" fmla="*/ 7143 h 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631" h="7143">
                  <a:moveTo>
                    <a:pt x="97631" y="0"/>
                  </a:moveTo>
                  <a:lnTo>
                    <a:pt x="0" y="714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11301A2-7557-429D-BB4F-60E6205A0DD5}"/>
                </a:ext>
              </a:extLst>
            </p:cNvPr>
            <p:cNvSpPr/>
            <p:nvPr/>
          </p:nvSpPr>
          <p:spPr>
            <a:xfrm>
              <a:off x="1871663" y="4486275"/>
              <a:ext cx="147637" cy="35719"/>
            </a:xfrm>
            <a:custGeom>
              <a:avLst/>
              <a:gdLst>
                <a:gd name="connsiteX0" fmla="*/ 147637 w 147637"/>
                <a:gd name="connsiteY0" fmla="*/ 0 h 35719"/>
                <a:gd name="connsiteX1" fmla="*/ 73818 w 147637"/>
                <a:gd name="connsiteY1" fmla="*/ 4763 h 35719"/>
                <a:gd name="connsiteX2" fmla="*/ 35718 w 147637"/>
                <a:gd name="connsiteY2" fmla="*/ 11906 h 35719"/>
                <a:gd name="connsiteX3" fmla="*/ 0 w 147637"/>
                <a:gd name="connsiteY3" fmla="*/ 35719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35719">
                  <a:moveTo>
                    <a:pt x="147637" y="0"/>
                  </a:moveTo>
                  <a:cubicBezTo>
                    <a:pt x="120054" y="1389"/>
                    <a:pt x="92471" y="2779"/>
                    <a:pt x="73818" y="4763"/>
                  </a:cubicBezTo>
                  <a:cubicBezTo>
                    <a:pt x="55165" y="6747"/>
                    <a:pt x="48021" y="6747"/>
                    <a:pt x="35718" y="11906"/>
                  </a:cubicBezTo>
                  <a:cubicBezTo>
                    <a:pt x="23415" y="17065"/>
                    <a:pt x="11707" y="26392"/>
                    <a:pt x="0" y="3571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8572B14-E3EE-470E-8D6F-2FF9E9B6FFAF}"/>
                </a:ext>
              </a:extLst>
            </p:cNvPr>
            <p:cNvSpPr/>
            <p:nvPr/>
          </p:nvSpPr>
          <p:spPr>
            <a:xfrm>
              <a:off x="1719263" y="4538663"/>
              <a:ext cx="116681" cy="88106"/>
            </a:xfrm>
            <a:custGeom>
              <a:avLst/>
              <a:gdLst>
                <a:gd name="connsiteX0" fmla="*/ 116681 w 116681"/>
                <a:gd name="connsiteY0" fmla="*/ 0 h 88106"/>
                <a:gd name="connsiteX1" fmla="*/ 45243 w 116681"/>
                <a:gd name="connsiteY1" fmla="*/ 33337 h 88106"/>
                <a:gd name="connsiteX2" fmla="*/ 33337 w 116681"/>
                <a:gd name="connsiteY2" fmla="*/ 45243 h 88106"/>
                <a:gd name="connsiteX3" fmla="*/ 0 w 116681"/>
                <a:gd name="connsiteY3" fmla="*/ 88106 h 8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681" h="88106">
                  <a:moveTo>
                    <a:pt x="116681" y="0"/>
                  </a:moveTo>
                  <a:cubicBezTo>
                    <a:pt x="92868" y="11112"/>
                    <a:pt x="59134" y="25797"/>
                    <a:pt x="45243" y="33337"/>
                  </a:cubicBezTo>
                  <a:cubicBezTo>
                    <a:pt x="31352" y="40877"/>
                    <a:pt x="40877" y="36115"/>
                    <a:pt x="33337" y="45243"/>
                  </a:cubicBezTo>
                  <a:cubicBezTo>
                    <a:pt x="25797" y="54371"/>
                    <a:pt x="12898" y="71238"/>
                    <a:pt x="0" y="8810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5F53B47-B4F5-4C1C-A3CE-FF89255B4556}"/>
                </a:ext>
              </a:extLst>
            </p:cNvPr>
            <p:cNvSpPr/>
            <p:nvPr/>
          </p:nvSpPr>
          <p:spPr>
            <a:xfrm>
              <a:off x="1678781" y="4669631"/>
              <a:ext cx="4763" cy="83344"/>
            </a:xfrm>
            <a:custGeom>
              <a:avLst/>
              <a:gdLst>
                <a:gd name="connsiteX0" fmla="*/ 0 w 4763"/>
                <a:gd name="connsiteY0" fmla="*/ 0 h 83344"/>
                <a:gd name="connsiteX1" fmla="*/ 4763 w 4763"/>
                <a:gd name="connsiteY1" fmla="*/ 61913 h 83344"/>
                <a:gd name="connsiteX2" fmla="*/ 0 w 4763"/>
                <a:gd name="connsiteY2" fmla="*/ 83344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3" h="83344">
                  <a:moveTo>
                    <a:pt x="0" y="0"/>
                  </a:moveTo>
                  <a:cubicBezTo>
                    <a:pt x="2381" y="24011"/>
                    <a:pt x="4763" y="48022"/>
                    <a:pt x="4763" y="61913"/>
                  </a:cubicBezTo>
                  <a:cubicBezTo>
                    <a:pt x="4763" y="75804"/>
                    <a:pt x="2381" y="79574"/>
                    <a:pt x="0" y="8334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AF17AB1-01CF-48CB-BEA2-845E17D0237C}"/>
                </a:ext>
              </a:extLst>
            </p:cNvPr>
            <p:cNvSpPr/>
            <p:nvPr/>
          </p:nvSpPr>
          <p:spPr>
            <a:xfrm>
              <a:off x="1497799" y="4498181"/>
              <a:ext cx="30964" cy="240507"/>
            </a:xfrm>
            <a:custGeom>
              <a:avLst/>
              <a:gdLst>
                <a:gd name="connsiteX0" fmla="*/ 21439 w 30964"/>
                <a:gd name="connsiteY0" fmla="*/ 0 h 240507"/>
                <a:gd name="connsiteX1" fmla="*/ 7 w 30964"/>
                <a:gd name="connsiteY1" fmla="*/ 97632 h 240507"/>
                <a:gd name="connsiteX2" fmla="*/ 19057 w 30964"/>
                <a:gd name="connsiteY2" fmla="*/ 150019 h 240507"/>
                <a:gd name="connsiteX3" fmla="*/ 26201 w 30964"/>
                <a:gd name="connsiteY3" fmla="*/ 202407 h 240507"/>
                <a:gd name="connsiteX4" fmla="*/ 30964 w 30964"/>
                <a:gd name="connsiteY4" fmla="*/ 240507 h 2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40507">
                  <a:moveTo>
                    <a:pt x="21439" y="0"/>
                  </a:moveTo>
                  <a:cubicBezTo>
                    <a:pt x="10921" y="36314"/>
                    <a:pt x="404" y="72629"/>
                    <a:pt x="7" y="97632"/>
                  </a:cubicBezTo>
                  <a:cubicBezTo>
                    <a:pt x="-390" y="122635"/>
                    <a:pt x="14691" y="132557"/>
                    <a:pt x="19057" y="150019"/>
                  </a:cubicBezTo>
                  <a:cubicBezTo>
                    <a:pt x="23423" y="167481"/>
                    <a:pt x="24217" y="187326"/>
                    <a:pt x="26201" y="202407"/>
                  </a:cubicBezTo>
                  <a:cubicBezTo>
                    <a:pt x="28185" y="217488"/>
                    <a:pt x="29574" y="228997"/>
                    <a:pt x="30964" y="240507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ACC656D-51A3-4B0F-B1F5-8CE4DE900A5E}"/>
                </a:ext>
              </a:extLst>
            </p:cNvPr>
            <p:cNvSpPr/>
            <p:nvPr/>
          </p:nvSpPr>
          <p:spPr>
            <a:xfrm>
              <a:off x="1571625" y="4436269"/>
              <a:ext cx="151496" cy="33337"/>
            </a:xfrm>
            <a:custGeom>
              <a:avLst/>
              <a:gdLst>
                <a:gd name="connsiteX0" fmla="*/ 0 w 151496"/>
                <a:gd name="connsiteY0" fmla="*/ 33337 h 33337"/>
                <a:gd name="connsiteX1" fmla="*/ 71438 w 151496"/>
                <a:gd name="connsiteY1" fmla="*/ 4762 h 33337"/>
                <a:gd name="connsiteX2" fmla="*/ 147638 w 151496"/>
                <a:gd name="connsiteY2" fmla="*/ 4762 h 33337"/>
                <a:gd name="connsiteX3" fmla="*/ 133350 w 151496"/>
                <a:gd name="connsiteY3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" h="33337">
                  <a:moveTo>
                    <a:pt x="0" y="33337"/>
                  </a:moveTo>
                  <a:cubicBezTo>
                    <a:pt x="23416" y="21430"/>
                    <a:pt x="46832" y="9524"/>
                    <a:pt x="71438" y="4762"/>
                  </a:cubicBezTo>
                  <a:cubicBezTo>
                    <a:pt x="96044" y="0"/>
                    <a:pt x="137319" y="5556"/>
                    <a:pt x="147638" y="4762"/>
                  </a:cubicBezTo>
                  <a:cubicBezTo>
                    <a:pt x="157957" y="3968"/>
                    <a:pt x="145653" y="1984"/>
                    <a:pt x="13335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9B0CEDD-49FB-410F-AC83-7F041DF87C7A}"/>
                </a:ext>
              </a:extLst>
            </p:cNvPr>
            <p:cNvSpPr/>
            <p:nvPr/>
          </p:nvSpPr>
          <p:spPr>
            <a:xfrm>
              <a:off x="1759744" y="4419600"/>
              <a:ext cx="97631" cy="16669"/>
            </a:xfrm>
            <a:custGeom>
              <a:avLst/>
              <a:gdLst>
                <a:gd name="connsiteX0" fmla="*/ 0 w 97631"/>
                <a:gd name="connsiteY0" fmla="*/ 16669 h 16669"/>
                <a:gd name="connsiteX1" fmla="*/ 97631 w 97631"/>
                <a:gd name="connsiteY1" fmla="*/ 0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631" h="16669">
                  <a:moveTo>
                    <a:pt x="0" y="16669"/>
                  </a:moveTo>
                  <a:lnTo>
                    <a:pt x="97631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B0851B5-4030-4F22-9B65-3D70D212DEDB}"/>
                </a:ext>
              </a:extLst>
            </p:cNvPr>
            <p:cNvSpPr/>
            <p:nvPr/>
          </p:nvSpPr>
          <p:spPr>
            <a:xfrm>
              <a:off x="1374926" y="4462463"/>
              <a:ext cx="32393" cy="185737"/>
            </a:xfrm>
            <a:custGeom>
              <a:avLst/>
              <a:gdLst>
                <a:gd name="connsiteX0" fmla="*/ 32393 w 32393"/>
                <a:gd name="connsiteY0" fmla="*/ 185737 h 185737"/>
                <a:gd name="connsiteX1" fmla="*/ 1437 w 32393"/>
                <a:gd name="connsiteY1" fmla="*/ 92868 h 185737"/>
                <a:gd name="connsiteX2" fmla="*/ 6199 w 32393"/>
                <a:gd name="connsiteY2" fmla="*/ 21431 h 185737"/>
                <a:gd name="connsiteX3" fmla="*/ 15724 w 32393"/>
                <a:gd name="connsiteY3" fmla="*/ 0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3" h="185737">
                  <a:moveTo>
                    <a:pt x="32393" y="185737"/>
                  </a:moveTo>
                  <a:cubicBezTo>
                    <a:pt x="19098" y="152994"/>
                    <a:pt x="5803" y="120252"/>
                    <a:pt x="1437" y="92868"/>
                  </a:cubicBezTo>
                  <a:cubicBezTo>
                    <a:pt x="-2929" y="65484"/>
                    <a:pt x="3818" y="36909"/>
                    <a:pt x="6199" y="21431"/>
                  </a:cubicBezTo>
                  <a:cubicBezTo>
                    <a:pt x="8580" y="5953"/>
                    <a:pt x="12152" y="2976"/>
                    <a:pt x="15724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9DB04FC-8755-42E4-BA44-E2776491075F}"/>
                </a:ext>
              </a:extLst>
            </p:cNvPr>
            <p:cNvSpPr/>
            <p:nvPr/>
          </p:nvSpPr>
          <p:spPr>
            <a:xfrm>
              <a:off x="1416844" y="4391025"/>
              <a:ext cx="78581" cy="26194"/>
            </a:xfrm>
            <a:custGeom>
              <a:avLst/>
              <a:gdLst>
                <a:gd name="connsiteX0" fmla="*/ 0 w 78581"/>
                <a:gd name="connsiteY0" fmla="*/ 26194 h 26194"/>
                <a:gd name="connsiteX1" fmla="*/ 78581 w 78581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581" h="26194">
                  <a:moveTo>
                    <a:pt x="0" y="26194"/>
                  </a:moveTo>
                  <a:lnTo>
                    <a:pt x="78581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CBB30AA-C44C-4B2B-8ED5-CB8AFE69A12B}"/>
                </a:ext>
              </a:extLst>
            </p:cNvPr>
            <p:cNvSpPr/>
            <p:nvPr/>
          </p:nvSpPr>
          <p:spPr>
            <a:xfrm>
              <a:off x="1540669" y="4376738"/>
              <a:ext cx="135731" cy="2381"/>
            </a:xfrm>
            <a:custGeom>
              <a:avLst/>
              <a:gdLst>
                <a:gd name="connsiteX0" fmla="*/ 0 w 135731"/>
                <a:gd name="connsiteY0" fmla="*/ 2381 h 2381"/>
                <a:gd name="connsiteX1" fmla="*/ 135731 w 135731"/>
                <a:gd name="connsiteY1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31" h="2381">
                  <a:moveTo>
                    <a:pt x="0" y="2381"/>
                  </a:moveTo>
                  <a:lnTo>
                    <a:pt x="135731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CE09B21-1A85-4AB6-9C9E-E5B22DC6D350}"/>
                </a:ext>
              </a:extLst>
            </p:cNvPr>
            <p:cNvSpPr/>
            <p:nvPr/>
          </p:nvSpPr>
          <p:spPr>
            <a:xfrm>
              <a:off x="1271588" y="4655344"/>
              <a:ext cx="85725" cy="30956"/>
            </a:xfrm>
            <a:custGeom>
              <a:avLst/>
              <a:gdLst>
                <a:gd name="connsiteX0" fmla="*/ 85725 w 85725"/>
                <a:gd name="connsiteY0" fmla="*/ 0 h 30956"/>
                <a:gd name="connsiteX1" fmla="*/ 0 w 85725"/>
                <a:gd name="connsiteY1" fmla="*/ 30956 h 3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30956">
                  <a:moveTo>
                    <a:pt x="85725" y="0"/>
                  </a:moveTo>
                  <a:lnTo>
                    <a:pt x="0" y="3095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02A0ED0-29D4-4C9A-B9E4-3F51C7F56184}"/>
                </a:ext>
              </a:extLst>
            </p:cNvPr>
            <p:cNvSpPr/>
            <p:nvPr/>
          </p:nvSpPr>
          <p:spPr>
            <a:xfrm>
              <a:off x="1116806" y="4686300"/>
              <a:ext cx="97632" cy="26194"/>
            </a:xfrm>
            <a:custGeom>
              <a:avLst/>
              <a:gdLst>
                <a:gd name="connsiteX0" fmla="*/ 97632 w 97632"/>
                <a:gd name="connsiteY0" fmla="*/ 0 h 26194"/>
                <a:gd name="connsiteX1" fmla="*/ 42863 w 97632"/>
                <a:gd name="connsiteY1" fmla="*/ 16669 h 26194"/>
                <a:gd name="connsiteX2" fmla="*/ 0 w 97632"/>
                <a:gd name="connsiteY2" fmla="*/ 26194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32" h="26194">
                  <a:moveTo>
                    <a:pt x="97632" y="0"/>
                  </a:moveTo>
                  <a:cubicBezTo>
                    <a:pt x="78383" y="6151"/>
                    <a:pt x="59135" y="12303"/>
                    <a:pt x="42863" y="16669"/>
                  </a:cubicBezTo>
                  <a:cubicBezTo>
                    <a:pt x="26591" y="21035"/>
                    <a:pt x="13295" y="23614"/>
                    <a:pt x="0" y="2619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C3BC34F-4DAA-4DC6-A29C-C843D1D3C690}"/>
                </a:ext>
              </a:extLst>
            </p:cNvPr>
            <p:cNvSpPr/>
            <p:nvPr/>
          </p:nvSpPr>
          <p:spPr>
            <a:xfrm>
              <a:off x="850106" y="4686262"/>
              <a:ext cx="202407" cy="21469"/>
            </a:xfrm>
            <a:custGeom>
              <a:avLst/>
              <a:gdLst>
                <a:gd name="connsiteX0" fmla="*/ 202407 w 202407"/>
                <a:gd name="connsiteY0" fmla="*/ 7182 h 21469"/>
                <a:gd name="connsiteX1" fmla="*/ 104775 w 202407"/>
                <a:gd name="connsiteY1" fmla="*/ 38 h 21469"/>
                <a:gd name="connsiteX2" fmla="*/ 52388 w 202407"/>
                <a:gd name="connsiteY2" fmla="*/ 4801 h 21469"/>
                <a:gd name="connsiteX3" fmla="*/ 33338 w 202407"/>
                <a:gd name="connsiteY3" fmla="*/ 14326 h 21469"/>
                <a:gd name="connsiteX4" fmla="*/ 0 w 202407"/>
                <a:gd name="connsiteY4" fmla="*/ 21469 h 2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07" h="21469">
                  <a:moveTo>
                    <a:pt x="202407" y="7182"/>
                  </a:moveTo>
                  <a:cubicBezTo>
                    <a:pt x="166092" y="3808"/>
                    <a:pt x="129778" y="435"/>
                    <a:pt x="104775" y="38"/>
                  </a:cubicBezTo>
                  <a:cubicBezTo>
                    <a:pt x="79772" y="-359"/>
                    <a:pt x="64294" y="2420"/>
                    <a:pt x="52388" y="4801"/>
                  </a:cubicBezTo>
                  <a:cubicBezTo>
                    <a:pt x="40482" y="7182"/>
                    <a:pt x="42069" y="11548"/>
                    <a:pt x="33338" y="14326"/>
                  </a:cubicBezTo>
                  <a:cubicBezTo>
                    <a:pt x="24607" y="17104"/>
                    <a:pt x="12303" y="19286"/>
                    <a:pt x="0" y="2146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1EAF374-FCC3-407F-9C69-4E4444C05EEA}"/>
                </a:ext>
              </a:extLst>
            </p:cNvPr>
            <p:cNvSpPr/>
            <p:nvPr/>
          </p:nvSpPr>
          <p:spPr>
            <a:xfrm>
              <a:off x="619125" y="4710113"/>
              <a:ext cx="102394" cy="21431"/>
            </a:xfrm>
            <a:custGeom>
              <a:avLst/>
              <a:gdLst>
                <a:gd name="connsiteX0" fmla="*/ 102394 w 102394"/>
                <a:gd name="connsiteY0" fmla="*/ 0 h 21431"/>
                <a:gd name="connsiteX1" fmla="*/ 0 w 102394"/>
                <a:gd name="connsiteY1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394" h="21431">
                  <a:moveTo>
                    <a:pt x="102394" y="0"/>
                  </a:moveTo>
                  <a:lnTo>
                    <a:pt x="0" y="21431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BD70087-F67D-4E45-B785-1F7A707AC115}"/>
                </a:ext>
              </a:extLst>
            </p:cNvPr>
            <p:cNvSpPr/>
            <p:nvPr/>
          </p:nvSpPr>
          <p:spPr>
            <a:xfrm>
              <a:off x="495300" y="4724400"/>
              <a:ext cx="73819" cy="5221"/>
            </a:xfrm>
            <a:custGeom>
              <a:avLst/>
              <a:gdLst>
                <a:gd name="connsiteX0" fmla="*/ 0 w 73819"/>
                <a:gd name="connsiteY0" fmla="*/ 4763 h 5221"/>
                <a:gd name="connsiteX1" fmla="*/ 57150 w 73819"/>
                <a:gd name="connsiteY1" fmla="*/ 4763 h 5221"/>
                <a:gd name="connsiteX2" fmla="*/ 73819 w 73819"/>
                <a:gd name="connsiteY2" fmla="*/ 0 h 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5221">
                  <a:moveTo>
                    <a:pt x="0" y="4763"/>
                  </a:moveTo>
                  <a:cubicBezTo>
                    <a:pt x="22423" y="5160"/>
                    <a:pt x="44847" y="5557"/>
                    <a:pt x="57150" y="4763"/>
                  </a:cubicBezTo>
                  <a:cubicBezTo>
                    <a:pt x="69453" y="3969"/>
                    <a:pt x="71636" y="1984"/>
                    <a:pt x="7381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7B81910-E823-4A28-97A9-18B668B4A351}"/>
                </a:ext>
              </a:extLst>
            </p:cNvPr>
            <p:cNvSpPr/>
            <p:nvPr/>
          </p:nvSpPr>
          <p:spPr>
            <a:xfrm>
              <a:off x="1138238" y="4757738"/>
              <a:ext cx="104775" cy="11906"/>
            </a:xfrm>
            <a:custGeom>
              <a:avLst/>
              <a:gdLst>
                <a:gd name="connsiteX0" fmla="*/ 104775 w 104775"/>
                <a:gd name="connsiteY0" fmla="*/ 0 h 11906"/>
                <a:gd name="connsiteX1" fmla="*/ 0 w 104775"/>
                <a:gd name="connsiteY1" fmla="*/ 11906 h 1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11906">
                  <a:moveTo>
                    <a:pt x="104775" y="0"/>
                  </a:moveTo>
                  <a:lnTo>
                    <a:pt x="0" y="1190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1BC53CB-37C5-4FD7-BA18-2E986BA7E679}"/>
                </a:ext>
              </a:extLst>
            </p:cNvPr>
            <p:cNvSpPr/>
            <p:nvPr/>
          </p:nvSpPr>
          <p:spPr>
            <a:xfrm>
              <a:off x="979309" y="4750594"/>
              <a:ext cx="101779" cy="7355"/>
            </a:xfrm>
            <a:custGeom>
              <a:avLst/>
              <a:gdLst>
                <a:gd name="connsiteX0" fmla="*/ 101779 w 101779"/>
                <a:gd name="connsiteY0" fmla="*/ 0 h 7355"/>
                <a:gd name="connsiteX1" fmla="*/ 6529 w 101779"/>
                <a:gd name="connsiteY1" fmla="*/ 7144 h 7355"/>
                <a:gd name="connsiteX2" fmla="*/ 16054 w 101779"/>
                <a:gd name="connsiteY2" fmla="*/ 4762 h 7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779" h="7355">
                  <a:moveTo>
                    <a:pt x="101779" y="0"/>
                  </a:moveTo>
                  <a:lnTo>
                    <a:pt x="6529" y="7144"/>
                  </a:lnTo>
                  <a:cubicBezTo>
                    <a:pt x="-7758" y="7938"/>
                    <a:pt x="4148" y="6350"/>
                    <a:pt x="16054" y="476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A48802-D819-47F4-B84A-9E8EDC7167A0}"/>
                </a:ext>
              </a:extLst>
            </p:cNvPr>
            <p:cNvSpPr/>
            <p:nvPr/>
          </p:nvSpPr>
          <p:spPr>
            <a:xfrm>
              <a:off x="759619" y="4764881"/>
              <a:ext cx="100012" cy="16669"/>
            </a:xfrm>
            <a:custGeom>
              <a:avLst/>
              <a:gdLst>
                <a:gd name="connsiteX0" fmla="*/ 100012 w 100012"/>
                <a:gd name="connsiteY0" fmla="*/ 0 h 16669"/>
                <a:gd name="connsiteX1" fmla="*/ 0 w 100012"/>
                <a:gd name="connsiteY1" fmla="*/ 16669 h 1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12" h="16669">
                  <a:moveTo>
                    <a:pt x="100012" y="0"/>
                  </a:moveTo>
                  <a:lnTo>
                    <a:pt x="0" y="166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675DC35-1397-4886-8C8A-3C6664FEE700}"/>
                </a:ext>
              </a:extLst>
            </p:cNvPr>
            <p:cNvSpPr/>
            <p:nvPr/>
          </p:nvSpPr>
          <p:spPr>
            <a:xfrm>
              <a:off x="609600" y="4800600"/>
              <a:ext cx="83344" cy="26194"/>
            </a:xfrm>
            <a:custGeom>
              <a:avLst/>
              <a:gdLst>
                <a:gd name="connsiteX0" fmla="*/ 83344 w 83344"/>
                <a:gd name="connsiteY0" fmla="*/ 0 h 26194"/>
                <a:gd name="connsiteX1" fmla="*/ 0 w 83344"/>
                <a:gd name="connsiteY1" fmla="*/ 26194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4" h="26194">
                  <a:moveTo>
                    <a:pt x="83344" y="0"/>
                  </a:moveTo>
                  <a:lnTo>
                    <a:pt x="0" y="26194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EF16289-C704-4BF1-96AC-3FFCC2E237CB}"/>
                </a:ext>
              </a:extLst>
            </p:cNvPr>
            <p:cNvSpPr/>
            <p:nvPr/>
          </p:nvSpPr>
          <p:spPr>
            <a:xfrm>
              <a:off x="502444" y="4822031"/>
              <a:ext cx="57150" cy="11907"/>
            </a:xfrm>
            <a:custGeom>
              <a:avLst/>
              <a:gdLst>
                <a:gd name="connsiteX0" fmla="*/ 0 w 57150"/>
                <a:gd name="connsiteY0" fmla="*/ 0 h 11907"/>
                <a:gd name="connsiteX1" fmla="*/ 57150 w 57150"/>
                <a:gd name="connsiteY1" fmla="*/ 11907 h 1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11907">
                  <a:moveTo>
                    <a:pt x="0" y="0"/>
                  </a:moveTo>
                  <a:lnTo>
                    <a:pt x="57150" y="11907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CDC09F3-48B1-40DC-9BEC-6A0A5864B700}"/>
                </a:ext>
              </a:extLst>
            </p:cNvPr>
            <p:cNvSpPr/>
            <p:nvPr/>
          </p:nvSpPr>
          <p:spPr>
            <a:xfrm>
              <a:off x="1483519" y="4783931"/>
              <a:ext cx="95250" cy="23813"/>
            </a:xfrm>
            <a:custGeom>
              <a:avLst/>
              <a:gdLst>
                <a:gd name="connsiteX0" fmla="*/ 95250 w 95250"/>
                <a:gd name="connsiteY0" fmla="*/ 0 h 23813"/>
                <a:gd name="connsiteX1" fmla="*/ 0 w 95250"/>
                <a:gd name="connsiteY1" fmla="*/ 23813 h 2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0" h="23813">
                  <a:moveTo>
                    <a:pt x="95250" y="0"/>
                  </a:moveTo>
                  <a:lnTo>
                    <a:pt x="0" y="2381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255CAD7-E439-4E31-8568-F29D4EFBB8F1}"/>
                </a:ext>
              </a:extLst>
            </p:cNvPr>
            <p:cNvSpPr/>
            <p:nvPr/>
          </p:nvSpPr>
          <p:spPr>
            <a:xfrm>
              <a:off x="1335881" y="4793456"/>
              <a:ext cx="92869" cy="4763"/>
            </a:xfrm>
            <a:custGeom>
              <a:avLst/>
              <a:gdLst>
                <a:gd name="connsiteX0" fmla="*/ 92869 w 92869"/>
                <a:gd name="connsiteY0" fmla="*/ 0 h 4763"/>
                <a:gd name="connsiteX1" fmla="*/ 33338 w 92869"/>
                <a:gd name="connsiteY1" fmla="*/ 4763 h 4763"/>
                <a:gd name="connsiteX2" fmla="*/ 0 w 92869"/>
                <a:gd name="connsiteY2" fmla="*/ 0 h 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9" h="4763">
                  <a:moveTo>
                    <a:pt x="92869" y="0"/>
                  </a:moveTo>
                  <a:cubicBezTo>
                    <a:pt x="70842" y="2381"/>
                    <a:pt x="48816" y="4763"/>
                    <a:pt x="33338" y="4763"/>
                  </a:cubicBezTo>
                  <a:cubicBezTo>
                    <a:pt x="17860" y="4763"/>
                    <a:pt x="8930" y="2381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04721D7-AEBC-40BF-A3CE-7FED97A7A710}"/>
                </a:ext>
              </a:extLst>
            </p:cNvPr>
            <p:cNvSpPr/>
            <p:nvPr/>
          </p:nvSpPr>
          <p:spPr>
            <a:xfrm>
              <a:off x="1143000" y="4819650"/>
              <a:ext cx="133350" cy="21431"/>
            </a:xfrm>
            <a:custGeom>
              <a:avLst/>
              <a:gdLst>
                <a:gd name="connsiteX0" fmla="*/ 133350 w 133350"/>
                <a:gd name="connsiteY0" fmla="*/ 0 h 21431"/>
                <a:gd name="connsiteX1" fmla="*/ 57150 w 133350"/>
                <a:gd name="connsiteY1" fmla="*/ 4763 h 21431"/>
                <a:gd name="connsiteX2" fmla="*/ 0 w 133350"/>
                <a:gd name="connsiteY2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21431">
                  <a:moveTo>
                    <a:pt x="133350" y="0"/>
                  </a:moveTo>
                  <a:cubicBezTo>
                    <a:pt x="106362" y="595"/>
                    <a:pt x="79375" y="1191"/>
                    <a:pt x="57150" y="4763"/>
                  </a:cubicBezTo>
                  <a:cubicBezTo>
                    <a:pt x="34925" y="8335"/>
                    <a:pt x="17462" y="14883"/>
                    <a:pt x="0" y="2143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F4D7674-A0F5-4A8C-932A-90F4056C37D8}"/>
                </a:ext>
              </a:extLst>
            </p:cNvPr>
            <p:cNvSpPr/>
            <p:nvPr/>
          </p:nvSpPr>
          <p:spPr>
            <a:xfrm>
              <a:off x="954881" y="4833938"/>
              <a:ext cx="100013" cy="17258"/>
            </a:xfrm>
            <a:custGeom>
              <a:avLst/>
              <a:gdLst>
                <a:gd name="connsiteX0" fmla="*/ 100013 w 100013"/>
                <a:gd name="connsiteY0" fmla="*/ 0 h 17258"/>
                <a:gd name="connsiteX1" fmla="*/ 40482 w 100013"/>
                <a:gd name="connsiteY1" fmla="*/ 16668 h 17258"/>
                <a:gd name="connsiteX2" fmla="*/ 0 w 100013"/>
                <a:gd name="connsiteY2" fmla="*/ 11906 h 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3" h="17258">
                  <a:moveTo>
                    <a:pt x="100013" y="0"/>
                  </a:moveTo>
                  <a:cubicBezTo>
                    <a:pt x="78582" y="7342"/>
                    <a:pt x="57151" y="14684"/>
                    <a:pt x="40482" y="16668"/>
                  </a:cubicBezTo>
                  <a:cubicBezTo>
                    <a:pt x="23813" y="18652"/>
                    <a:pt x="11906" y="15279"/>
                    <a:pt x="0" y="1190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DC658B3-EECD-4AF4-83FA-53063B94D823}"/>
                </a:ext>
              </a:extLst>
            </p:cNvPr>
            <p:cNvSpPr/>
            <p:nvPr/>
          </p:nvSpPr>
          <p:spPr>
            <a:xfrm>
              <a:off x="742950" y="4824413"/>
              <a:ext cx="150019" cy="16668"/>
            </a:xfrm>
            <a:custGeom>
              <a:avLst/>
              <a:gdLst>
                <a:gd name="connsiteX0" fmla="*/ 150019 w 150019"/>
                <a:gd name="connsiteY0" fmla="*/ 0 h 16668"/>
                <a:gd name="connsiteX1" fmla="*/ 64294 w 150019"/>
                <a:gd name="connsiteY1" fmla="*/ 7143 h 16668"/>
                <a:gd name="connsiteX2" fmla="*/ 0 w 150019"/>
                <a:gd name="connsiteY2" fmla="*/ 16668 h 1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16668">
                  <a:moveTo>
                    <a:pt x="150019" y="0"/>
                  </a:moveTo>
                  <a:cubicBezTo>
                    <a:pt x="119658" y="2182"/>
                    <a:pt x="89297" y="4365"/>
                    <a:pt x="64294" y="7143"/>
                  </a:cubicBezTo>
                  <a:cubicBezTo>
                    <a:pt x="39291" y="9921"/>
                    <a:pt x="19645" y="13294"/>
                    <a:pt x="0" y="1666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8178DE2-1404-45AD-95CF-BAAE12DAEBF0}"/>
                </a:ext>
              </a:extLst>
            </p:cNvPr>
            <p:cNvSpPr/>
            <p:nvPr/>
          </p:nvSpPr>
          <p:spPr>
            <a:xfrm>
              <a:off x="574381" y="4886257"/>
              <a:ext cx="75700" cy="4831"/>
            </a:xfrm>
            <a:custGeom>
              <a:avLst/>
              <a:gdLst>
                <a:gd name="connsiteX0" fmla="*/ 75700 w 75700"/>
                <a:gd name="connsiteY0" fmla="*/ 2449 h 4831"/>
                <a:gd name="connsiteX1" fmla="*/ 6644 w 75700"/>
                <a:gd name="connsiteY1" fmla="*/ 68 h 4831"/>
                <a:gd name="connsiteX2" fmla="*/ 6644 w 75700"/>
                <a:gd name="connsiteY2" fmla="*/ 4831 h 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700" h="4831">
                  <a:moveTo>
                    <a:pt x="75700" y="2449"/>
                  </a:moveTo>
                  <a:cubicBezTo>
                    <a:pt x="46926" y="1060"/>
                    <a:pt x="18153" y="-329"/>
                    <a:pt x="6644" y="68"/>
                  </a:cubicBezTo>
                  <a:cubicBezTo>
                    <a:pt x="-4865" y="465"/>
                    <a:pt x="889" y="2648"/>
                    <a:pt x="6644" y="483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6596B59-AA1D-4FC5-AA77-B3A8FAA9471C}"/>
                </a:ext>
              </a:extLst>
            </p:cNvPr>
            <p:cNvSpPr/>
            <p:nvPr/>
          </p:nvSpPr>
          <p:spPr>
            <a:xfrm>
              <a:off x="1678781" y="4872038"/>
              <a:ext cx="57150" cy="33337"/>
            </a:xfrm>
            <a:custGeom>
              <a:avLst/>
              <a:gdLst>
                <a:gd name="connsiteX0" fmla="*/ 57150 w 57150"/>
                <a:gd name="connsiteY0" fmla="*/ 0 h 33337"/>
                <a:gd name="connsiteX1" fmla="*/ 0 w 57150"/>
                <a:gd name="connsiteY1" fmla="*/ 3333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33337">
                  <a:moveTo>
                    <a:pt x="57150" y="0"/>
                  </a:moveTo>
                  <a:lnTo>
                    <a:pt x="0" y="33337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D26206F-76B2-42A0-9979-DAABD34811A9}"/>
                </a:ext>
              </a:extLst>
            </p:cNvPr>
            <p:cNvSpPr/>
            <p:nvPr/>
          </p:nvSpPr>
          <p:spPr>
            <a:xfrm>
              <a:off x="1519238" y="4900613"/>
              <a:ext cx="114300" cy="24156"/>
            </a:xfrm>
            <a:custGeom>
              <a:avLst/>
              <a:gdLst>
                <a:gd name="connsiteX0" fmla="*/ 114300 w 114300"/>
                <a:gd name="connsiteY0" fmla="*/ 0 h 24156"/>
                <a:gd name="connsiteX1" fmla="*/ 52387 w 114300"/>
                <a:gd name="connsiteY1" fmla="*/ 23812 h 24156"/>
                <a:gd name="connsiteX2" fmla="*/ 0 w 114300"/>
                <a:gd name="connsiteY2" fmla="*/ 11906 h 2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4156">
                  <a:moveTo>
                    <a:pt x="114300" y="0"/>
                  </a:moveTo>
                  <a:cubicBezTo>
                    <a:pt x="92868" y="10914"/>
                    <a:pt x="71437" y="21828"/>
                    <a:pt x="52387" y="23812"/>
                  </a:cubicBezTo>
                  <a:cubicBezTo>
                    <a:pt x="33337" y="25796"/>
                    <a:pt x="16668" y="18851"/>
                    <a:pt x="0" y="1190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F8FCB80-333D-4E95-B6BC-04328597844C}"/>
                </a:ext>
              </a:extLst>
            </p:cNvPr>
            <p:cNvSpPr/>
            <p:nvPr/>
          </p:nvSpPr>
          <p:spPr>
            <a:xfrm>
              <a:off x="1269206" y="4874369"/>
              <a:ext cx="185738" cy="21481"/>
            </a:xfrm>
            <a:custGeom>
              <a:avLst/>
              <a:gdLst>
                <a:gd name="connsiteX0" fmla="*/ 185738 w 185738"/>
                <a:gd name="connsiteY0" fmla="*/ 21481 h 21481"/>
                <a:gd name="connsiteX1" fmla="*/ 85725 w 185738"/>
                <a:gd name="connsiteY1" fmla="*/ 50 h 21481"/>
                <a:gd name="connsiteX2" fmla="*/ 0 w 185738"/>
                <a:gd name="connsiteY2" fmla="*/ 16719 h 2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38" h="21481">
                  <a:moveTo>
                    <a:pt x="185738" y="21481"/>
                  </a:moveTo>
                  <a:cubicBezTo>
                    <a:pt x="151209" y="11162"/>
                    <a:pt x="116681" y="844"/>
                    <a:pt x="85725" y="50"/>
                  </a:cubicBezTo>
                  <a:cubicBezTo>
                    <a:pt x="54769" y="-744"/>
                    <a:pt x="27384" y="7987"/>
                    <a:pt x="0" y="1671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CD16F75-D491-4E82-91F3-D81253B20542}"/>
                </a:ext>
              </a:extLst>
            </p:cNvPr>
            <p:cNvSpPr/>
            <p:nvPr/>
          </p:nvSpPr>
          <p:spPr>
            <a:xfrm>
              <a:off x="1069181" y="4895850"/>
              <a:ext cx="135732" cy="32299"/>
            </a:xfrm>
            <a:custGeom>
              <a:avLst/>
              <a:gdLst>
                <a:gd name="connsiteX0" fmla="*/ 135732 w 135732"/>
                <a:gd name="connsiteY0" fmla="*/ 0 h 32299"/>
                <a:gd name="connsiteX1" fmla="*/ 66675 w 135732"/>
                <a:gd name="connsiteY1" fmla="*/ 30956 h 32299"/>
                <a:gd name="connsiteX2" fmla="*/ 0 w 135732"/>
                <a:gd name="connsiteY2" fmla="*/ 23813 h 3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32" h="32299">
                  <a:moveTo>
                    <a:pt x="135732" y="0"/>
                  </a:moveTo>
                  <a:cubicBezTo>
                    <a:pt x="112514" y="13493"/>
                    <a:pt x="89297" y="26987"/>
                    <a:pt x="66675" y="30956"/>
                  </a:cubicBezTo>
                  <a:cubicBezTo>
                    <a:pt x="44053" y="34925"/>
                    <a:pt x="22026" y="29369"/>
                    <a:pt x="0" y="2381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9A6DE14-A5A6-44E2-8222-A0DE1F5A7B0D}"/>
                </a:ext>
              </a:extLst>
            </p:cNvPr>
            <p:cNvSpPr/>
            <p:nvPr/>
          </p:nvSpPr>
          <p:spPr>
            <a:xfrm>
              <a:off x="890588" y="4886325"/>
              <a:ext cx="83343" cy="9525"/>
            </a:xfrm>
            <a:custGeom>
              <a:avLst/>
              <a:gdLst>
                <a:gd name="connsiteX0" fmla="*/ 83343 w 83343"/>
                <a:gd name="connsiteY0" fmla="*/ 9525 h 9525"/>
                <a:gd name="connsiteX1" fmla="*/ 0 w 8334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3" h="9525">
                  <a:moveTo>
                    <a:pt x="83343" y="9525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3F088EC-7BD8-4CDA-BF04-555E24646060}"/>
                </a:ext>
              </a:extLst>
            </p:cNvPr>
            <p:cNvSpPr/>
            <p:nvPr/>
          </p:nvSpPr>
          <p:spPr>
            <a:xfrm>
              <a:off x="688181" y="4876800"/>
              <a:ext cx="169069" cy="26374"/>
            </a:xfrm>
            <a:custGeom>
              <a:avLst/>
              <a:gdLst>
                <a:gd name="connsiteX0" fmla="*/ 169069 w 169069"/>
                <a:gd name="connsiteY0" fmla="*/ 0 h 26374"/>
                <a:gd name="connsiteX1" fmla="*/ 83344 w 169069"/>
                <a:gd name="connsiteY1" fmla="*/ 26194 h 26374"/>
                <a:gd name="connsiteX2" fmla="*/ 0 w 169069"/>
                <a:gd name="connsiteY2" fmla="*/ 9525 h 2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069" h="26374">
                  <a:moveTo>
                    <a:pt x="169069" y="0"/>
                  </a:moveTo>
                  <a:cubicBezTo>
                    <a:pt x="140295" y="12303"/>
                    <a:pt x="111522" y="24607"/>
                    <a:pt x="83344" y="26194"/>
                  </a:cubicBezTo>
                  <a:cubicBezTo>
                    <a:pt x="55166" y="27781"/>
                    <a:pt x="27583" y="18653"/>
                    <a:pt x="0" y="952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DACE0-A6D2-4357-993C-E0A04BB9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8" b="33743"/>
          <a:stretch/>
        </p:blipFill>
        <p:spPr>
          <a:xfrm>
            <a:off x="0" y="797126"/>
            <a:ext cx="9144000" cy="373491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01C4DA-6B09-4594-8516-395962EE1795}"/>
              </a:ext>
            </a:extLst>
          </p:cNvPr>
          <p:cNvCxnSpPr/>
          <p:nvPr/>
        </p:nvCxnSpPr>
        <p:spPr>
          <a:xfrm>
            <a:off x="3769889" y="191703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F7F237-6AAE-4F60-A78F-E7D363F8E752}"/>
              </a:ext>
            </a:extLst>
          </p:cNvPr>
          <p:cNvCxnSpPr>
            <a:cxnSpLocks/>
            <a:stCxn id="13" idx="29"/>
          </p:cNvCxnSpPr>
          <p:nvPr/>
        </p:nvCxnSpPr>
        <p:spPr>
          <a:xfrm flipV="1">
            <a:off x="442913" y="2516220"/>
            <a:ext cx="1875170" cy="2372958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F76484-B2EE-4A98-BB05-75AB016E6625}"/>
              </a:ext>
            </a:extLst>
          </p:cNvPr>
          <p:cNvCxnSpPr>
            <a:cxnSpLocks/>
            <a:stCxn id="13" idx="7"/>
          </p:cNvCxnSpPr>
          <p:nvPr/>
        </p:nvCxnSpPr>
        <p:spPr>
          <a:xfrm flipH="1" flipV="1">
            <a:off x="6825919" y="2606842"/>
            <a:ext cx="1560844" cy="2490420"/>
          </a:xfrm>
          <a:prstGeom prst="line">
            <a:avLst/>
          </a:prstGeom>
          <a:ln w="158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9DCBCDF-4253-488E-831D-6DA6188063E4}"/>
              </a:ext>
            </a:extLst>
          </p:cNvPr>
          <p:cNvSpPr txBox="1"/>
          <p:nvPr/>
        </p:nvSpPr>
        <p:spPr>
          <a:xfrm>
            <a:off x="1740561" y="2366212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1C78D3-8688-4343-B85A-F12878C59E56}"/>
              </a:ext>
            </a:extLst>
          </p:cNvPr>
          <p:cNvSpPr txBox="1"/>
          <p:nvPr/>
        </p:nvSpPr>
        <p:spPr>
          <a:xfrm>
            <a:off x="6769807" y="2366213"/>
            <a:ext cx="63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B64D85-CE6F-480B-A231-5BBFF6AF01F5}"/>
              </a:ext>
            </a:extLst>
          </p:cNvPr>
          <p:cNvGrpSpPr/>
          <p:nvPr/>
        </p:nvGrpSpPr>
        <p:grpSpPr>
          <a:xfrm>
            <a:off x="104272" y="4785136"/>
            <a:ext cx="8614643" cy="2096005"/>
            <a:chOff x="104272" y="4712947"/>
            <a:chExt cx="8614643" cy="209600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51740D7-A94D-40EE-AADF-3BD448AF9548}"/>
                </a:ext>
              </a:extLst>
            </p:cNvPr>
            <p:cNvSpPr/>
            <p:nvPr/>
          </p:nvSpPr>
          <p:spPr>
            <a:xfrm>
              <a:off x="449179" y="5590674"/>
              <a:ext cx="7932821" cy="794084"/>
            </a:xfrm>
            <a:custGeom>
              <a:avLst/>
              <a:gdLst>
                <a:gd name="connsiteX0" fmla="*/ 8021 w 7932821"/>
                <a:gd name="connsiteY0" fmla="*/ 0 h 794084"/>
                <a:gd name="connsiteX1" fmla="*/ 0 w 7932821"/>
                <a:gd name="connsiteY1" fmla="*/ 794084 h 794084"/>
                <a:gd name="connsiteX2" fmla="*/ 7932821 w 7932821"/>
                <a:gd name="connsiteY2" fmla="*/ 786063 h 794084"/>
                <a:gd name="connsiteX3" fmla="*/ 7924800 w 7932821"/>
                <a:gd name="connsiteY3" fmla="*/ 120315 h 794084"/>
                <a:gd name="connsiteX4" fmla="*/ 8021 w 7932821"/>
                <a:gd name="connsiteY4" fmla="*/ 0 h 79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2821" h="794084">
                  <a:moveTo>
                    <a:pt x="8021" y="0"/>
                  </a:moveTo>
                  <a:cubicBezTo>
                    <a:pt x="5347" y="264695"/>
                    <a:pt x="2674" y="529389"/>
                    <a:pt x="0" y="794084"/>
                  </a:cubicBezTo>
                  <a:lnTo>
                    <a:pt x="7932821" y="786063"/>
                  </a:lnTo>
                  <a:cubicBezTo>
                    <a:pt x="7930147" y="564147"/>
                    <a:pt x="7927474" y="342231"/>
                    <a:pt x="7924800" y="120315"/>
                  </a:cubicBezTo>
                  <a:lnTo>
                    <a:pt x="8021" y="0"/>
                  </a:lnTo>
                  <a:close/>
                </a:path>
              </a:pathLst>
            </a:custGeom>
            <a:solidFill>
              <a:srgbClr val="FE865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37060D-CE92-4838-95BB-E42822B57D3C}"/>
                </a:ext>
              </a:extLst>
            </p:cNvPr>
            <p:cNvSpPr/>
            <p:nvPr/>
          </p:nvSpPr>
          <p:spPr>
            <a:xfrm>
              <a:off x="442913" y="4712947"/>
              <a:ext cx="7943850" cy="1574784"/>
            </a:xfrm>
            <a:custGeom>
              <a:avLst/>
              <a:gdLst>
                <a:gd name="connsiteX0" fmla="*/ 19050 w 7943850"/>
                <a:gd name="connsiteY0" fmla="*/ 1309688 h 1838325"/>
                <a:gd name="connsiteX1" fmla="*/ 490537 w 7943850"/>
                <a:gd name="connsiteY1" fmla="*/ 1566863 h 1838325"/>
                <a:gd name="connsiteX2" fmla="*/ 919162 w 7943850"/>
                <a:gd name="connsiteY2" fmla="*/ 1762125 h 1838325"/>
                <a:gd name="connsiteX3" fmla="*/ 1071562 w 7943850"/>
                <a:gd name="connsiteY3" fmla="*/ 1838325 h 1838325"/>
                <a:gd name="connsiteX4" fmla="*/ 6286500 w 7943850"/>
                <a:gd name="connsiteY4" fmla="*/ 1814513 h 1838325"/>
                <a:gd name="connsiteX5" fmla="*/ 6986587 w 7943850"/>
                <a:gd name="connsiteY5" fmla="*/ 1671638 h 1838325"/>
                <a:gd name="connsiteX6" fmla="*/ 7048500 w 7943850"/>
                <a:gd name="connsiteY6" fmla="*/ 1638300 h 1838325"/>
                <a:gd name="connsiteX7" fmla="*/ 7158037 w 7943850"/>
                <a:gd name="connsiteY7" fmla="*/ 1609725 h 1838325"/>
                <a:gd name="connsiteX8" fmla="*/ 7705725 w 7943850"/>
                <a:gd name="connsiteY8" fmla="*/ 1290638 h 1838325"/>
                <a:gd name="connsiteX9" fmla="*/ 7934325 w 7943850"/>
                <a:gd name="connsiteY9" fmla="*/ 1081088 h 1838325"/>
                <a:gd name="connsiteX10" fmla="*/ 7943850 w 7943850"/>
                <a:gd name="connsiteY10" fmla="*/ 342900 h 1838325"/>
                <a:gd name="connsiteX11" fmla="*/ 7824787 w 7943850"/>
                <a:gd name="connsiteY11" fmla="*/ 433388 h 1838325"/>
                <a:gd name="connsiteX12" fmla="*/ 7705725 w 7943850"/>
                <a:gd name="connsiteY12" fmla="*/ 476250 h 1838325"/>
                <a:gd name="connsiteX13" fmla="*/ 7577137 w 7943850"/>
                <a:gd name="connsiteY13" fmla="*/ 504825 h 1838325"/>
                <a:gd name="connsiteX14" fmla="*/ 7477125 w 7943850"/>
                <a:gd name="connsiteY14" fmla="*/ 461963 h 1838325"/>
                <a:gd name="connsiteX15" fmla="*/ 7434262 w 7943850"/>
                <a:gd name="connsiteY15" fmla="*/ 404813 h 1838325"/>
                <a:gd name="connsiteX16" fmla="*/ 7386637 w 7943850"/>
                <a:gd name="connsiteY16" fmla="*/ 352425 h 1838325"/>
                <a:gd name="connsiteX17" fmla="*/ 7339012 w 7943850"/>
                <a:gd name="connsiteY17" fmla="*/ 385763 h 1838325"/>
                <a:gd name="connsiteX18" fmla="*/ 7262812 w 7943850"/>
                <a:gd name="connsiteY18" fmla="*/ 438150 h 1838325"/>
                <a:gd name="connsiteX19" fmla="*/ 6481762 w 7943850"/>
                <a:gd name="connsiteY19" fmla="*/ 476250 h 1838325"/>
                <a:gd name="connsiteX20" fmla="*/ 4300537 w 7943850"/>
                <a:gd name="connsiteY20" fmla="*/ 614363 h 1838325"/>
                <a:gd name="connsiteX21" fmla="*/ 2319337 w 7943850"/>
                <a:gd name="connsiteY21" fmla="*/ 457200 h 1838325"/>
                <a:gd name="connsiteX22" fmla="*/ 1252537 w 7943850"/>
                <a:gd name="connsiteY22" fmla="*/ 233363 h 1838325"/>
                <a:gd name="connsiteX23" fmla="*/ 1076325 w 7943850"/>
                <a:gd name="connsiteY23" fmla="*/ 266700 h 1838325"/>
                <a:gd name="connsiteX24" fmla="*/ 790575 w 7943850"/>
                <a:gd name="connsiteY24" fmla="*/ 185738 h 1838325"/>
                <a:gd name="connsiteX25" fmla="*/ 476250 w 7943850"/>
                <a:gd name="connsiteY25" fmla="*/ 90488 h 1838325"/>
                <a:gd name="connsiteX26" fmla="*/ 404812 w 7943850"/>
                <a:gd name="connsiteY26" fmla="*/ 47625 h 1838325"/>
                <a:gd name="connsiteX27" fmla="*/ 357187 w 7943850"/>
                <a:gd name="connsiteY27" fmla="*/ 28575 h 1838325"/>
                <a:gd name="connsiteX28" fmla="*/ 285750 w 7943850"/>
                <a:gd name="connsiteY28" fmla="*/ 19050 h 1838325"/>
                <a:gd name="connsiteX29" fmla="*/ 176212 w 7943850"/>
                <a:gd name="connsiteY29" fmla="*/ 0 h 1838325"/>
                <a:gd name="connsiteX30" fmla="*/ 114300 w 7943850"/>
                <a:gd name="connsiteY30" fmla="*/ 57150 h 1838325"/>
                <a:gd name="connsiteX31" fmla="*/ 47625 w 7943850"/>
                <a:gd name="connsiteY31" fmla="*/ 90488 h 1838325"/>
                <a:gd name="connsiteX32" fmla="*/ 0 w 7943850"/>
                <a:gd name="connsiteY32" fmla="*/ 114300 h 1838325"/>
                <a:gd name="connsiteX33" fmla="*/ 19050 w 7943850"/>
                <a:gd name="connsiteY33" fmla="*/ 1309688 h 1838325"/>
                <a:gd name="connsiteX0" fmla="*/ 19050 w 7943850"/>
                <a:gd name="connsiteY0" fmla="*/ 1133450 h 1838325"/>
                <a:gd name="connsiteX1" fmla="*/ 490537 w 7943850"/>
                <a:gd name="connsiteY1" fmla="*/ 1566863 h 1838325"/>
                <a:gd name="connsiteX2" fmla="*/ 919162 w 7943850"/>
                <a:gd name="connsiteY2" fmla="*/ 1762125 h 1838325"/>
                <a:gd name="connsiteX3" fmla="*/ 1071562 w 7943850"/>
                <a:gd name="connsiteY3" fmla="*/ 1838325 h 1838325"/>
                <a:gd name="connsiteX4" fmla="*/ 6286500 w 7943850"/>
                <a:gd name="connsiteY4" fmla="*/ 1814513 h 1838325"/>
                <a:gd name="connsiteX5" fmla="*/ 6986587 w 7943850"/>
                <a:gd name="connsiteY5" fmla="*/ 1671638 h 1838325"/>
                <a:gd name="connsiteX6" fmla="*/ 7048500 w 7943850"/>
                <a:gd name="connsiteY6" fmla="*/ 1638300 h 1838325"/>
                <a:gd name="connsiteX7" fmla="*/ 7158037 w 7943850"/>
                <a:gd name="connsiteY7" fmla="*/ 1609725 h 1838325"/>
                <a:gd name="connsiteX8" fmla="*/ 7705725 w 7943850"/>
                <a:gd name="connsiteY8" fmla="*/ 1290638 h 1838325"/>
                <a:gd name="connsiteX9" fmla="*/ 7934325 w 7943850"/>
                <a:gd name="connsiteY9" fmla="*/ 1081088 h 1838325"/>
                <a:gd name="connsiteX10" fmla="*/ 7943850 w 7943850"/>
                <a:gd name="connsiteY10" fmla="*/ 342900 h 1838325"/>
                <a:gd name="connsiteX11" fmla="*/ 7824787 w 7943850"/>
                <a:gd name="connsiteY11" fmla="*/ 433388 h 1838325"/>
                <a:gd name="connsiteX12" fmla="*/ 7705725 w 7943850"/>
                <a:gd name="connsiteY12" fmla="*/ 476250 h 1838325"/>
                <a:gd name="connsiteX13" fmla="*/ 7577137 w 7943850"/>
                <a:gd name="connsiteY13" fmla="*/ 504825 h 1838325"/>
                <a:gd name="connsiteX14" fmla="*/ 7477125 w 7943850"/>
                <a:gd name="connsiteY14" fmla="*/ 461963 h 1838325"/>
                <a:gd name="connsiteX15" fmla="*/ 7434262 w 7943850"/>
                <a:gd name="connsiteY15" fmla="*/ 404813 h 1838325"/>
                <a:gd name="connsiteX16" fmla="*/ 7386637 w 7943850"/>
                <a:gd name="connsiteY16" fmla="*/ 352425 h 1838325"/>
                <a:gd name="connsiteX17" fmla="*/ 7339012 w 7943850"/>
                <a:gd name="connsiteY17" fmla="*/ 385763 h 1838325"/>
                <a:gd name="connsiteX18" fmla="*/ 7262812 w 7943850"/>
                <a:gd name="connsiteY18" fmla="*/ 438150 h 1838325"/>
                <a:gd name="connsiteX19" fmla="*/ 6481762 w 7943850"/>
                <a:gd name="connsiteY19" fmla="*/ 476250 h 1838325"/>
                <a:gd name="connsiteX20" fmla="*/ 4300537 w 7943850"/>
                <a:gd name="connsiteY20" fmla="*/ 614363 h 1838325"/>
                <a:gd name="connsiteX21" fmla="*/ 2319337 w 7943850"/>
                <a:gd name="connsiteY21" fmla="*/ 457200 h 1838325"/>
                <a:gd name="connsiteX22" fmla="*/ 1252537 w 7943850"/>
                <a:gd name="connsiteY22" fmla="*/ 233363 h 1838325"/>
                <a:gd name="connsiteX23" fmla="*/ 1076325 w 7943850"/>
                <a:gd name="connsiteY23" fmla="*/ 266700 h 1838325"/>
                <a:gd name="connsiteX24" fmla="*/ 790575 w 7943850"/>
                <a:gd name="connsiteY24" fmla="*/ 185738 h 1838325"/>
                <a:gd name="connsiteX25" fmla="*/ 476250 w 7943850"/>
                <a:gd name="connsiteY25" fmla="*/ 90488 h 1838325"/>
                <a:gd name="connsiteX26" fmla="*/ 404812 w 7943850"/>
                <a:gd name="connsiteY26" fmla="*/ 47625 h 1838325"/>
                <a:gd name="connsiteX27" fmla="*/ 357187 w 7943850"/>
                <a:gd name="connsiteY27" fmla="*/ 28575 h 1838325"/>
                <a:gd name="connsiteX28" fmla="*/ 285750 w 7943850"/>
                <a:gd name="connsiteY28" fmla="*/ 19050 h 1838325"/>
                <a:gd name="connsiteX29" fmla="*/ 176212 w 7943850"/>
                <a:gd name="connsiteY29" fmla="*/ 0 h 1838325"/>
                <a:gd name="connsiteX30" fmla="*/ 114300 w 7943850"/>
                <a:gd name="connsiteY30" fmla="*/ 57150 h 1838325"/>
                <a:gd name="connsiteX31" fmla="*/ 47625 w 7943850"/>
                <a:gd name="connsiteY31" fmla="*/ 90488 h 1838325"/>
                <a:gd name="connsiteX32" fmla="*/ 0 w 7943850"/>
                <a:gd name="connsiteY32" fmla="*/ 114300 h 1838325"/>
                <a:gd name="connsiteX33" fmla="*/ 19050 w 7943850"/>
                <a:gd name="connsiteY33" fmla="*/ 1133450 h 1838325"/>
                <a:gd name="connsiteX0" fmla="*/ 19050 w 7943850"/>
                <a:gd name="connsiteY0" fmla="*/ 1133450 h 1838325"/>
                <a:gd name="connsiteX1" fmla="*/ 771274 w 7943850"/>
                <a:gd name="connsiteY1" fmla="*/ 1469933 h 1838325"/>
                <a:gd name="connsiteX2" fmla="*/ 919162 w 7943850"/>
                <a:gd name="connsiteY2" fmla="*/ 1762125 h 1838325"/>
                <a:gd name="connsiteX3" fmla="*/ 1071562 w 7943850"/>
                <a:gd name="connsiteY3" fmla="*/ 1838325 h 1838325"/>
                <a:gd name="connsiteX4" fmla="*/ 6286500 w 7943850"/>
                <a:gd name="connsiteY4" fmla="*/ 1814513 h 1838325"/>
                <a:gd name="connsiteX5" fmla="*/ 6986587 w 7943850"/>
                <a:gd name="connsiteY5" fmla="*/ 1671638 h 1838325"/>
                <a:gd name="connsiteX6" fmla="*/ 7048500 w 7943850"/>
                <a:gd name="connsiteY6" fmla="*/ 1638300 h 1838325"/>
                <a:gd name="connsiteX7" fmla="*/ 7158037 w 7943850"/>
                <a:gd name="connsiteY7" fmla="*/ 1609725 h 1838325"/>
                <a:gd name="connsiteX8" fmla="*/ 7705725 w 7943850"/>
                <a:gd name="connsiteY8" fmla="*/ 1290638 h 1838325"/>
                <a:gd name="connsiteX9" fmla="*/ 7934325 w 7943850"/>
                <a:gd name="connsiteY9" fmla="*/ 1081088 h 1838325"/>
                <a:gd name="connsiteX10" fmla="*/ 7943850 w 7943850"/>
                <a:gd name="connsiteY10" fmla="*/ 342900 h 1838325"/>
                <a:gd name="connsiteX11" fmla="*/ 7824787 w 7943850"/>
                <a:gd name="connsiteY11" fmla="*/ 433388 h 1838325"/>
                <a:gd name="connsiteX12" fmla="*/ 7705725 w 7943850"/>
                <a:gd name="connsiteY12" fmla="*/ 476250 h 1838325"/>
                <a:gd name="connsiteX13" fmla="*/ 7577137 w 7943850"/>
                <a:gd name="connsiteY13" fmla="*/ 504825 h 1838325"/>
                <a:gd name="connsiteX14" fmla="*/ 7477125 w 7943850"/>
                <a:gd name="connsiteY14" fmla="*/ 461963 h 1838325"/>
                <a:gd name="connsiteX15" fmla="*/ 7434262 w 7943850"/>
                <a:gd name="connsiteY15" fmla="*/ 404813 h 1838325"/>
                <a:gd name="connsiteX16" fmla="*/ 7386637 w 7943850"/>
                <a:gd name="connsiteY16" fmla="*/ 352425 h 1838325"/>
                <a:gd name="connsiteX17" fmla="*/ 7339012 w 7943850"/>
                <a:gd name="connsiteY17" fmla="*/ 385763 h 1838325"/>
                <a:gd name="connsiteX18" fmla="*/ 7262812 w 7943850"/>
                <a:gd name="connsiteY18" fmla="*/ 438150 h 1838325"/>
                <a:gd name="connsiteX19" fmla="*/ 6481762 w 7943850"/>
                <a:gd name="connsiteY19" fmla="*/ 476250 h 1838325"/>
                <a:gd name="connsiteX20" fmla="*/ 4300537 w 7943850"/>
                <a:gd name="connsiteY20" fmla="*/ 614363 h 1838325"/>
                <a:gd name="connsiteX21" fmla="*/ 2319337 w 7943850"/>
                <a:gd name="connsiteY21" fmla="*/ 457200 h 1838325"/>
                <a:gd name="connsiteX22" fmla="*/ 1252537 w 7943850"/>
                <a:gd name="connsiteY22" fmla="*/ 233363 h 1838325"/>
                <a:gd name="connsiteX23" fmla="*/ 1076325 w 7943850"/>
                <a:gd name="connsiteY23" fmla="*/ 266700 h 1838325"/>
                <a:gd name="connsiteX24" fmla="*/ 790575 w 7943850"/>
                <a:gd name="connsiteY24" fmla="*/ 185738 h 1838325"/>
                <a:gd name="connsiteX25" fmla="*/ 476250 w 7943850"/>
                <a:gd name="connsiteY25" fmla="*/ 90488 h 1838325"/>
                <a:gd name="connsiteX26" fmla="*/ 404812 w 7943850"/>
                <a:gd name="connsiteY26" fmla="*/ 47625 h 1838325"/>
                <a:gd name="connsiteX27" fmla="*/ 357187 w 7943850"/>
                <a:gd name="connsiteY27" fmla="*/ 28575 h 1838325"/>
                <a:gd name="connsiteX28" fmla="*/ 285750 w 7943850"/>
                <a:gd name="connsiteY28" fmla="*/ 19050 h 1838325"/>
                <a:gd name="connsiteX29" fmla="*/ 176212 w 7943850"/>
                <a:gd name="connsiteY29" fmla="*/ 0 h 1838325"/>
                <a:gd name="connsiteX30" fmla="*/ 114300 w 7943850"/>
                <a:gd name="connsiteY30" fmla="*/ 57150 h 1838325"/>
                <a:gd name="connsiteX31" fmla="*/ 47625 w 7943850"/>
                <a:gd name="connsiteY31" fmla="*/ 90488 h 1838325"/>
                <a:gd name="connsiteX32" fmla="*/ 0 w 7943850"/>
                <a:gd name="connsiteY32" fmla="*/ 114300 h 1838325"/>
                <a:gd name="connsiteX33" fmla="*/ 19050 w 7943850"/>
                <a:gd name="connsiteY33" fmla="*/ 1133450 h 1838325"/>
                <a:gd name="connsiteX0" fmla="*/ 19050 w 7943850"/>
                <a:gd name="connsiteY0" fmla="*/ 1062954 h 1838325"/>
                <a:gd name="connsiteX1" fmla="*/ 771274 w 7943850"/>
                <a:gd name="connsiteY1" fmla="*/ 1469933 h 1838325"/>
                <a:gd name="connsiteX2" fmla="*/ 919162 w 7943850"/>
                <a:gd name="connsiteY2" fmla="*/ 1762125 h 1838325"/>
                <a:gd name="connsiteX3" fmla="*/ 1071562 w 7943850"/>
                <a:gd name="connsiteY3" fmla="*/ 1838325 h 1838325"/>
                <a:gd name="connsiteX4" fmla="*/ 6286500 w 7943850"/>
                <a:gd name="connsiteY4" fmla="*/ 1814513 h 1838325"/>
                <a:gd name="connsiteX5" fmla="*/ 6986587 w 7943850"/>
                <a:gd name="connsiteY5" fmla="*/ 1671638 h 1838325"/>
                <a:gd name="connsiteX6" fmla="*/ 7048500 w 7943850"/>
                <a:gd name="connsiteY6" fmla="*/ 1638300 h 1838325"/>
                <a:gd name="connsiteX7" fmla="*/ 7158037 w 7943850"/>
                <a:gd name="connsiteY7" fmla="*/ 1609725 h 1838325"/>
                <a:gd name="connsiteX8" fmla="*/ 7705725 w 7943850"/>
                <a:gd name="connsiteY8" fmla="*/ 1290638 h 1838325"/>
                <a:gd name="connsiteX9" fmla="*/ 7934325 w 7943850"/>
                <a:gd name="connsiteY9" fmla="*/ 1081088 h 1838325"/>
                <a:gd name="connsiteX10" fmla="*/ 7943850 w 7943850"/>
                <a:gd name="connsiteY10" fmla="*/ 342900 h 1838325"/>
                <a:gd name="connsiteX11" fmla="*/ 7824787 w 7943850"/>
                <a:gd name="connsiteY11" fmla="*/ 433388 h 1838325"/>
                <a:gd name="connsiteX12" fmla="*/ 7705725 w 7943850"/>
                <a:gd name="connsiteY12" fmla="*/ 476250 h 1838325"/>
                <a:gd name="connsiteX13" fmla="*/ 7577137 w 7943850"/>
                <a:gd name="connsiteY13" fmla="*/ 504825 h 1838325"/>
                <a:gd name="connsiteX14" fmla="*/ 7477125 w 7943850"/>
                <a:gd name="connsiteY14" fmla="*/ 461963 h 1838325"/>
                <a:gd name="connsiteX15" fmla="*/ 7434262 w 7943850"/>
                <a:gd name="connsiteY15" fmla="*/ 404813 h 1838325"/>
                <a:gd name="connsiteX16" fmla="*/ 7386637 w 7943850"/>
                <a:gd name="connsiteY16" fmla="*/ 352425 h 1838325"/>
                <a:gd name="connsiteX17" fmla="*/ 7339012 w 7943850"/>
                <a:gd name="connsiteY17" fmla="*/ 385763 h 1838325"/>
                <a:gd name="connsiteX18" fmla="*/ 7262812 w 7943850"/>
                <a:gd name="connsiteY18" fmla="*/ 438150 h 1838325"/>
                <a:gd name="connsiteX19" fmla="*/ 6481762 w 7943850"/>
                <a:gd name="connsiteY19" fmla="*/ 476250 h 1838325"/>
                <a:gd name="connsiteX20" fmla="*/ 4300537 w 7943850"/>
                <a:gd name="connsiteY20" fmla="*/ 614363 h 1838325"/>
                <a:gd name="connsiteX21" fmla="*/ 2319337 w 7943850"/>
                <a:gd name="connsiteY21" fmla="*/ 457200 h 1838325"/>
                <a:gd name="connsiteX22" fmla="*/ 1252537 w 7943850"/>
                <a:gd name="connsiteY22" fmla="*/ 233363 h 1838325"/>
                <a:gd name="connsiteX23" fmla="*/ 1076325 w 7943850"/>
                <a:gd name="connsiteY23" fmla="*/ 266700 h 1838325"/>
                <a:gd name="connsiteX24" fmla="*/ 790575 w 7943850"/>
                <a:gd name="connsiteY24" fmla="*/ 185738 h 1838325"/>
                <a:gd name="connsiteX25" fmla="*/ 476250 w 7943850"/>
                <a:gd name="connsiteY25" fmla="*/ 90488 h 1838325"/>
                <a:gd name="connsiteX26" fmla="*/ 404812 w 7943850"/>
                <a:gd name="connsiteY26" fmla="*/ 47625 h 1838325"/>
                <a:gd name="connsiteX27" fmla="*/ 357187 w 7943850"/>
                <a:gd name="connsiteY27" fmla="*/ 28575 h 1838325"/>
                <a:gd name="connsiteX28" fmla="*/ 285750 w 7943850"/>
                <a:gd name="connsiteY28" fmla="*/ 19050 h 1838325"/>
                <a:gd name="connsiteX29" fmla="*/ 176212 w 7943850"/>
                <a:gd name="connsiteY29" fmla="*/ 0 h 1838325"/>
                <a:gd name="connsiteX30" fmla="*/ 114300 w 7943850"/>
                <a:gd name="connsiteY30" fmla="*/ 57150 h 1838325"/>
                <a:gd name="connsiteX31" fmla="*/ 47625 w 7943850"/>
                <a:gd name="connsiteY31" fmla="*/ 90488 h 1838325"/>
                <a:gd name="connsiteX32" fmla="*/ 0 w 7943850"/>
                <a:gd name="connsiteY32" fmla="*/ 114300 h 1838325"/>
                <a:gd name="connsiteX33" fmla="*/ 19050 w 7943850"/>
                <a:gd name="connsiteY33" fmla="*/ 1062954 h 1838325"/>
                <a:gd name="connsiteX0" fmla="*/ 19050 w 7943850"/>
                <a:gd name="connsiteY0" fmla="*/ 1062954 h 1849320"/>
                <a:gd name="connsiteX1" fmla="*/ 771274 w 7943850"/>
                <a:gd name="connsiteY1" fmla="*/ 1469933 h 1849320"/>
                <a:gd name="connsiteX2" fmla="*/ 1167815 w 7943850"/>
                <a:gd name="connsiteY2" fmla="*/ 1621136 h 1849320"/>
                <a:gd name="connsiteX3" fmla="*/ 1071562 w 7943850"/>
                <a:gd name="connsiteY3" fmla="*/ 1838325 h 1849320"/>
                <a:gd name="connsiteX4" fmla="*/ 6286500 w 7943850"/>
                <a:gd name="connsiteY4" fmla="*/ 1814513 h 1849320"/>
                <a:gd name="connsiteX5" fmla="*/ 6986587 w 7943850"/>
                <a:gd name="connsiteY5" fmla="*/ 1671638 h 1849320"/>
                <a:gd name="connsiteX6" fmla="*/ 7048500 w 7943850"/>
                <a:gd name="connsiteY6" fmla="*/ 1638300 h 1849320"/>
                <a:gd name="connsiteX7" fmla="*/ 7158037 w 7943850"/>
                <a:gd name="connsiteY7" fmla="*/ 1609725 h 1849320"/>
                <a:gd name="connsiteX8" fmla="*/ 7705725 w 7943850"/>
                <a:gd name="connsiteY8" fmla="*/ 1290638 h 1849320"/>
                <a:gd name="connsiteX9" fmla="*/ 7934325 w 7943850"/>
                <a:gd name="connsiteY9" fmla="*/ 1081088 h 1849320"/>
                <a:gd name="connsiteX10" fmla="*/ 7943850 w 7943850"/>
                <a:gd name="connsiteY10" fmla="*/ 342900 h 1849320"/>
                <a:gd name="connsiteX11" fmla="*/ 7824787 w 7943850"/>
                <a:gd name="connsiteY11" fmla="*/ 433388 h 1849320"/>
                <a:gd name="connsiteX12" fmla="*/ 7705725 w 7943850"/>
                <a:gd name="connsiteY12" fmla="*/ 476250 h 1849320"/>
                <a:gd name="connsiteX13" fmla="*/ 7577137 w 7943850"/>
                <a:gd name="connsiteY13" fmla="*/ 504825 h 1849320"/>
                <a:gd name="connsiteX14" fmla="*/ 7477125 w 7943850"/>
                <a:gd name="connsiteY14" fmla="*/ 461963 h 1849320"/>
                <a:gd name="connsiteX15" fmla="*/ 7434262 w 7943850"/>
                <a:gd name="connsiteY15" fmla="*/ 404813 h 1849320"/>
                <a:gd name="connsiteX16" fmla="*/ 7386637 w 7943850"/>
                <a:gd name="connsiteY16" fmla="*/ 352425 h 1849320"/>
                <a:gd name="connsiteX17" fmla="*/ 7339012 w 7943850"/>
                <a:gd name="connsiteY17" fmla="*/ 385763 h 1849320"/>
                <a:gd name="connsiteX18" fmla="*/ 7262812 w 7943850"/>
                <a:gd name="connsiteY18" fmla="*/ 438150 h 1849320"/>
                <a:gd name="connsiteX19" fmla="*/ 6481762 w 7943850"/>
                <a:gd name="connsiteY19" fmla="*/ 476250 h 1849320"/>
                <a:gd name="connsiteX20" fmla="*/ 4300537 w 7943850"/>
                <a:gd name="connsiteY20" fmla="*/ 614363 h 1849320"/>
                <a:gd name="connsiteX21" fmla="*/ 2319337 w 7943850"/>
                <a:gd name="connsiteY21" fmla="*/ 457200 h 1849320"/>
                <a:gd name="connsiteX22" fmla="*/ 1252537 w 7943850"/>
                <a:gd name="connsiteY22" fmla="*/ 233363 h 1849320"/>
                <a:gd name="connsiteX23" fmla="*/ 1076325 w 7943850"/>
                <a:gd name="connsiteY23" fmla="*/ 266700 h 1849320"/>
                <a:gd name="connsiteX24" fmla="*/ 790575 w 7943850"/>
                <a:gd name="connsiteY24" fmla="*/ 185738 h 1849320"/>
                <a:gd name="connsiteX25" fmla="*/ 476250 w 7943850"/>
                <a:gd name="connsiteY25" fmla="*/ 90488 h 1849320"/>
                <a:gd name="connsiteX26" fmla="*/ 404812 w 7943850"/>
                <a:gd name="connsiteY26" fmla="*/ 47625 h 1849320"/>
                <a:gd name="connsiteX27" fmla="*/ 357187 w 7943850"/>
                <a:gd name="connsiteY27" fmla="*/ 28575 h 1849320"/>
                <a:gd name="connsiteX28" fmla="*/ 285750 w 7943850"/>
                <a:gd name="connsiteY28" fmla="*/ 19050 h 1849320"/>
                <a:gd name="connsiteX29" fmla="*/ 176212 w 7943850"/>
                <a:gd name="connsiteY29" fmla="*/ 0 h 1849320"/>
                <a:gd name="connsiteX30" fmla="*/ 114300 w 7943850"/>
                <a:gd name="connsiteY30" fmla="*/ 57150 h 1849320"/>
                <a:gd name="connsiteX31" fmla="*/ 47625 w 7943850"/>
                <a:gd name="connsiteY31" fmla="*/ 90488 h 1849320"/>
                <a:gd name="connsiteX32" fmla="*/ 0 w 7943850"/>
                <a:gd name="connsiteY32" fmla="*/ 114300 h 1849320"/>
                <a:gd name="connsiteX33" fmla="*/ 19050 w 7943850"/>
                <a:gd name="connsiteY33" fmla="*/ 1062954 h 1849320"/>
                <a:gd name="connsiteX0" fmla="*/ 19050 w 7943850"/>
                <a:gd name="connsiteY0" fmla="*/ 1062954 h 1814513"/>
                <a:gd name="connsiteX1" fmla="*/ 771274 w 7943850"/>
                <a:gd name="connsiteY1" fmla="*/ 1469933 h 1814513"/>
                <a:gd name="connsiteX2" fmla="*/ 1167815 w 7943850"/>
                <a:gd name="connsiteY2" fmla="*/ 1621136 h 1814513"/>
                <a:gd name="connsiteX3" fmla="*/ 6286500 w 7943850"/>
                <a:gd name="connsiteY3" fmla="*/ 1814513 h 1814513"/>
                <a:gd name="connsiteX4" fmla="*/ 6986587 w 7943850"/>
                <a:gd name="connsiteY4" fmla="*/ 1671638 h 1814513"/>
                <a:gd name="connsiteX5" fmla="*/ 7048500 w 7943850"/>
                <a:gd name="connsiteY5" fmla="*/ 1638300 h 1814513"/>
                <a:gd name="connsiteX6" fmla="*/ 7158037 w 7943850"/>
                <a:gd name="connsiteY6" fmla="*/ 1609725 h 1814513"/>
                <a:gd name="connsiteX7" fmla="*/ 7705725 w 7943850"/>
                <a:gd name="connsiteY7" fmla="*/ 1290638 h 1814513"/>
                <a:gd name="connsiteX8" fmla="*/ 7934325 w 7943850"/>
                <a:gd name="connsiteY8" fmla="*/ 1081088 h 1814513"/>
                <a:gd name="connsiteX9" fmla="*/ 7943850 w 7943850"/>
                <a:gd name="connsiteY9" fmla="*/ 342900 h 1814513"/>
                <a:gd name="connsiteX10" fmla="*/ 7824787 w 7943850"/>
                <a:gd name="connsiteY10" fmla="*/ 433388 h 1814513"/>
                <a:gd name="connsiteX11" fmla="*/ 7705725 w 7943850"/>
                <a:gd name="connsiteY11" fmla="*/ 476250 h 1814513"/>
                <a:gd name="connsiteX12" fmla="*/ 7577137 w 7943850"/>
                <a:gd name="connsiteY12" fmla="*/ 504825 h 1814513"/>
                <a:gd name="connsiteX13" fmla="*/ 7477125 w 7943850"/>
                <a:gd name="connsiteY13" fmla="*/ 461963 h 1814513"/>
                <a:gd name="connsiteX14" fmla="*/ 7434262 w 7943850"/>
                <a:gd name="connsiteY14" fmla="*/ 404813 h 1814513"/>
                <a:gd name="connsiteX15" fmla="*/ 7386637 w 7943850"/>
                <a:gd name="connsiteY15" fmla="*/ 352425 h 1814513"/>
                <a:gd name="connsiteX16" fmla="*/ 7339012 w 7943850"/>
                <a:gd name="connsiteY16" fmla="*/ 385763 h 1814513"/>
                <a:gd name="connsiteX17" fmla="*/ 7262812 w 7943850"/>
                <a:gd name="connsiteY17" fmla="*/ 438150 h 1814513"/>
                <a:gd name="connsiteX18" fmla="*/ 6481762 w 7943850"/>
                <a:gd name="connsiteY18" fmla="*/ 476250 h 1814513"/>
                <a:gd name="connsiteX19" fmla="*/ 4300537 w 7943850"/>
                <a:gd name="connsiteY19" fmla="*/ 614363 h 1814513"/>
                <a:gd name="connsiteX20" fmla="*/ 2319337 w 7943850"/>
                <a:gd name="connsiteY20" fmla="*/ 457200 h 1814513"/>
                <a:gd name="connsiteX21" fmla="*/ 1252537 w 7943850"/>
                <a:gd name="connsiteY21" fmla="*/ 233363 h 1814513"/>
                <a:gd name="connsiteX22" fmla="*/ 1076325 w 7943850"/>
                <a:gd name="connsiteY22" fmla="*/ 266700 h 1814513"/>
                <a:gd name="connsiteX23" fmla="*/ 790575 w 7943850"/>
                <a:gd name="connsiteY23" fmla="*/ 185738 h 1814513"/>
                <a:gd name="connsiteX24" fmla="*/ 476250 w 7943850"/>
                <a:gd name="connsiteY24" fmla="*/ 90488 h 1814513"/>
                <a:gd name="connsiteX25" fmla="*/ 404812 w 7943850"/>
                <a:gd name="connsiteY25" fmla="*/ 47625 h 1814513"/>
                <a:gd name="connsiteX26" fmla="*/ 357187 w 7943850"/>
                <a:gd name="connsiteY26" fmla="*/ 28575 h 1814513"/>
                <a:gd name="connsiteX27" fmla="*/ 285750 w 7943850"/>
                <a:gd name="connsiteY27" fmla="*/ 19050 h 1814513"/>
                <a:gd name="connsiteX28" fmla="*/ 176212 w 7943850"/>
                <a:gd name="connsiteY28" fmla="*/ 0 h 1814513"/>
                <a:gd name="connsiteX29" fmla="*/ 114300 w 7943850"/>
                <a:gd name="connsiteY29" fmla="*/ 57150 h 1814513"/>
                <a:gd name="connsiteX30" fmla="*/ 47625 w 7943850"/>
                <a:gd name="connsiteY30" fmla="*/ 90488 h 1814513"/>
                <a:gd name="connsiteX31" fmla="*/ 0 w 7943850"/>
                <a:gd name="connsiteY31" fmla="*/ 114300 h 1814513"/>
                <a:gd name="connsiteX32" fmla="*/ 19050 w 7943850"/>
                <a:gd name="connsiteY32" fmla="*/ 1062954 h 1814513"/>
                <a:gd name="connsiteX0" fmla="*/ 19050 w 7943850"/>
                <a:gd name="connsiteY0" fmla="*/ 1062954 h 1814513"/>
                <a:gd name="connsiteX1" fmla="*/ 771274 w 7943850"/>
                <a:gd name="connsiteY1" fmla="*/ 1469933 h 1814513"/>
                <a:gd name="connsiteX2" fmla="*/ 2138362 w 7943850"/>
                <a:gd name="connsiteY2" fmla="*/ 1647571 h 1814513"/>
                <a:gd name="connsiteX3" fmla="*/ 6286500 w 7943850"/>
                <a:gd name="connsiteY3" fmla="*/ 1814513 h 1814513"/>
                <a:gd name="connsiteX4" fmla="*/ 6986587 w 7943850"/>
                <a:gd name="connsiteY4" fmla="*/ 1671638 h 1814513"/>
                <a:gd name="connsiteX5" fmla="*/ 7048500 w 7943850"/>
                <a:gd name="connsiteY5" fmla="*/ 1638300 h 1814513"/>
                <a:gd name="connsiteX6" fmla="*/ 7158037 w 7943850"/>
                <a:gd name="connsiteY6" fmla="*/ 1609725 h 1814513"/>
                <a:gd name="connsiteX7" fmla="*/ 7705725 w 7943850"/>
                <a:gd name="connsiteY7" fmla="*/ 1290638 h 1814513"/>
                <a:gd name="connsiteX8" fmla="*/ 7934325 w 7943850"/>
                <a:gd name="connsiteY8" fmla="*/ 1081088 h 1814513"/>
                <a:gd name="connsiteX9" fmla="*/ 7943850 w 7943850"/>
                <a:gd name="connsiteY9" fmla="*/ 342900 h 1814513"/>
                <a:gd name="connsiteX10" fmla="*/ 7824787 w 7943850"/>
                <a:gd name="connsiteY10" fmla="*/ 433388 h 1814513"/>
                <a:gd name="connsiteX11" fmla="*/ 7705725 w 7943850"/>
                <a:gd name="connsiteY11" fmla="*/ 476250 h 1814513"/>
                <a:gd name="connsiteX12" fmla="*/ 7577137 w 7943850"/>
                <a:gd name="connsiteY12" fmla="*/ 504825 h 1814513"/>
                <a:gd name="connsiteX13" fmla="*/ 7477125 w 7943850"/>
                <a:gd name="connsiteY13" fmla="*/ 461963 h 1814513"/>
                <a:gd name="connsiteX14" fmla="*/ 7434262 w 7943850"/>
                <a:gd name="connsiteY14" fmla="*/ 404813 h 1814513"/>
                <a:gd name="connsiteX15" fmla="*/ 7386637 w 7943850"/>
                <a:gd name="connsiteY15" fmla="*/ 352425 h 1814513"/>
                <a:gd name="connsiteX16" fmla="*/ 7339012 w 7943850"/>
                <a:gd name="connsiteY16" fmla="*/ 385763 h 1814513"/>
                <a:gd name="connsiteX17" fmla="*/ 7262812 w 7943850"/>
                <a:gd name="connsiteY17" fmla="*/ 438150 h 1814513"/>
                <a:gd name="connsiteX18" fmla="*/ 6481762 w 7943850"/>
                <a:gd name="connsiteY18" fmla="*/ 476250 h 1814513"/>
                <a:gd name="connsiteX19" fmla="*/ 4300537 w 7943850"/>
                <a:gd name="connsiteY19" fmla="*/ 614363 h 1814513"/>
                <a:gd name="connsiteX20" fmla="*/ 2319337 w 7943850"/>
                <a:gd name="connsiteY20" fmla="*/ 457200 h 1814513"/>
                <a:gd name="connsiteX21" fmla="*/ 1252537 w 7943850"/>
                <a:gd name="connsiteY21" fmla="*/ 233363 h 1814513"/>
                <a:gd name="connsiteX22" fmla="*/ 1076325 w 7943850"/>
                <a:gd name="connsiteY22" fmla="*/ 266700 h 1814513"/>
                <a:gd name="connsiteX23" fmla="*/ 790575 w 7943850"/>
                <a:gd name="connsiteY23" fmla="*/ 185738 h 1814513"/>
                <a:gd name="connsiteX24" fmla="*/ 476250 w 7943850"/>
                <a:gd name="connsiteY24" fmla="*/ 90488 h 1814513"/>
                <a:gd name="connsiteX25" fmla="*/ 404812 w 7943850"/>
                <a:gd name="connsiteY25" fmla="*/ 47625 h 1814513"/>
                <a:gd name="connsiteX26" fmla="*/ 357187 w 7943850"/>
                <a:gd name="connsiteY26" fmla="*/ 28575 h 1814513"/>
                <a:gd name="connsiteX27" fmla="*/ 285750 w 7943850"/>
                <a:gd name="connsiteY27" fmla="*/ 19050 h 1814513"/>
                <a:gd name="connsiteX28" fmla="*/ 176212 w 7943850"/>
                <a:gd name="connsiteY28" fmla="*/ 0 h 1814513"/>
                <a:gd name="connsiteX29" fmla="*/ 114300 w 7943850"/>
                <a:gd name="connsiteY29" fmla="*/ 57150 h 1814513"/>
                <a:gd name="connsiteX30" fmla="*/ 47625 w 7943850"/>
                <a:gd name="connsiteY30" fmla="*/ 90488 h 1814513"/>
                <a:gd name="connsiteX31" fmla="*/ 0 w 7943850"/>
                <a:gd name="connsiteY31" fmla="*/ 114300 h 1814513"/>
                <a:gd name="connsiteX32" fmla="*/ 19050 w 7943850"/>
                <a:gd name="connsiteY32" fmla="*/ 1062954 h 1814513"/>
                <a:gd name="connsiteX0" fmla="*/ 19050 w 7943850"/>
                <a:gd name="connsiteY0" fmla="*/ 1062954 h 1814513"/>
                <a:gd name="connsiteX1" fmla="*/ 771274 w 7943850"/>
                <a:gd name="connsiteY1" fmla="*/ 1469933 h 1814513"/>
                <a:gd name="connsiteX2" fmla="*/ 2138362 w 7943850"/>
                <a:gd name="connsiteY2" fmla="*/ 1647571 h 1814513"/>
                <a:gd name="connsiteX3" fmla="*/ 6286500 w 7943850"/>
                <a:gd name="connsiteY3" fmla="*/ 1814513 h 1814513"/>
                <a:gd name="connsiteX4" fmla="*/ 6986587 w 7943850"/>
                <a:gd name="connsiteY4" fmla="*/ 1671638 h 1814513"/>
                <a:gd name="connsiteX5" fmla="*/ 7158037 w 7943850"/>
                <a:gd name="connsiteY5" fmla="*/ 1609725 h 1814513"/>
                <a:gd name="connsiteX6" fmla="*/ 7705725 w 7943850"/>
                <a:gd name="connsiteY6" fmla="*/ 1290638 h 1814513"/>
                <a:gd name="connsiteX7" fmla="*/ 7934325 w 7943850"/>
                <a:gd name="connsiteY7" fmla="*/ 1081088 h 1814513"/>
                <a:gd name="connsiteX8" fmla="*/ 7943850 w 7943850"/>
                <a:gd name="connsiteY8" fmla="*/ 342900 h 1814513"/>
                <a:gd name="connsiteX9" fmla="*/ 7824787 w 7943850"/>
                <a:gd name="connsiteY9" fmla="*/ 433388 h 1814513"/>
                <a:gd name="connsiteX10" fmla="*/ 7705725 w 7943850"/>
                <a:gd name="connsiteY10" fmla="*/ 476250 h 1814513"/>
                <a:gd name="connsiteX11" fmla="*/ 7577137 w 7943850"/>
                <a:gd name="connsiteY11" fmla="*/ 504825 h 1814513"/>
                <a:gd name="connsiteX12" fmla="*/ 7477125 w 7943850"/>
                <a:gd name="connsiteY12" fmla="*/ 461963 h 1814513"/>
                <a:gd name="connsiteX13" fmla="*/ 7434262 w 7943850"/>
                <a:gd name="connsiteY13" fmla="*/ 404813 h 1814513"/>
                <a:gd name="connsiteX14" fmla="*/ 7386637 w 7943850"/>
                <a:gd name="connsiteY14" fmla="*/ 352425 h 1814513"/>
                <a:gd name="connsiteX15" fmla="*/ 7339012 w 7943850"/>
                <a:gd name="connsiteY15" fmla="*/ 385763 h 1814513"/>
                <a:gd name="connsiteX16" fmla="*/ 7262812 w 7943850"/>
                <a:gd name="connsiteY16" fmla="*/ 438150 h 1814513"/>
                <a:gd name="connsiteX17" fmla="*/ 6481762 w 7943850"/>
                <a:gd name="connsiteY17" fmla="*/ 476250 h 1814513"/>
                <a:gd name="connsiteX18" fmla="*/ 4300537 w 7943850"/>
                <a:gd name="connsiteY18" fmla="*/ 614363 h 1814513"/>
                <a:gd name="connsiteX19" fmla="*/ 2319337 w 7943850"/>
                <a:gd name="connsiteY19" fmla="*/ 457200 h 1814513"/>
                <a:gd name="connsiteX20" fmla="*/ 1252537 w 7943850"/>
                <a:gd name="connsiteY20" fmla="*/ 233363 h 1814513"/>
                <a:gd name="connsiteX21" fmla="*/ 1076325 w 7943850"/>
                <a:gd name="connsiteY21" fmla="*/ 266700 h 1814513"/>
                <a:gd name="connsiteX22" fmla="*/ 790575 w 7943850"/>
                <a:gd name="connsiteY22" fmla="*/ 185738 h 1814513"/>
                <a:gd name="connsiteX23" fmla="*/ 476250 w 7943850"/>
                <a:gd name="connsiteY23" fmla="*/ 90488 h 1814513"/>
                <a:gd name="connsiteX24" fmla="*/ 404812 w 7943850"/>
                <a:gd name="connsiteY24" fmla="*/ 47625 h 1814513"/>
                <a:gd name="connsiteX25" fmla="*/ 357187 w 7943850"/>
                <a:gd name="connsiteY25" fmla="*/ 28575 h 1814513"/>
                <a:gd name="connsiteX26" fmla="*/ 285750 w 7943850"/>
                <a:gd name="connsiteY26" fmla="*/ 19050 h 1814513"/>
                <a:gd name="connsiteX27" fmla="*/ 176212 w 7943850"/>
                <a:gd name="connsiteY27" fmla="*/ 0 h 1814513"/>
                <a:gd name="connsiteX28" fmla="*/ 114300 w 7943850"/>
                <a:gd name="connsiteY28" fmla="*/ 57150 h 1814513"/>
                <a:gd name="connsiteX29" fmla="*/ 47625 w 7943850"/>
                <a:gd name="connsiteY29" fmla="*/ 90488 h 1814513"/>
                <a:gd name="connsiteX30" fmla="*/ 0 w 7943850"/>
                <a:gd name="connsiteY30" fmla="*/ 114300 h 1814513"/>
                <a:gd name="connsiteX31" fmla="*/ 19050 w 7943850"/>
                <a:gd name="connsiteY31" fmla="*/ 1062954 h 1814513"/>
                <a:gd name="connsiteX0" fmla="*/ 19050 w 7943850"/>
                <a:gd name="connsiteY0" fmla="*/ 1062954 h 1673395"/>
                <a:gd name="connsiteX1" fmla="*/ 771274 w 7943850"/>
                <a:gd name="connsiteY1" fmla="*/ 1469933 h 1673395"/>
                <a:gd name="connsiteX2" fmla="*/ 2138362 w 7943850"/>
                <a:gd name="connsiteY2" fmla="*/ 1647571 h 1673395"/>
                <a:gd name="connsiteX3" fmla="*/ 6270458 w 7943850"/>
                <a:gd name="connsiteY3" fmla="*/ 1655899 h 1673395"/>
                <a:gd name="connsiteX4" fmla="*/ 6986587 w 7943850"/>
                <a:gd name="connsiteY4" fmla="*/ 1671638 h 1673395"/>
                <a:gd name="connsiteX5" fmla="*/ 7158037 w 7943850"/>
                <a:gd name="connsiteY5" fmla="*/ 1609725 h 1673395"/>
                <a:gd name="connsiteX6" fmla="*/ 7705725 w 7943850"/>
                <a:gd name="connsiteY6" fmla="*/ 1290638 h 1673395"/>
                <a:gd name="connsiteX7" fmla="*/ 7934325 w 7943850"/>
                <a:gd name="connsiteY7" fmla="*/ 1081088 h 1673395"/>
                <a:gd name="connsiteX8" fmla="*/ 7943850 w 7943850"/>
                <a:gd name="connsiteY8" fmla="*/ 342900 h 1673395"/>
                <a:gd name="connsiteX9" fmla="*/ 7824787 w 7943850"/>
                <a:gd name="connsiteY9" fmla="*/ 433388 h 1673395"/>
                <a:gd name="connsiteX10" fmla="*/ 7705725 w 7943850"/>
                <a:gd name="connsiteY10" fmla="*/ 476250 h 1673395"/>
                <a:gd name="connsiteX11" fmla="*/ 7577137 w 7943850"/>
                <a:gd name="connsiteY11" fmla="*/ 504825 h 1673395"/>
                <a:gd name="connsiteX12" fmla="*/ 7477125 w 7943850"/>
                <a:gd name="connsiteY12" fmla="*/ 461963 h 1673395"/>
                <a:gd name="connsiteX13" fmla="*/ 7434262 w 7943850"/>
                <a:gd name="connsiteY13" fmla="*/ 404813 h 1673395"/>
                <a:gd name="connsiteX14" fmla="*/ 7386637 w 7943850"/>
                <a:gd name="connsiteY14" fmla="*/ 352425 h 1673395"/>
                <a:gd name="connsiteX15" fmla="*/ 7339012 w 7943850"/>
                <a:gd name="connsiteY15" fmla="*/ 385763 h 1673395"/>
                <a:gd name="connsiteX16" fmla="*/ 7262812 w 7943850"/>
                <a:gd name="connsiteY16" fmla="*/ 438150 h 1673395"/>
                <a:gd name="connsiteX17" fmla="*/ 6481762 w 7943850"/>
                <a:gd name="connsiteY17" fmla="*/ 476250 h 1673395"/>
                <a:gd name="connsiteX18" fmla="*/ 4300537 w 7943850"/>
                <a:gd name="connsiteY18" fmla="*/ 614363 h 1673395"/>
                <a:gd name="connsiteX19" fmla="*/ 2319337 w 7943850"/>
                <a:gd name="connsiteY19" fmla="*/ 457200 h 1673395"/>
                <a:gd name="connsiteX20" fmla="*/ 1252537 w 7943850"/>
                <a:gd name="connsiteY20" fmla="*/ 233363 h 1673395"/>
                <a:gd name="connsiteX21" fmla="*/ 1076325 w 7943850"/>
                <a:gd name="connsiteY21" fmla="*/ 266700 h 1673395"/>
                <a:gd name="connsiteX22" fmla="*/ 790575 w 7943850"/>
                <a:gd name="connsiteY22" fmla="*/ 185738 h 1673395"/>
                <a:gd name="connsiteX23" fmla="*/ 476250 w 7943850"/>
                <a:gd name="connsiteY23" fmla="*/ 90488 h 1673395"/>
                <a:gd name="connsiteX24" fmla="*/ 404812 w 7943850"/>
                <a:gd name="connsiteY24" fmla="*/ 47625 h 1673395"/>
                <a:gd name="connsiteX25" fmla="*/ 357187 w 7943850"/>
                <a:gd name="connsiteY25" fmla="*/ 28575 h 1673395"/>
                <a:gd name="connsiteX26" fmla="*/ 285750 w 7943850"/>
                <a:gd name="connsiteY26" fmla="*/ 19050 h 1673395"/>
                <a:gd name="connsiteX27" fmla="*/ 176212 w 7943850"/>
                <a:gd name="connsiteY27" fmla="*/ 0 h 1673395"/>
                <a:gd name="connsiteX28" fmla="*/ 114300 w 7943850"/>
                <a:gd name="connsiteY28" fmla="*/ 57150 h 1673395"/>
                <a:gd name="connsiteX29" fmla="*/ 47625 w 7943850"/>
                <a:gd name="connsiteY29" fmla="*/ 90488 h 1673395"/>
                <a:gd name="connsiteX30" fmla="*/ 0 w 7943850"/>
                <a:gd name="connsiteY30" fmla="*/ 114300 h 1673395"/>
                <a:gd name="connsiteX31" fmla="*/ 19050 w 7943850"/>
                <a:gd name="connsiteY31" fmla="*/ 1062954 h 1673395"/>
                <a:gd name="connsiteX0" fmla="*/ 19050 w 7943850"/>
                <a:gd name="connsiteY0" fmla="*/ 1062954 h 1673395"/>
                <a:gd name="connsiteX1" fmla="*/ 771274 w 7943850"/>
                <a:gd name="connsiteY1" fmla="*/ 1469933 h 1673395"/>
                <a:gd name="connsiteX2" fmla="*/ 2138362 w 7943850"/>
                <a:gd name="connsiteY2" fmla="*/ 1647571 h 1673395"/>
                <a:gd name="connsiteX3" fmla="*/ 6270458 w 7943850"/>
                <a:gd name="connsiteY3" fmla="*/ 1655899 h 1673395"/>
                <a:gd name="connsiteX4" fmla="*/ 6946482 w 7943850"/>
                <a:gd name="connsiteY4" fmla="*/ 1548271 h 1673395"/>
                <a:gd name="connsiteX5" fmla="*/ 7158037 w 7943850"/>
                <a:gd name="connsiteY5" fmla="*/ 1609725 h 1673395"/>
                <a:gd name="connsiteX6" fmla="*/ 7705725 w 7943850"/>
                <a:gd name="connsiteY6" fmla="*/ 1290638 h 1673395"/>
                <a:gd name="connsiteX7" fmla="*/ 7934325 w 7943850"/>
                <a:gd name="connsiteY7" fmla="*/ 1081088 h 1673395"/>
                <a:gd name="connsiteX8" fmla="*/ 7943850 w 7943850"/>
                <a:gd name="connsiteY8" fmla="*/ 342900 h 1673395"/>
                <a:gd name="connsiteX9" fmla="*/ 7824787 w 7943850"/>
                <a:gd name="connsiteY9" fmla="*/ 433388 h 1673395"/>
                <a:gd name="connsiteX10" fmla="*/ 7705725 w 7943850"/>
                <a:gd name="connsiteY10" fmla="*/ 476250 h 1673395"/>
                <a:gd name="connsiteX11" fmla="*/ 7577137 w 7943850"/>
                <a:gd name="connsiteY11" fmla="*/ 504825 h 1673395"/>
                <a:gd name="connsiteX12" fmla="*/ 7477125 w 7943850"/>
                <a:gd name="connsiteY12" fmla="*/ 461963 h 1673395"/>
                <a:gd name="connsiteX13" fmla="*/ 7434262 w 7943850"/>
                <a:gd name="connsiteY13" fmla="*/ 404813 h 1673395"/>
                <a:gd name="connsiteX14" fmla="*/ 7386637 w 7943850"/>
                <a:gd name="connsiteY14" fmla="*/ 352425 h 1673395"/>
                <a:gd name="connsiteX15" fmla="*/ 7339012 w 7943850"/>
                <a:gd name="connsiteY15" fmla="*/ 385763 h 1673395"/>
                <a:gd name="connsiteX16" fmla="*/ 7262812 w 7943850"/>
                <a:gd name="connsiteY16" fmla="*/ 438150 h 1673395"/>
                <a:gd name="connsiteX17" fmla="*/ 6481762 w 7943850"/>
                <a:gd name="connsiteY17" fmla="*/ 476250 h 1673395"/>
                <a:gd name="connsiteX18" fmla="*/ 4300537 w 7943850"/>
                <a:gd name="connsiteY18" fmla="*/ 614363 h 1673395"/>
                <a:gd name="connsiteX19" fmla="*/ 2319337 w 7943850"/>
                <a:gd name="connsiteY19" fmla="*/ 457200 h 1673395"/>
                <a:gd name="connsiteX20" fmla="*/ 1252537 w 7943850"/>
                <a:gd name="connsiteY20" fmla="*/ 233363 h 1673395"/>
                <a:gd name="connsiteX21" fmla="*/ 1076325 w 7943850"/>
                <a:gd name="connsiteY21" fmla="*/ 266700 h 1673395"/>
                <a:gd name="connsiteX22" fmla="*/ 790575 w 7943850"/>
                <a:gd name="connsiteY22" fmla="*/ 185738 h 1673395"/>
                <a:gd name="connsiteX23" fmla="*/ 476250 w 7943850"/>
                <a:gd name="connsiteY23" fmla="*/ 90488 h 1673395"/>
                <a:gd name="connsiteX24" fmla="*/ 404812 w 7943850"/>
                <a:gd name="connsiteY24" fmla="*/ 47625 h 1673395"/>
                <a:gd name="connsiteX25" fmla="*/ 357187 w 7943850"/>
                <a:gd name="connsiteY25" fmla="*/ 28575 h 1673395"/>
                <a:gd name="connsiteX26" fmla="*/ 285750 w 7943850"/>
                <a:gd name="connsiteY26" fmla="*/ 19050 h 1673395"/>
                <a:gd name="connsiteX27" fmla="*/ 176212 w 7943850"/>
                <a:gd name="connsiteY27" fmla="*/ 0 h 1673395"/>
                <a:gd name="connsiteX28" fmla="*/ 114300 w 7943850"/>
                <a:gd name="connsiteY28" fmla="*/ 57150 h 1673395"/>
                <a:gd name="connsiteX29" fmla="*/ 47625 w 7943850"/>
                <a:gd name="connsiteY29" fmla="*/ 90488 h 1673395"/>
                <a:gd name="connsiteX30" fmla="*/ 0 w 7943850"/>
                <a:gd name="connsiteY30" fmla="*/ 114300 h 1673395"/>
                <a:gd name="connsiteX31" fmla="*/ 19050 w 7943850"/>
                <a:gd name="connsiteY31" fmla="*/ 1062954 h 1673395"/>
                <a:gd name="connsiteX0" fmla="*/ 19050 w 7943850"/>
                <a:gd name="connsiteY0" fmla="*/ 1062954 h 1673395"/>
                <a:gd name="connsiteX1" fmla="*/ 771274 w 7943850"/>
                <a:gd name="connsiteY1" fmla="*/ 1469933 h 1673395"/>
                <a:gd name="connsiteX2" fmla="*/ 2138362 w 7943850"/>
                <a:gd name="connsiteY2" fmla="*/ 1647571 h 1673395"/>
                <a:gd name="connsiteX3" fmla="*/ 6270458 w 7943850"/>
                <a:gd name="connsiteY3" fmla="*/ 1655899 h 1673395"/>
                <a:gd name="connsiteX4" fmla="*/ 6946482 w 7943850"/>
                <a:gd name="connsiteY4" fmla="*/ 1548271 h 1673395"/>
                <a:gd name="connsiteX5" fmla="*/ 7705725 w 7943850"/>
                <a:gd name="connsiteY5" fmla="*/ 1290638 h 1673395"/>
                <a:gd name="connsiteX6" fmla="*/ 7934325 w 7943850"/>
                <a:gd name="connsiteY6" fmla="*/ 1081088 h 1673395"/>
                <a:gd name="connsiteX7" fmla="*/ 7943850 w 7943850"/>
                <a:gd name="connsiteY7" fmla="*/ 342900 h 1673395"/>
                <a:gd name="connsiteX8" fmla="*/ 7824787 w 7943850"/>
                <a:gd name="connsiteY8" fmla="*/ 433388 h 1673395"/>
                <a:gd name="connsiteX9" fmla="*/ 7705725 w 7943850"/>
                <a:gd name="connsiteY9" fmla="*/ 476250 h 1673395"/>
                <a:gd name="connsiteX10" fmla="*/ 7577137 w 7943850"/>
                <a:gd name="connsiteY10" fmla="*/ 504825 h 1673395"/>
                <a:gd name="connsiteX11" fmla="*/ 7477125 w 7943850"/>
                <a:gd name="connsiteY11" fmla="*/ 461963 h 1673395"/>
                <a:gd name="connsiteX12" fmla="*/ 7434262 w 7943850"/>
                <a:gd name="connsiteY12" fmla="*/ 404813 h 1673395"/>
                <a:gd name="connsiteX13" fmla="*/ 7386637 w 7943850"/>
                <a:gd name="connsiteY13" fmla="*/ 352425 h 1673395"/>
                <a:gd name="connsiteX14" fmla="*/ 7339012 w 7943850"/>
                <a:gd name="connsiteY14" fmla="*/ 385763 h 1673395"/>
                <a:gd name="connsiteX15" fmla="*/ 7262812 w 7943850"/>
                <a:gd name="connsiteY15" fmla="*/ 438150 h 1673395"/>
                <a:gd name="connsiteX16" fmla="*/ 6481762 w 7943850"/>
                <a:gd name="connsiteY16" fmla="*/ 476250 h 1673395"/>
                <a:gd name="connsiteX17" fmla="*/ 4300537 w 7943850"/>
                <a:gd name="connsiteY17" fmla="*/ 614363 h 1673395"/>
                <a:gd name="connsiteX18" fmla="*/ 2319337 w 7943850"/>
                <a:gd name="connsiteY18" fmla="*/ 457200 h 1673395"/>
                <a:gd name="connsiteX19" fmla="*/ 1252537 w 7943850"/>
                <a:gd name="connsiteY19" fmla="*/ 233363 h 1673395"/>
                <a:gd name="connsiteX20" fmla="*/ 1076325 w 7943850"/>
                <a:gd name="connsiteY20" fmla="*/ 266700 h 1673395"/>
                <a:gd name="connsiteX21" fmla="*/ 790575 w 7943850"/>
                <a:gd name="connsiteY21" fmla="*/ 185738 h 1673395"/>
                <a:gd name="connsiteX22" fmla="*/ 476250 w 7943850"/>
                <a:gd name="connsiteY22" fmla="*/ 90488 h 1673395"/>
                <a:gd name="connsiteX23" fmla="*/ 404812 w 7943850"/>
                <a:gd name="connsiteY23" fmla="*/ 47625 h 1673395"/>
                <a:gd name="connsiteX24" fmla="*/ 357187 w 7943850"/>
                <a:gd name="connsiteY24" fmla="*/ 28575 h 1673395"/>
                <a:gd name="connsiteX25" fmla="*/ 285750 w 7943850"/>
                <a:gd name="connsiteY25" fmla="*/ 19050 h 1673395"/>
                <a:gd name="connsiteX26" fmla="*/ 176212 w 7943850"/>
                <a:gd name="connsiteY26" fmla="*/ 0 h 1673395"/>
                <a:gd name="connsiteX27" fmla="*/ 114300 w 7943850"/>
                <a:gd name="connsiteY27" fmla="*/ 57150 h 1673395"/>
                <a:gd name="connsiteX28" fmla="*/ 47625 w 7943850"/>
                <a:gd name="connsiteY28" fmla="*/ 90488 h 1673395"/>
                <a:gd name="connsiteX29" fmla="*/ 0 w 7943850"/>
                <a:gd name="connsiteY29" fmla="*/ 114300 h 1673395"/>
                <a:gd name="connsiteX30" fmla="*/ 19050 w 7943850"/>
                <a:gd name="connsiteY30" fmla="*/ 1062954 h 1673395"/>
                <a:gd name="connsiteX0" fmla="*/ 19050 w 7943850"/>
                <a:gd name="connsiteY0" fmla="*/ 1062954 h 1673395"/>
                <a:gd name="connsiteX1" fmla="*/ 771274 w 7943850"/>
                <a:gd name="connsiteY1" fmla="*/ 1469933 h 1673395"/>
                <a:gd name="connsiteX2" fmla="*/ 2138362 w 7943850"/>
                <a:gd name="connsiteY2" fmla="*/ 1647571 h 1673395"/>
                <a:gd name="connsiteX3" fmla="*/ 6270458 w 7943850"/>
                <a:gd name="connsiteY3" fmla="*/ 1655899 h 1673395"/>
                <a:gd name="connsiteX4" fmla="*/ 6946482 w 7943850"/>
                <a:gd name="connsiteY4" fmla="*/ 1548271 h 1673395"/>
                <a:gd name="connsiteX5" fmla="*/ 7705725 w 7943850"/>
                <a:gd name="connsiteY5" fmla="*/ 1290638 h 1673395"/>
                <a:gd name="connsiteX6" fmla="*/ 7934325 w 7943850"/>
                <a:gd name="connsiteY6" fmla="*/ 1186830 h 1673395"/>
                <a:gd name="connsiteX7" fmla="*/ 7943850 w 7943850"/>
                <a:gd name="connsiteY7" fmla="*/ 342900 h 1673395"/>
                <a:gd name="connsiteX8" fmla="*/ 7824787 w 7943850"/>
                <a:gd name="connsiteY8" fmla="*/ 433388 h 1673395"/>
                <a:gd name="connsiteX9" fmla="*/ 7705725 w 7943850"/>
                <a:gd name="connsiteY9" fmla="*/ 476250 h 1673395"/>
                <a:gd name="connsiteX10" fmla="*/ 7577137 w 7943850"/>
                <a:gd name="connsiteY10" fmla="*/ 504825 h 1673395"/>
                <a:gd name="connsiteX11" fmla="*/ 7477125 w 7943850"/>
                <a:gd name="connsiteY11" fmla="*/ 461963 h 1673395"/>
                <a:gd name="connsiteX12" fmla="*/ 7434262 w 7943850"/>
                <a:gd name="connsiteY12" fmla="*/ 404813 h 1673395"/>
                <a:gd name="connsiteX13" fmla="*/ 7386637 w 7943850"/>
                <a:gd name="connsiteY13" fmla="*/ 352425 h 1673395"/>
                <a:gd name="connsiteX14" fmla="*/ 7339012 w 7943850"/>
                <a:gd name="connsiteY14" fmla="*/ 385763 h 1673395"/>
                <a:gd name="connsiteX15" fmla="*/ 7262812 w 7943850"/>
                <a:gd name="connsiteY15" fmla="*/ 438150 h 1673395"/>
                <a:gd name="connsiteX16" fmla="*/ 6481762 w 7943850"/>
                <a:gd name="connsiteY16" fmla="*/ 476250 h 1673395"/>
                <a:gd name="connsiteX17" fmla="*/ 4300537 w 7943850"/>
                <a:gd name="connsiteY17" fmla="*/ 614363 h 1673395"/>
                <a:gd name="connsiteX18" fmla="*/ 2319337 w 7943850"/>
                <a:gd name="connsiteY18" fmla="*/ 457200 h 1673395"/>
                <a:gd name="connsiteX19" fmla="*/ 1252537 w 7943850"/>
                <a:gd name="connsiteY19" fmla="*/ 233363 h 1673395"/>
                <a:gd name="connsiteX20" fmla="*/ 1076325 w 7943850"/>
                <a:gd name="connsiteY20" fmla="*/ 266700 h 1673395"/>
                <a:gd name="connsiteX21" fmla="*/ 790575 w 7943850"/>
                <a:gd name="connsiteY21" fmla="*/ 185738 h 1673395"/>
                <a:gd name="connsiteX22" fmla="*/ 476250 w 7943850"/>
                <a:gd name="connsiteY22" fmla="*/ 90488 h 1673395"/>
                <a:gd name="connsiteX23" fmla="*/ 404812 w 7943850"/>
                <a:gd name="connsiteY23" fmla="*/ 47625 h 1673395"/>
                <a:gd name="connsiteX24" fmla="*/ 357187 w 7943850"/>
                <a:gd name="connsiteY24" fmla="*/ 28575 h 1673395"/>
                <a:gd name="connsiteX25" fmla="*/ 285750 w 7943850"/>
                <a:gd name="connsiteY25" fmla="*/ 19050 h 1673395"/>
                <a:gd name="connsiteX26" fmla="*/ 176212 w 7943850"/>
                <a:gd name="connsiteY26" fmla="*/ 0 h 1673395"/>
                <a:gd name="connsiteX27" fmla="*/ 114300 w 7943850"/>
                <a:gd name="connsiteY27" fmla="*/ 57150 h 1673395"/>
                <a:gd name="connsiteX28" fmla="*/ 47625 w 7943850"/>
                <a:gd name="connsiteY28" fmla="*/ 90488 h 1673395"/>
                <a:gd name="connsiteX29" fmla="*/ 0 w 7943850"/>
                <a:gd name="connsiteY29" fmla="*/ 114300 h 1673395"/>
                <a:gd name="connsiteX30" fmla="*/ 19050 w 7943850"/>
                <a:gd name="connsiteY30" fmla="*/ 1062954 h 1673395"/>
                <a:gd name="connsiteX0" fmla="*/ 19050 w 7943850"/>
                <a:gd name="connsiteY0" fmla="*/ 1062954 h 1673395"/>
                <a:gd name="connsiteX1" fmla="*/ 771274 w 7943850"/>
                <a:gd name="connsiteY1" fmla="*/ 1469933 h 1673395"/>
                <a:gd name="connsiteX2" fmla="*/ 2138362 w 7943850"/>
                <a:gd name="connsiteY2" fmla="*/ 1647571 h 1673395"/>
                <a:gd name="connsiteX3" fmla="*/ 6270458 w 7943850"/>
                <a:gd name="connsiteY3" fmla="*/ 1655899 h 1673395"/>
                <a:gd name="connsiteX4" fmla="*/ 6946482 w 7943850"/>
                <a:gd name="connsiteY4" fmla="*/ 1548271 h 1673395"/>
                <a:gd name="connsiteX5" fmla="*/ 7721767 w 7943850"/>
                <a:gd name="connsiteY5" fmla="*/ 1361133 h 1673395"/>
                <a:gd name="connsiteX6" fmla="*/ 7934325 w 7943850"/>
                <a:gd name="connsiteY6" fmla="*/ 1186830 h 1673395"/>
                <a:gd name="connsiteX7" fmla="*/ 7943850 w 7943850"/>
                <a:gd name="connsiteY7" fmla="*/ 342900 h 1673395"/>
                <a:gd name="connsiteX8" fmla="*/ 7824787 w 7943850"/>
                <a:gd name="connsiteY8" fmla="*/ 433388 h 1673395"/>
                <a:gd name="connsiteX9" fmla="*/ 7705725 w 7943850"/>
                <a:gd name="connsiteY9" fmla="*/ 476250 h 1673395"/>
                <a:gd name="connsiteX10" fmla="*/ 7577137 w 7943850"/>
                <a:gd name="connsiteY10" fmla="*/ 504825 h 1673395"/>
                <a:gd name="connsiteX11" fmla="*/ 7477125 w 7943850"/>
                <a:gd name="connsiteY11" fmla="*/ 461963 h 1673395"/>
                <a:gd name="connsiteX12" fmla="*/ 7434262 w 7943850"/>
                <a:gd name="connsiteY12" fmla="*/ 404813 h 1673395"/>
                <a:gd name="connsiteX13" fmla="*/ 7386637 w 7943850"/>
                <a:gd name="connsiteY13" fmla="*/ 352425 h 1673395"/>
                <a:gd name="connsiteX14" fmla="*/ 7339012 w 7943850"/>
                <a:gd name="connsiteY14" fmla="*/ 385763 h 1673395"/>
                <a:gd name="connsiteX15" fmla="*/ 7262812 w 7943850"/>
                <a:gd name="connsiteY15" fmla="*/ 438150 h 1673395"/>
                <a:gd name="connsiteX16" fmla="*/ 6481762 w 7943850"/>
                <a:gd name="connsiteY16" fmla="*/ 476250 h 1673395"/>
                <a:gd name="connsiteX17" fmla="*/ 4300537 w 7943850"/>
                <a:gd name="connsiteY17" fmla="*/ 614363 h 1673395"/>
                <a:gd name="connsiteX18" fmla="*/ 2319337 w 7943850"/>
                <a:gd name="connsiteY18" fmla="*/ 457200 h 1673395"/>
                <a:gd name="connsiteX19" fmla="*/ 1252537 w 7943850"/>
                <a:gd name="connsiteY19" fmla="*/ 233363 h 1673395"/>
                <a:gd name="connsiteX20" fmla="*/ 1076325 w 7943850"/>
                <a:gd name="connsiteY20" fmla="*/ 266700 h 1673395"/>
                <a:gd name="connsiteX21" fmla="*/ 790575 w 7943850"/>
                <a:gd name="connsiteY21" fmla="*/ 185738 h 1673395"/>
                <a:gd name="connsiteX22" fmla="*/ 476250 w 7943850"/>
                <a:gd name="connsiteY22" fmla="*/ 90488 h 1673395"/>
                <a:gd name="connsiteX23" fmla="*/ 404812 w 7943850"/>
                <a:gd name="connsiteY23" fmla="*/ 47625 h 1673395"/>
                <a:gd name="connsiteX24" fmla="*/ 357187 w 7943850"/>
                <a:gd name="connsiteY24" fmla="*/ 28575 h 1673395"/>
                <a:gd name="connsiteX25" fmla="*/ 285750 w 7943850"/>
                <a:gd name="connsiteY25" fmla="*/ 19050 h 1673395"/>
                <a:gd name="connsiteX26" fmla="*/ 176212 w 7943850"/>
                <a:gd name="connsiteY26" fmla="*/ 0 h 1673395"/>
                <a:gd name="connsiteX27" fmla="*/ 114300 w 7943850"/>
                <a:gd name="connsiteY27" fmla="*/ 57150 h 1673395"/>
                <a:gd name="connsiteX28" fmla="*/ 47625 w 7943850"/>
                <a:gd name="connsiteY28" fmla="*/ 90488 h 1673395"/>
                <a:gd name="connsiteX29" fmla="*/ 0 w 7943850"/>
                <a:gd name="connsiteY29" fmla="*/ 114300 h 1673395"/>
                <a:gd name="connsiteX30" fmla="*/ 19050 w 7943850"/>
                <a:gd name="connsiteY30" fmla="*/ 1062954 h 1673395"/>
                <a:gd name="connsiteX0" fmla="*/ 19050 w 7943850"/>
                <a:gd name="connsiteY0" fmla="*/ 1062954 h 1661694"/>
                <a:gd name="connsiteX1" fmla="*/ 771274 w 7943850"/>
                <a:gd name="connsiteY1" fmla="*/ 1469933 h 1661694"/>
                <a:gd name="connsiteX2" fmla="*/ 2138362 w 7943850"/>
                <a:gd name="connsiteY2" fmla="*/ 1647571 h 1661694"/>
                <a:gd name="connsiteX3" fmla="*/ 6238374 w 7943850"/>
                <a:gd name="connsiteY3" fmla="*/ 1576591 h 1661694"/>
                <a:gd name="connsiteX4" fmla="*/ 6946482 w 7943850"/>
                <a:gd name="connsiteY4" fmla="*/ 1548271 h 1661694"/>
                <a:gd name="connsiteX5" fmla="*/ 7721767 w 7943850"/>
                <a:gd name="connsiteY5" fmla="*/ 1361133 h 1661694"/>
                <a:gd name="connsiteX6" fmla="*/ 7934325 w 7943850"/>
                <a:gd name="connsiteY6" fmla="*/ 1186830 h 1661694"/>
                <a:gd name="connsiteX7" fmla="*/ 7943850 w 7943850"/>
                <a:gd name="connsiteY7" fmla="*/ 342900 h 1661694"/>
                <a:gd name="connsiteX8" fmla="*/ 7824787 w 7943850"/>
                <a:gd name="connsiteY8" fmla="*/ 433388 h 1661694"/>
                <a:gd name="connsiteX9" fmla="*/ 7705725 w 7943850"/>
                <a:gd name="connsiteY9" fmla="*/ 476250 h 1661694"/>
                <a:gd name="connsiteX10" fmla="*/ 7577137 w 7943850"/>
                <a:gd name="connsiteY10" fmla="*/ 504825 h 1661694"/>
                <a:gd name="connsiteX11" fmla="*/ 7477125 w 7943850"/>
                <a:gd name="connsiteY11" fmla="*/ 461963 h 1661694"/>
                <a:gd name="connsiteX12" fmla="*/ 7434262 w 7943850"/>
                <a:gd name="connsiteY12" fmla="*/ 404813 h 1661694"/>
                <a:gd name="connsiteX13" fmla="*/ 7386637 w 7943850"/>
                <a:gd name="connsiteY13" fmla="*/ 352425 h 1661694"/>
                <a:gd name="connsiteX14" fmla="*/ 7339012 w 7943850"/>
                <a:gd name="connsiteY14" fmla="*/ 385763 h 1661694"/>
                <a:gd name="connsiteX15" fmla="*/ 7262812 w 7943850"/>
                <a:gd name="connsiteY15" fmla="*/ 438150 h 1661694"/>
                <a:gd name="connsiteX16" fmla="*/ 6481762 w 7943850"/>
                <a:gd name="connsiteY16" fmla="*/ 476250 h 1661694"/>
                <a:gd name="connsiteX17" fmla="*/ 4300537 w 7943850"/>
                <a:gd name="connsiteY17" fmla="*/ 614363 h 1661694"/>
                <a:gd name="connsiteX18" fmla="*/ 2319337 w 7943850"/>
                <a:gd name="connsiteY18" fmla="*/ 457200 h 1661694"/>
                <a:gd name="connsiteX19" fmla="*/ 1252537 w 7943850"/>
                <a:gd name="connsiteY19" fmla="*/ 233363 h 1661694"/>
                <a:gd name="connsiteX20" fmla="*/ 1076325 w 7943850"/>
                <a:gd name="connsiteY20" fmla="*/ 266700 h 1661694"/>
                <a:gd name="connsiteX21" fmla="*/ 790575 w 7943850"/>
                <a:gd name="connsiteY21" fmla="*/ 185738 h 1661694"/>
                <a:gd name="connsiteX22" fmla="*/ 476250 w 7943850"/>
                <a:gd name="connsiteY22" fmla="*/ 90488 h 1661694"/>
                <a:gd name="connsiteX23" fmla="*/ 404812 w 7943850"/>
                <a:gd name="connsiteY23" fmla="*/ 47625 h 1661694"/>
                <a:gd name="connsiteX24" fmla="*/ 357187 w 7943850"/>
                <a:gd name="connsiteY24" fmla="*/ 28575 h 1661694"/>
                <a:gd name="connsiteX25" fmla="*/ 285750 w 7943850"/>
                <a:gd name="connsiteY25" fmla="*/ 19050 h 1661694"/>
                <a:gd name="connsiteX26" fmla="*/ 176212 w 7943850"/>
                <a:gd name="connsiteY26" fmla="*/ 0 h 1661694"/>
                <a:gd name="connsiteX27" fmla="*/ 114300 w 7943850"/>
                <a:gd name="connsiteY27" fmla="*/ 57150 h 1661694"/>
                <a:gd name="connsiteX28" fmla="*/ 47625 w 7943850"/>
                <a:gd name="connsiteY28" fmla="*/ 90488 h 1661694"/>
                <a:gd name="connsiteX29" fmla="*/ 0 w 7943850"/>
                <a:gd name="connsiteY29" fmla="*/ 114300 h 1661694"/>
                <a:gd name="connsiteX30" fmla="*/ 19050 w 7943850"/>
                <a:gd name="connsiteY30" fmla="*/ 1062954 h 1661694"/>
                <a:gd name="connsiteX0" fmla="*/ 19050 w 7943850"/>
                <a:gd name="connsiteY0" fmla="*/ 1062954 h 1691063"/>
                <a:gd name="connsiteX1" fmla="*/ 771274 w 7943850"/>
                <a:gd name="connsiteY1" fmla="*/ 1469933 h 1691063"/>
                <a:gd name="connsiteX2" fmla="*/ 2138362 w 7943850"/>
                <a:gd name="connsiteY2" fmla="*/ 1647571 h 1691063"/>
                <a:gd name="connsiteX3" fmla="*/ 6238374 w 7943850"/>
                <a:gd name="connsiteY3" fmla="*/ 1576591 h 1691063"/>
                <a:gd name="connsiteX4" fmla="*/ 6946482 w 7943850"/>
                <a:gd name="connsiteY4" fmla="*/ 1548271 h 1691063"/>
                <a:gd name="connsiteX5" fmla="*/ 7721767 w 7943850"/>
                <a:gd name="connsiteY5" fmla="*/ 1361133 h 1691063"/>
                <a:gd name="connsiteX6" fmla="*/ 7934325 w 7943850"/>
                <a:gd name="connsiteY6" fmla="*/ 1186830 h 1691063"/>
                <a:gd name="connsiteX7" fmla="*/ 7943850 w 7943850"/>
                <a:gd name="connsiteY7" fmla="*/ 342900 h 1691063"/>
                <a:gd name="connsiteX8" fmla="*/ 7824787 w 7943850"/>
                <a:gd name="connsiteY8" fmla="*/ 433388 h 1691063"/>
                <a:gd name="connsiteX9" fmla="*/ 7705725 w 7943850"/>
                <a:gd name="connsiteY9" fmla="*/ 476250 h 1691063"/>
                <a:gd name="connsiteX10" fmla="*/ 7577137 w 7943850"/>
                <a:gd name="connsiteY10" fmla="*/ 504825 h 1691063"/>
                <a:gd name="connsiteX11" fmla="*/ 7477125 w 7943850"/>
                <a:gd name="connsiteY11" fmla="*/ 461963 h 1691063"/>
                <a:gd name="connsiteX12" fmla="*/ 7434262 w 7943850"/>
                <a:gd name="connsiteY12" fmla="*/ 404813 h 1691063"/>
                <a:gd name="connsiteX13" fmla="*/ 7386637 w 7943850"/>
                <a:gd name="connsiteY13" fmla="*/ 352425 h 1691063"/>
                <a:gd name="connsiteX14" fmla="*/ 7339012 w 7943850"/>
                <a:gd name="connsiteY14" fmla="*/ 385763 h 1691063"/>
                <a:gd name="connsiteX15" fmla="*/ 7262812 w 7943850"/>
                <a:gd name="connsiteY15" fmla="*/ 438150 h 1691063"/>
                <a:gd name="connsiteX16" fmla="*/ 6481762 w 7943850"/>
                <a:gd name="connsiteY16" fmla="*/ 476250 h 1691063"/>
                <a:gd name="connsiteX17" fmla="*/ 4300537 w 7943850"/>
                <a:gd name="connsiteY17" fmla="*/ 614363 h 1691063"/>
                <a:gd name="connsiteX18" fmla="*/ 2319337 w 7943850"/>
                <a:gd name="connsiteY18" fmla="*/ 457200 h 1691063"/>
                <a:gd name="connsiteX19" fmla="*/ 1252537 w 7943850"/>
                <a:gd name="connsiteY19" fmla="*/ 233363 h 1691063"/>
                <a:gd name="connsiteX20" fmla="*/ 1076325 w 7943850"/>
                <a:gd name="connsiteY20" fmla="*/ 266700 h 1691063"/>
                <a:gd name="connsiteX21" fmla="*/ 790575 w 7943850"/>
                <a:gd name="connsiteY21" fmla="*/ 185738 h 1691063"/>
                <a:gd name="connsiteX22" fmla="*/ 476250 w 7943850"/>
                <a:gd name="connsiteY22" fmla="*/ 90488 h 1691063"/>
                <a:gd name="connsiteX23" fmla="*/ 404812 w 7943850"/>
                <a:gd name="connsiteY23" fmla="*/ 47625 h 1691063"/>
                <a:gd name="connsiteX24" fmla="*/ 357187 w 7943850"/>
                <a:gd name="connsiteY24" fmla="*/ 28575 h 1691063"/>
                <a:gd name="connsiteX25" fmla="*/ 285750 w 7943850"/>
                <a:gd name="connsiteY25" fmla="*/ 19050 h 1691063"/>
                <a:gd name="connsiteX26" fmla="*/ 176212 w 7943850"/>
                <a:gd name="connsiteY26" fmla="*/ 0 h 1691063"/>
                <a:gd name="connsiteX27" fmla="*/ 114300 w 7943850"/>
                <a:gd name="connsiteY27" fmla="*/ 57150 h 1691063"/>
                <a:gd name="connsiteX28" fmla="*/ 47625 w 7943850"/>
                <a:gd name="connsiteY28" fmla="*/ 90488 h 1691063"/>
                <a:gd name="connsiteX29" fmla="*/ 0 w 7943850"/>
                <a:gd name="connsiteY29" fmla="*/ 114300 h 1691063"/>
                <a:gd name="connsiteX30" fmla="*/ 19050 w 7943850"/>
                <a:gd name="connsiteY30" fmla="*/ 1062954 h 1691063"/>
                <a:gd name="connsiteX0" fmla="*/ 19050 w 7943850"/>
                <a:gd name="connsiteY0" fmla="*/ 1062954 h 1691063"/>
                <a:gd name="connsiteX1" fmla="*/ 851484 w 7943850"/>
                <a:gd name="connsiteY1" fmla="*/ 1373002 h 1691063"/>
                <a:gd name="connsiteX2" fmla="*/ 2138362 w 7943850"/>
                <a:gd name="connsiteY2" fmla="*/ 1647571 h 1691063"/>
                <a:gd name="connsiteX3" fmla="*/ 6238374 w 7943850"/>
                <a:gd name="connsiteY3" fmla="*/ 1576591 h 1691063"/>
                <a:gd name="connsiteX4" fmla="*/ 6946482 w 7943850"/>
                <a:gd name="connsiteY4" fmla="*/ 1548271 h 1691063"/>
                <a:gd name="connsiteX5" fmla="*/ 7721767 w 7943850"/>
                <a:gd name="connsiteY5" fmla="*/ 1361133 h 1691063"/>
                <a:gd name="connsiteX6" fmla="*/ 7934325 w 7943850"/>
                <a:gd name="connsiteY6" fmla="*/ 1186830 h 1691063"/>
                <a:gd name="connsiteX7" fmla="*/ 7943850 w 7943850"/>
                <a:gd name="connsiteY7" fmla="*/ 342900 h 1691063"/>
                <a:gd name="connsiteX8" fmla="*/ 7824787 w 7943850"/>
                <a:gd name="connsiteY8" fmla="*/ 433388 h 1691063"/>
                <a:gd name="connsiteX9" fmla="*/ 7705725 w 7943850"/>
                <a:gd name="connsiteY9" fmla="*/ 476250 h 1691063"/>
                <a:gd name="connsiteX10" fmla="*/ 7577137 w 7943850"/>
                <a:gd name="connsiteY10" fmla="*/ 504825 h 1691063"/>
                <a:gd name="connsiteX11" fmla="*/ 7477125 w 7943850"/>
                <a:gd name="connsiteY11" fmla="*/ 461963 h 1691063"/>
                <a:gd name="connsiteX12" fmla="*/ 7434262 w 7943850"/>
                <a:gd name="connsiteY12" fmla="*/ 404813 h 1691063"/>
                <a:gd name="connsiteX13" fmla="*/ 7386637 w 7943850"/>
                <a:gd name="connsiteY13" fmla="*/ 352425 h 1691063"/>
                <a:gd name="connsiteX14" fmla="*/ 7339012 w 7943850"/>
                <a:gd name="connsiteY14" fmla="*/ 385763 h 1691063"/>
                <a:gd name="connsiteX15" fmla="*/ 7262812 w 7943850"/>
                <a:gd name="connsiteY15" fmla="*/ 438150 h 1691063"/>
                <a:gd name="connsiteX16" fmla="*/ 6481762 w 7943850"/>
                <a:gd name="connsiteY16" fmla="*/ 476250 h 1691063"/>
                <a:gd name="connsiteX17" fmla="*/ 4300537 w 7943850"/>
                <a:gd name="connsiteY17" fmla="*/ 614363 h 1691063"/>
                <a:gd name="connsiteX18" fmla="*/ 2319337 w 7943850"/>
                <a:gd name="connsiteY18" fmla="*/ 457200 h 1691063"/>
                <a:gd name="connsiteX19" fmla="*/ 1252537 w 7943850"/>
                <a:gd name="connsiteY19" fmla="*/ 233363 h 1691063"/>
                <a:gd name="connsiteX20" fmla="*/ 1076325 w 7943850"/>
                <a:gd name="connsiteY20" fmla="*/ 266700 h 1691063"/>
                <a:gd name="connsiteX21" fmla="*/ 790575 w 7943850"/>
                <a:gd name="connsiteY21" fmla="*/ 185738 h 1691063"/>
                <a:gd name="connsiteX22" fmla="*/ 476250 w 7943850"/>
                <a:gd name="connsiteY22" fmla="*/ 90488 h 1691063"/>
                <a:gd name="connsiteX23" fmla="*/ 404812 w 7943850"/>
                <a:gd name="connsiteY23" fmla="*/ 47625 h 1691063"/>
                <a:gd name="connsiteX24" fmla="*/ 357187 w 7943850"/>
                <a:gd name="connsiteY24" fmla="*/ 28575 h 1691063"/>
                <a:gd name="connsiteX25" fmla="*/ 285750 w 7943850"/>
                <a:gd name="connsiteY25" fmla="*/ 19050 h 1691063"/>
                <a:gd name="connsiteX26" fmla="*/ 176212 w 7943850"/>
                <a:gd name="connsiteY26" fmla="*/ 0 h 1691063"/>
                <a:gd name="connsiteX27" fmla="*/ 114300 w 7943850"/>
                <a:gd name="connsiteY27" fmla="*/ 57150 h 1691063"/>
                <a:gd name="connsiteX28" fmla="*/ 47625 w 7943850"/>
                <a:gd name="connsiteY28" fmla="*/ 90488 h 1691063"/>
                <a:gd name="connsiteX29" fmla="*/ 0 w 7943850"/>
                <a:gd name="connsiteY29" fmla="*/ 114300 h 1691063"/>
                <a:gd name="connsiteX30" fmla="*/ 19050 w 7943850"/>
                <a:gd name="connsiteY30" fmla="*/ 1062954 h 1691063"/>
                <a:gd name="connsiteX0" fmla="*/ 19050 w 7943850"/>
                <a:gd name="connsiteY0" fmla="*/ 1062954 h 1714244"/>
                <a:gd name="connsiteX1" fmla="*/ 851484 w 7943850"/>
                <a:gd name="connsiteY1" fmla="*/ 1373002 h 1714244"/>
                <a:gd name="connsiteX2" fmla="*/ 2587541 w 7943850"/>
                <a:gd name="connsiteY2" fmla="*/ 1682818 h 1714244"/>
                <a:gd name="connsiteX3" fmla="*/ 6238374 w 7943850"/>
                <a:gd name="connsiteY3" fmla="*/ 1576591 h 1714244"/>
                <a:gd name="connsiteX4" fmla="*/ 6946482 w 7943850"/>
                <a:gd name="connsiteY4" fmla="*/ 1548271 h 1714244"/>
                <a:gd name="connsiteX5" fmla="*/ 7721767 w 7943850"/>
                <a:gd name="connsiteY5" fmla="*/ 1361133 h 1714244"/>
                <a:gd name="connsiteX6" fmla="*/ 7934325 w 7943850"/>
                <a:gd name="connsiteY6" fmla="*/ 1186830 h 1714244"/>
                <a:gd name="connsiteX7" fmla="*/ 7943850 w 7943850"/>
                <a:gd name="connsiteY7" fmla="*/ 342900 h 1714244"/>
                <a:gd name="connsiteX8" fmla="*/ 7824787 w 7943850"/>
                <a:gd name="connsiteY8" fmla="*/ 433388 h 1714244"/>
                <a:gd name="connsiteX9" fmla="*/ 7705725 w 7943850"/>
                <a:gd name="connsiteY9" fmla="*/ 476250 h 1714244"/>
                <a:gd name="connsiteX10" fmla="*/ 7577137 w 7943850"/>
                <a:gd name="connsiteY10" fmla="*/ 504825 h 1714244"/>
                <a:gd name="connsiteX11" fmla="*/ 7477125 w 7943850"/>
                <a:gd name="connsiteY11" fmla="*/ 461963 h 1714244"/>
                <a:gd name="connsiteX12" fmla="*/ 7434262 w 7943850"/>
                <a:gd name="connsiteY12" fmla="*/ 404813 h 1714244"/>
                <a:gd name="connsiteX13" fmla="*/ 7386637 w 7943850"/>
                <a:gd name="connsiteY13" fmla="*/ 352425 h 1714244"/>
                <a:gd name="connsiteX14" fmla="*/ 7339012 w 7943850"/>
                <a:gd name="connsiteY14" fmla="*/ 385763 h 1714244"/>
                <a:gd name="connsiteX15" fmla="*/ 7262812 w 7943850"/>
                <a:gd name="connsiteY15" fmla="*/ 438150 h 1714244"/>
                <a:gd name="connsiteX16" fmla="*/ 6481762 w 7943850"/>
                <a:gd name="connsiteY16" fmla="*/ 476250 h 1714244"/>
                <a:gd name="connsiteX17" fmla="*/ 4300537 w 7943850"/>
                <a:gd name="connsiteY17" fmla="*/ 614363 h 1714244"/>
                <a:gd name="connsiteX18" fmla="*/ 2319337 w 7943850"/>
                <a:gd name="connsiteY18" fmla="*/ 457200 h 1714244"/>
                <a:gd name="connsiteX19" fmla="*/ 1252537 w 7943850"/>
                <a:gd name="connsiteY19" fmla="*/ 233363 h 1714244"/>
                <a:gd name="connsiteX20" fmla="*/ 1076325 w 7943850"/>
                <a:gd name="connsiteY20" fmla="*/ 266700 h 1714244"/>
                <a:gd name="connsiteX21" fmla="*/ 790575 w 7943850"/>
                <a:gd name="connsiteY21" fmla="*/ 185738 h 1714244"/>
                <a:gd name="connsiteX22" fmla="*/ 476250 w 7943850"/>
                <a:gd name="connsiteY22" fmla="*/ 90488 h 1714244"/>
                <a:gd name="connsiteX23" fmla="*/ 404812 w 7943850"/>
                <a:gd name="connsiteY23" fmla="*/ 47625 h 1714244"/>
                <a:gd name="connsiteX24" fmla="*/ 357187 w 7943850"/>
                <a:gd name="connsiteY24" fmla="*/ 28575 h 1714244"/>
                <a:gd name="connsiteX25" fmla="*/ 285750 w 7943850"/>
                <a:gd name="connsiteY25" fmla="*/ 19050 h 1714244"/>
                <a:gd name="connsiteX26" fmla="*/ 176212 w 7943850"/>
                <a:gd name="connsiteY26" fmla="*/ 0 h 1714244"/>
                <a:gd name="connsiteX27" fmla="*/ 114300 w 7943850"/>
                <a:gd name="connsiteY27" fmla="*/ 57150 h 1714244"/>
                <a:gd name="connsiteX28" fmla="*/ 47625 w 7943850"/>
                <a:gd name="connsiteY28" fmla="*/ 90488 h 1714244"/>
                <a:gd name="connsiteX29" fmla="*/ 0 w 7943850"/>
                <a:gd name="connsiteY29" fmla="*/ 114300 h 1714244"/>
                <a:gd name="connsiteX30" fmla="*/ 19050 w 7943850"/>
                <a:gd name="connsiteY30" fmla="*/ 1062954 h 1714244"/>
                <a:gd name="connsiteX0" fmla="*/ 19050 w 7943850"/>
                <a:gd name="connsiteY0" fmla="*/ 1062954 h 1730052"/>
                <a:gd name="connsiteX1" fmla="*/ 851484 w 7943850"/>
                <a:gd name="connsiteY1" fmla="*/ 1373002 h 1730052"/>
                <a:gd name="connsiteX2" fmla="*/ 2587541 w 7943850"/>
                <a:gd name="connsiteY2" fmla="*/ 1682818 h 1730052"/>
                <a:gd name="connsiteX3" fmla="*/ 6085974 w 7943850"/>
                <a:gd name="connsiteY3" fmla="*/ 1620650 h 1730052"/>
                <a:gd name="connsiteX4" fmla="*/ 6946482 w 7943850"/>
                <a:gd name="connsiteY4" fmla="*/ 1548271 h 1730052"/>
                <a:gd name="connsiteX5" fmla="*/ 7721767 w 7943850"/>
                <a:gd name="connsiteY5" fmla="*/ 1361133 h 1730052"/>
                <a:gd name="connsiteX6" fmla="*/ 7934325 w 7943850"/>
                <a:gd name="connsiteY6" fmla="*/ 1186830 h 1730052"/>
                <a:gd name="connsiteX7" fmla="*/ 7943850 w 7943850"/>
                <a:gd name="connsiteY7" fmla="*/ 342900 h 1730052"/>
                <a:gd name="connsiteX8" fmla="*/ 7824787 w 7943850"/>
                <a:gd name="connsiteY8" fmla="*/ 433388 h 1730052"/>
                <a:gd name="connsiteX9" fmla="*/ 7705725 w 7943850"/>
                <a:gd name="connsiteY9" fmla="*/ 476250 h 1730052"/>
                <a:gd name="connsiteX10" fmla="*/ 7577137 w 7943850"/>
                <a:gd name="connsiteY10" fmla="*/ 504825 h 1730052"/>
                <a:gd name="connsiteX11" fmla="*/ 7477125 w 7943850"/>
                <a:gd name="connsiteY11" fmla="*/ 461963 h 1730052"/>
                <a:gd name="connsiteX12" fmla="*/ 7434262 w 7943850"/>
                <a:gd name="connsiteY12" fmla="*/ 404813 h 1730052"/>
                <a:gd name="connsiteX13" fmla="*/ 7386637 w 7943850"/>
                <a:gd name="connsiteY13" fmla="*/ 352425 h 1730052"/>
                <a:gd name="connsiteX14" fmla="*/ 7339012 w 7943850"/>
                <a:gd name="connsiteY14" fmla="*/ 385763 h 1730052"/>
                <a:gd name="connsiteX15" fmla="*/ 7262812 w 7943850"/>
                <a:gd name="connsiteY15" fmla="*/ 438150 h 1730052"/>
                <a:gd name="connsiteX16" fmla="*/ 6481762 w 7943850"/>
                <a:gd name="connsiteY16" fmla="*/ 476250 h 1730052"/>
                <a:gd name="connsiteX17" fmla="*/ 4300537 w 7943850"/>
                <a:gd name="connsiteY17" fmla="*/ 614363 h 1730052"/>
                <a:gd name="connsiteX18" fmla="*/ 2319337 w 7943850"/>
                <a:gd name="connsiteY18" fmla="*/ 457200 h 1730052"/>
                <a:gd name="connsiteX19" fmla="*/ 1252537 w 7943850"/>
                <a:gd name="connsiteY19" fmla="*/ 233363 h 1730052"/>
                <a:gd name="connsiteX20" fmla="*/ 1076325 w 7943850"/>
                <a:gd name="connsiteY20" fmla="*/ 266700 h 1730052"/>
                <a:gd name="connsiteX21" fmla="*/ 790575 w 7943850"/>
                <a:gd name="connsiteY21" fmla="*/ 185738 h 1730052"/>
                <a:gd name="connsiteX22" fmla="*/ 476250 w 7943850"/>
                <a:gd name="connsiteY22" fmla="*/ 90488 h 1730052"/>
                <a:gd name="connsiteX23" fmla="*/ 404812 w 7943850"/>
                <a:gd name="connsiteY23" fmla="*/ 47625 h 1730052"/>
                <a:gd name="connsiteX24" fmla="*/ 357187 w 7943850"/>
                <a:gd name="connsiteY24" fmla="*/ 28575 h 1730052"/>
                <a:gd name="connsiteX25" fmla="*/ 285750 w 7943850"/>
                <a:gd name="connsiteY25" fmla="*/ 19050 h 1730052"/>
                <a:gd name="connsiteX26" fmla="*/ 176212 w 7943850"/>
                <a:gd name="connsiteY26" fmla="*/ 0 h 1730052"/>
                <a:gd name="connsiteX27" fmla="*/ 114300 w 7943850"/>
                <a:gd name="connsiteY27" fmla="*/ 57150 h 1730052"/>
                <a:gd name="connsiteX28" fmla="*/ 47625 w 7943850"/>
                <a:gd name="connsiteY28" fmla="*/ 90488 h 1730052"/>
                <a:gd name="connsiteX29" fmla="*/ 0 w 7943850"/>
                <a:gd name="connsiteY29" fmla="*/ 114300 h 1730052"/>
                <a:gd name="connsiteX30" fmla="*/ 19050 w 7943850"/>
                <a:gd name="connsiteY30" fmla="*/ 1062954 h 173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43850" h="1730052">
                  <a:moveTo>
                    <a:pt x="19050" y="1062954"/>
                  </a:moveTo>
                  <a:lnTo>
                    <a:pt x="851484" y="1373002"/>
                  </a:lnTo>
                  <a:lnTo>
                    <a:pt x="2587541" y="1682818"/>
                  </a:lnTo>
                  <a:cubicBezTo>
                    <a:pt x="3506745" y="1740248"/>
                    <a:pt x="5132221" y="1770847"/>
                    <a:pt x="6085974" y="1620650"/>
                  </a:cubicBezTo>
                  <a:lnTo>
                    <a:pt x="6946482" y="1548271"/>
                  </a:lnTo>
                  <a:cubicBezTo>
                    <a:pt x="7185693" y="1487394"/>
                    <a:pt x="7557127" y="1438997"/>
                    <a:pt x="7721767" y="1361133"/>
                  </a:cubicBezTo>
                  <a:lnTo>
                    <a:pt x="7934325" y="1186830"/>
                  </a:lnTo>
                  <a:lnTo>
                    <a:pt x="7943850" y="342900"/>
                  </a:lnTo>
                  <a:lnTo>
                    <a:pt x="7824787" y="433388"/>
                  </a:lnTo>
                  <a:lnTo>
                    <a:pt x="7705725" y="476250"/>
                  </a:lnTo>
                  <a:lnTo>
                    <a:pt x="7577137" y="504825"/>
                  </a:lnTo>
                  <a:lnTo>
                    <a:pt x="7477125" y="461963"/>
                  </a:lnTo>
                  <a:lnTo>
                    <a:pt x="7434262" y="404813"/>
                  </a:lnTo>
                  <a:lnTo>
                    <a:pt x="7386637" y="352425"/>
                  </a:lnTo>
                  <a:lnTo>
                    <a:pt x="7339012" y="385763"/>
                  </a:lnTo>
                  <a:lnTo>
                    <a:pt x="7262812" y="438150"/>
                  </a:lnTo>
                  <a:lnTo>
                    <a:pt x="6481762" y="476250"/>
                  </a:lnTo>
                  <a:lnTo>
                    <a:pt x="4300537" y="614363"/>
                  </a:lnTo>
                  <a:lnTo>
                    <a:pt x="2319337" y="457200"/>
                  </a:lnTo>
                  <a:lnTo>
                    <a:pt x="1252537" y="233363"/>
                  </a:lnTo>
                  <a:lnTo>
                    <a:pt x="1076325" y="266700"/>
                  </a:lnTo>
                  <a:lnTo>
                    <a:pt x="790575" y="185738"/>
                  </a:lnTo>
                  <a:lnTo>
                    <a:pt x="476250" y="90488"/>
                  </a:lnTo>
                  <a:lnTo>
                    <a:pt x="404812" y="47625"/>
                  </a:lnTo>
                  <a:lnTo>
                    <a:pt x="357187" y="28575"/>
                  </a:lnTo>
                  <a:lnTo>
                    <a:pt x="285750" y="19050"/>
                  </a:lnTo>
                  <a:lnTo>
                    <a:pt x="176212" y="0"/>
                  </a:lnTo>
                  <a:lnTo>
                    <a:pt x="114300" y="57150"/>
                  </a:lnTo>
                  <a:lnTo>
                    <a:pt x="47625" y="90488"/>
                  </a:lnTo>
                  <a:lnTo>
                    <a:pt x="0" y="114300"/>
                  </a:lnTo>
                  <a:cubicBezTo>
                    <a:pt x="1587" y="511175"/>
                    <a:pt x="3175" y="661316"/>
                    <a:pt x="19050" y="1062954"/>
                  </a:cubicBezTo>
                  <a:close/>
                </a:path>
              </a:pathLst>
            </a:custGeom>
            <a:solidFill>
              <a:srgbClr val="D7B7B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A3D4974-388F-4B98-BD98-F0B3440048BF}"/>
                </a:ext>
              </a:extLst>
            </p:cNvPr>
            <p:cNvSpPr/>
            <p:nvPr/>
          </p:nvSpPr>
          <p:spPr>
            <a:xfrm>
              <a:off x="1000126" y="4727321"/>
              <a:ext cx="6738937" cy="689277"/>
            </a:xfrm>
            <a:custGeom>
              <a:avLst/>
              <a:gdLst>
                <a:gd name="connsiteX0" fmla="*/ 6738937 w 6738937"/>
                <a:gd name="connsiteY0" fmla="*/ 419100 h 876300"/>
                <a:gd name="connsiteX1" fmla="*/ 6291262 w 6738937"/>
                <a:gd name="connsiteY1" fmla="*/ 585788 h 876300"/>
                <a:gd name="connsiteX2" fmla="*/ 5429250 w 6738937"/>
                <a:gd name="connsiteY2" fmla="*/ 747713 h 876300"/>
                <a:gd name="connsiteX3" fmla="*/ 4471987 w 6738937"/>
                <a:gd name="connsiteY3" fmla="*/ 828675 h 876300"/>
                <a:gd name="connsiteX4" fmla="*/ 3324225 w 6738937"/>
                <a:gd name="connsiteY4" fmla="*/ 876300 h 876300"/>
                <a:gd name="connsiteX5" fmla="*/ 2147887 w 6738937"/>
                <a:gd name="connsiteY5" fmla="*/ 790575 h 876300"/>
                <a:gd name="connsiteX6" fmla="*/ 1247775 w 6738937"/>
                <a:gd name="connsiteY6" fmla="*/ 528638 h 876300"/>
                <a:gd name="connsiteX7" fmla="*/ 742950 w 6738937"/>
                <a:gd name="connsiteY7" fmla="*/ 385763 h 876300"/>
                <a:gd name="connsiteX8" fmla="*/ 142875 w 6738937"/>
                <a:gd name="connsiteY8" fmla="*/ 176213 h 876300"/>
                <a:gd name="connsiteX9" fmla="*/ 0 w 6738937"/>
                <a:gd name="connsiteY9" fmla="*/ 104775 h 876300"/>
                <a:gd name="connsiteX10" fmla="*/ 38100 w 6738937"/>
                <a:gd name="connsiteY10" fmla="*/ 57150 h 876300"/>
                <a:gd name="connsiteX11" fmla="*/ 100012 w 6738937"/>
                <a:gd name="connsiteY11" fmla="*/ 100013 h 876300"/>
                <a:gd name="connsiteX12" fmla="*/ 142875 w 6738937"/>
                <a:gd name="connsiteY12" fmla="*/ 90488 h 876300"/>
                <a:gd name="connsiteX13" fmla="*/ 157162 w 6738937"/>
                <a:gd name="connsiteY13" fmla="*/ 85725 h 876300"/>
                <a:gd name="connsiteX14" fmla="*/ 219075 w 6738937"/>
                <a:gd name="connsiteY14" fmla="*/ 0 h 876300"/>
                <a:gd name="connsiteX15" fmla="*/ 333375 w 6738937"/>
                <a:gd name="connsiteY15" fmla="*/ 85725 h 876300"/>
                <a:gd name="connsiteX16" fmla="*/ 376237 w 6738937"/>
                <a:gd name="connsiteY16" fmla="*/ 80963 h 876300"/>
                <a:gd name="connsiteX17" fmla="*/ 423862 w 6738937"/>
                <a:gd name="connsiteY17" fmla="*/ 28575 h 876300"/>
                <a:gd name="connsiteX18" fmla="*/ 547687 w 6738937"/>
                <a:gd name="connsiteY18" fmla="*/ 133350 h 876300"/>
                <a:gd name="connsiteX19" fmla="*/ 590550 w 6738937"/>
                <a:gd name="connsiteY19" fmla="*/ 209550 h 876300"/>
                <a:gd name="connsiteX20" fmla="*/ 638175 w 6738937"/>
                <a:gd name="connsiteY20" fmla="*/ 190500 h 876300"/>
                <a:gd name="connsiteX21" fmla="*/ 681037 w 6738937"/>
                <a:gd name="connsiteY21" fmla="*/ 128588 h 876300"/>
                <a:gd name="connsiteX22" fmla="*/ 733425 w 6738937"/>
                <a:gd name="connsiteY22" fmla="*/ 42863 h 876300"/>
                <a:gd name="connsiteX23" fmla="*/ 762000 w 6738937"/>
                <a:gd name="connsiteY23" fmla="*/ 80963 h 876300"/>
                <a:gd name="connsiteX24" fmla="*/ 790575 w 6738937"/>
                <a:gd name="connsiteY24" fmla="*/ 119063 h 876300"/>
                <a:gd name="connsiteX25" fmla="*/ 876300 w 6738937"/>
                <a:gd name="connsiteY25" fmla="*/ 71438 h 876300"/>
                <a:gd name="connsiteX26" fmla="*/ 1000125 w 6738937"/>
                <a:gd name="connsiteY26" fmla="*/ 128588 h 876300"/>
                <a:gd name="connsiteX27" fmla="*/ 1004887 w 6738937"/>
                <a:gd name="connsiteY27" fmla="*/ 180975 h 876300"/>
                <a:gd name="connsiteX28" fmla="*/ 1204912 w 6738937"/>
                <a:gd name="connsiteY28" fmla="*/ 128588 h 876300"/>
                <a:gd name="connsiteX29" fmla="*/ 1362075 w 6738937"/>
                <a:gd name="connsiteY29" fmla="*/ 223838 h 876300"/>
                <a:gd name="connsiteX30" fmla="*/ 1690687 w 6738937"/>
                <a:gd name="connsiteY30" fmla="*/ 247650 h 876300"/>
                <a:gd name="connsiteX31" fmla="*/ 2047875 w 6738937"/>
                <a:gd name="connsiteY31" fmla="*/ 314325 h 876300"/>
                <a:gd name="connsiteX32" fmla="*/ 2600325 w 6738937"/>
                <a:gd name="connsiteY32" fmla="*/ 309563 h 876300"/>
                <a:gd name="connsiteX33" fmla="*/ 3005137 w 6738937"/>
                <a:gd name="connsiteY33" fmla="*/ 361950 h 876300"/>
                <a:gd name="connsiteX34" fmla="*/ 3648075 w 6738937"/>
                <a:gd name="connsiteY34" fmla="*/ 361950 h 876300"/>
                <a:gd name="connsiteX35" fmla="*/ 4214812 w 6738937"/>
                <a:gd name="connsiteY35" fmla="*/ 323850 h 876300"/>
                <a:gd name="connsiteX36" fmla="*/ 4672012 w 6738937"/>
                <a:gd name="connsiteY36" fmla="*/ 361950 h 876300"/>
                <a:gd name="connsiteX37" fmla="*/ 4867275 w 6738937"/>
                <a:gd name="connsiteY37" fmla="*/ 328613 h 876300"/>
                <a:gd name="connsiteX38" fmla="*/ 5267325 w 6738937"/>
                <a:gd name="connsiteY38" fmla="*/ 381000 h 876300"/>
                <a:gd name="connsiteX39" fmla="*/ 5681662 w 6738937"/>
                <a:gd name="connsiteY39" fmla="*/ 309563 h 876300"/>
                <a:gd name="connsiteX40" fmla="*/ 5962650 w 6738937"/>
                <a:gd name="connsiteY40" fmla="*/ 223838 h 876300"/>
                <a:gd name="connsiteX41" fmla="*/ 6072187 w 6738937"/>
                <a:gd name="connsiteY41" fmla="*/ 200025 h 876300"/>
                <a:gd name="connsiteX42" fmla="*/ 6186487 w 6738937"/>
                <a:gd name="connsiteY42" fmla="*/ 271463 h 876300"/>
                <a:gd name="connsiteX43" fmla="*/ 6229350 w 6738937"/>
                <a:gd name="connsiteY43" fmla="*/ 314325 h 876300"/>
                <a:gd name="connsiteX44" fmla="*/ 6329362 w 6738937"/>
                <a:gd name="connsiteY44" fmla="*/ 261938 h 876300"/>
                <a:gd name="connsiteX45" fmla="*/ 6376987 w 6738937"/>
                <a:gd name="connsiteY45" fmla="*/ 328613 h 876300"/>
                <a:gd name="connsiteX46" fmla="*/ 6396037 w 6738937"/>
                <a:gd name="connsiteY46" fmla="*/ 385763 h 876300"/>
                <a:gd name="connsiteX47" fmla="*/ 6467475 w 6738937"/>
                <a:gd name="connsiteY47" fmla="*/ 409575 h 876300"/>
                <a:gd name="connsiteX48" fmla="*/ 6543675 w 6738937"/>
                <a:gd name="connsiteY48" fmla="*/ 428625 h 876300"/>
                <a:gd name="connsiteX49" fmla="*/ 6615112 w 6738937"/>
                <a:gd name="connsiteY49" fmla="*/ 390525 h 876300"/>
                <a:gd name="connsiteX50" fmla="*/ 6643687 w 6738937"/>
                <a:gd name="connsiteY50" fmla="*/ 438150 h 876300"/>
                <a:gd name="connsiteX51" fmla="*/ 6738937 w 6738937"/>
                <a:gd name="connsiteY51" fmla="*/ 419100 h 876300"/>
                <a:gd name="connsiteX0" fmla="*/ 6738937 w 6738937"/>
                <a:gd name="connsiteY0" fmla="*/ 419100 h 876300"/>
                <a:gd name="connsiteX1" fmla="*/ 6291262 w 6738937"/>
                <a:gd name="connsiteY1" fmla="*/ 585788 h 876300"/>
                <a:gd name="connsiteX2" fmla="*/ 5429250 w 6738937"/>
                <a:gd name="connsiteY2" fmla="*/ 747713 h 876300"/>
                <a:gd name="connsiteX3" fmla="*/ 4471987 w 6738937"/>
                <a:gd name="connsiteY3" fmla="*/ 828675 h 876300"/>
                <a:gd name="connsiteX4" fmla="*/ 3324225 w 6738937"/>
                <a:gd name="connsiteY4" fmla="*/ 876300 h 876300"/>
                <a:gd name="connsiteX5" fmla="*/ 2147887 w 6738937"/>
                <a:gd name="connsiteY5" fmla="*/ 790575 h 876300"/>
                <a:gd name="connsiteX6" fmla="*/ 1247775 w 6738937"/>
                <a:gd name="connsiteY6" fmla="*/ 528638 h 876300"/>
                <a:gd name="connsiteX7" fmla="*/ 742950 w 6738937"/>
                <a:gd name="connsiteY7" fmla="*/ 385763 h 876300"/>
                <a:gd name="connsiteX8" fmla="*/ 142875 w 6738937"/>
                <a:gd name="connsiteY8" fmla="*/ 176213 h 876300"/>
                <a:gd name="connsiteX9" fmla="*/ 0 w 6738937"/>
                <a:gd name="connsiteY9" fmla="*/ 104775 h 876300"/>
                <a:gd name="connsiteX10" fmla="*/ 38100 w 6738937"/>
                <a:gd name="connsiteY10" fmla="*/ 57150 h 876300"/>
                <a:gd name="connsiteX11" fmla="*/ 100012 w 6738937"/>
                <a:gd name="connsiteY11" fmla="*/ 100013 h 876300"/>
                <a:gd name="connsiteX12" fmla="*/ 142875 w 6738937"/>
                <a:gd name="connsiteY12" fmla="*/ 90488 h 876300"/>
                <a:gd name="connsiteX13" fmla="*/ 157162 w 6738937"/>
                <a:gd name="connsiteY13" fmla="*/ 85725 h 876300"/>
                <a:gd name="connsiteX14" fmla="*/ 219075 w 6738937"/>
                <a:gd name="connsiteY14" fmla="*/ 0 h 876300"/>
                <a:gd name="connsiteX15" fmla="*/ 333375 w 6738937"/>
                <a:gd name="connsiteY15" fmla="*/ 85725 h 876300"/>
                <a:gd name="connsiteX16" fmla="*/ 376237 w 6738937"/>
                <a:gd name="connsiteY16" fmla="*/ 80963 h 876300"/>
                <a:gd name="connsiteX17" fmla="*/ 423862 w 6738937"/>
                <a:gd name="connsiteY17" fmla="*/ 28575 h 876300"/>
                <a:gd name="connsiteX18" fmla="*/ 547687 w 6738937"/>
                <a:gd name="connsiteY18" fmla="*/ 133350 h 876300"/>
                <a:gd name="connsiteX19" fmla="*/ 590550 w 6738937"/>
                <a:gd name="connsiteY19" fmla="*/ 209550 h 876300"/>
                <a:gd name="connsiteX20" fmla="*/ 638175 w 6738937"/>
                <a:gd name="connsiteY20" fmla="*/ 190500 h 876300"/>
                <a:gd name="connsiteX21" fmla="*/ 681037 w 6738937"/>
                <a:gd name="connsiteY21" fmla="*/ 128588 h 876300"/>
                <a:gd name="connsiteX22" fmla="*/ 733425 w 6738937"/>
                <a:gd name="connsiteY22" fmla="*/ 42863 h 876300"/>
                <a:gd name="connsiteX23" fmla="*/ 762000 w 6738937"/>
                <a:gd name="connsiteY23" fmla="*/ 80963 h 876300"/>
                <a:gd name="connsiteX24" fmla="*/ 790575 w 6738937"/>
                <a:gd name="connsiteY24" fmla="*/ 119063 h 876300"/>
                <a:gd name="connsiteX25" fmla="*/ 876300 w 6738937"/>
                <a:gd name="connsiteY25" fmla="*/ 71438 h 876300"/>
                <a:gd name="connsiteX26" fmla="*/ 1000125 w 6738937"/>
                <a:gd name="connsiteY26" fmla="*/ 128588 h 876300"/>
                <a:gd name="connsiteX27" fmla="*/ 1004887 w 6738937"/>
                <a:gd name="connsiteY27" fmla="*/ 180975 h 876300"/>
                <a:gd name="connsiteX28" fmla="*/ 1204912 w 6738937"/>
                <a:gd name="connsiteY28" fmla="*/ 128588 h 876300"/>
                <a:gd name="connsiteX29" fmla="*/ 1362075 w 6738937"/>
                <a:gd name="connsiteY29" fmla="*/ 223838 h 876300"/>
                <a:gd name="connsiteX30" fmla="*/ 1690687 w 6738937"/>
                <a:gd name="connsiteY30" fmla="*/ 247650 h 876300"/>
                <a:gd name="connsiteX31" fmla="*/ 2047875 w 6738937"/>
                <a:gd name="connsiteY31" fmla="*/ 314325 h 876300"/>
                <a:gd name="connsiteX32" fmla="*/ 2600325 w 6738937"/>
                <a:gd name="connsiteY32" fmla="*/ 309563 h 876300"/>
                <a:gd name="connsiteX33" fmla="*/ 3005137 w 6738937"/>
                <a:gd name="connsiteY33" fmla="*/ 361950 h 876300"/>
                <a:gd name="connsiteX34" fmla="*/ 3648075 w 6738937"/>
                <a:gd name="connsiteY34" fmla="*/ 361950 h 876300"/>
                <a:gd name="connsiteX35" fmla="*/ 4214812 w 6738937"/>
                <a:gd name="connsiteY35" fmla="*/ 323850 h 876300"/>
                <a:gd name="connsiteX36" fmla="*/ 4672012 w 6738937"/>
                <a:gd name="connsiteY36" fmla="*/ 361950 h 876300"/>
                <a:gd name="connsiteX37" fmla="*/ 4867275 w 6738937"/>
                <a:gd name="connsiteY37" fmla="*/ 328613 h 876300"/>
                <a:gd name="connsiteX38" fmla="*/ 5267325 w 6738937"/>
                <a:gd name="connsiteY38" fmla="*/ 381000 h 876300"/>
                <a:gd name="connsiteX39" fmla="*/ 5681662 w 6738937"/>
                <a:gd name="connsiteY39" fmla="*/ 309563 h 876300"/>
                <a:gd name="connsiteX40" fmla="*/ 5962650 w 6738937"/>
                <a:gd name="connsiteY40" fmla="*/ 223838 h 876300"/>
                <a:gd name="connsiteX41" fmla="*/ 6072187 w 6738937"/>
                <a:gd name="connsiteY41" fmla="*/ 200025 h 876300"/>
                <a:gd name="connsiteX42" fmla="*/ 6186487 w 6738937"/>
                <a:gd name="connsiteY42" fmla="*/ 271463 h 876300"/>
                <a:gd name="connsiteX43" fmla="*/ 6229350 w 6738937"/>
                <a:gd name="connsiteY43" fmla="*/ 314325 h 876300"/>
                <a:gd name="connsiteX44" fmla="*/ 6329362 w 6738937"/>
                <a:gd name="connsiteY44" fmla="*/ 261938 h 876300"/>
                <a:gd name="connsiteX45" fmla="*/ 6376987 w 6738937"/>
                <a:gd name="connsiteY45" fmla="*/ 328613 h 876300"/>
                <a:gd name="connsiteX46" fmla="*/ 6396037 w 6738937"/>
                <a:gd name="connsiteY46" fmla="*/ 385763 h 876300"/>
                <a:gd name="connsiteX47" fmla="*/ 6467475 w 6738937"/>
                <a:gd name="connsiteY47" fmla="*/ 409575 h 876300"/>
                <a:gd name="connsiteX48" fmla="*/ 6543675 w 6738937"/>
                <a:gd name="connsiteY48" fmla="*/ 428625 h 876300"/>
                <a:gd name="connsiteX49" fmla="*/ 6615112 w 6738937"/>
                <a:gd name="connsiteY49" fmla="*/ 390525 h 876300"/>
                <a:gd name="connsiteX50" fmla="*/ 6643687 w 6738937"/>
                <a:gd name="connsiteY50" fmla="*/ 438150 h 876300"/>
                <a:gd name="connsiteX51" fmla="*/ 6738937 w 6738937"/>
                <a:gd name="connsiteY51" fmla="*/ 419100 h 876300"/>
                <a:gd name="connsiteX0" fmla="*/ 6738937 w 6738937"/>
                <a:gd name="connsiteY0" fmla="*/ 419100 h 876300"/>
                <a:gd name="connsiteX1" fmla="*/ 6291262 w 6738937"/>
                <a:gd name="connsiteY1" fmla="*/ 585788 h 876300"/>
                <a:gd name="connsiteX2" fmla="*/ 5429250 w 6738937"/>
                <a:gd name="connsiteY2" fmla="*/ 747713 h 876300"/>
                <a:gd name="connsiteX3" fmla="*/ 4471987 w 6738937"/>
                <a:gd name="connsiteY3" fmla="*/ 828675 h 876300"/>
                <a:gd name="connsiteX4" fmla="*/ 3324225 w 6738937"/>
                <a:gd name="connsiteY4" fmla="*/ 876300 h 876300"/>
                <a:gd name="connsiteX5" fmla="*/ 2147887 w 6738937"/>
                <a:gd name="connsiteY5" fmla="*/ 790575 h 876300"/>
                <a:gd name="connsiteX6" fmla="*/ 1247775 w 6738937"/>
                <a:gd name="connsiteY6" fmla="*/ 528638 h 876300"/>
                <a:gd name="connsiteX7" fmla="*/ 742950 w 6738937"/>
                <a:gd name="connsiteY7" fmla="*/ 385763 h 876300"/>
                <a:gd name="connsiteX8" fmla="*/ 142875 w 6738937"/>
                <a:gd name="connsiteY8" fmla="*/ 176213 h 876300"/>
                <a:gd name="connsiteX9" fmla="*/ 0 w 6738937"/>
                <a:gd name="connsiteY9" fmla="*/ 104775 h 876300"/>
                <a:gd name="connsiteX10" fmla="*/ 38100 w 6738937"/>
                <a:gd name="connsiteY10" fmla="*/ 57150 h 876300"/>
                <a:gd name="connsiteX11" fmla="*/ 100012 w 6738937"/>
                <a:gd name="connsiteY11" fmla="*/ 100013 h 876300"/>
                <a:gd name="connsiteX12" fmla="*/ 142875 w 6738937"/>
                <a:gd name="connsiteY12" fmla="*/ 90488 h 876300"/>
                <a:gd name="connsiteX13" fmla="*/ 157162 w 6738937"/>
                <a:gd name="connsiteY13" fmla="*/ 85725 h 876300"/>
                <a:gd name="connsiteX14" fmla="*/ 219075 w 6738937"/>
                <a:gd name="connsiteY14" fmla="*/ 0 h 876300"/>
                <a:gd name="connsiteX15" fmla="*/ 333375 w 6738937"/>
                <a:gd name="connsiteY15" fmla="*/ 85725 h 876300"/>
                <a:gd name="connsiteX16" fmla="*/ 376237 w 6738937"/>
                <a:gd name="connsiteY16" fmla="*/ 80963 h 876300"/>
                <a:gd name="connsiteX17" fmla="*/ 423862 w 6738937"/>
                <a:gd name="connsiteY17" fmla="*/ 28575 h 876300"/>
                <a:gd name="connsiteX18" fmla="*/ 547687 w 6738937"/>
                <a:gd name="connsiteY18" fmla="*/ 133350 h 876300"/>
                <a:gd name="connsiteX19" fmla="*/ 590550 w 6738937"/>
                <a:gd name="connsiteY19" fmla="*/ 209550 h 876300"/>
                <a:gd name="connsiteX20" fmla="*/ 638175 w 6738937"/>
                <a:gd name="connsiteY20" fmla="*/ 190500 h 876300"/>
                <a:gd name="connsiteX21" fmla="*/ 681037 w 6738937"/>
                <a:gd name="connsiteY21" fmla="*/ 128588 h 876300"/>
                <a:gd name="connsiteX22" fmla="*/ 733425 w 6738937"/>
                <a:gd name="connsiteY22" fmla="*/ 42863 h 876300"/>
                <a:gd name="connsiteX23" fmla="*/ 762000 w 6738937"/>
                <a:gd name="connsiteY23" fmla="*/ 80963 h 876300"/>
                <a:gd name="connsiteX24" fmla="*/ 790575 w 6738937"/>
                <a:gd name="connsiteY24" fmla="*/ 119063 h 876300"/>
                <a:gd name="connsiteX25" fmla="*/ 876300 w 6738937"/>
                <a:gd name="connsiteY25" fmla="*/ 71438 h 876300"/>
                <a:gd name="connsiteX26" fmla="*/ 1000125 w 6738937"/>
                <a:gd name="connsiteY26" fmla="*/ 128588 h 876300"/>
                <a:gd name="connsiteX27" fmla="*/ 1004887 w 6738937"/>
                <a:gd name="connsiteY27" fmla="*/ 180975 h 876300"/>
                <a:gd name="connsiteX28" fmla="*/ 1204912 w 6738937"/>
                <a:gd name="connsiteY28" fmla="*/ 128588 h 876300"/>
                <a:gd name="connsiteX29" fmla="*/ 1362075 w 6738937"/>
                <a:gd name="connsiteY29" fmla="*/ 223838 h 876300"/>
                <a:gd name="connsiteX30" fmla="*/ 1690687 w 6738937"/>
                <a:gd name="connsiteY30" fmla="*/ 247650 h 876300"/>
                <a:gd name="connsiteX31" fmla="*/ 2047875 w 6738937"/>
                <a:gd name="connsiteY31" fmla="*/ 314325 h 876300"/>
                <a:gd name="connsiteX32" fmla="*/ 2600325 w 6738937"/>
                <a:gd name="connsiteY32" fmla="*/ 309563 h 876300"/>
                <a:gd name="connsiteX33" fmla="*/ 3005137 w 6738937"/>
                <a:gd name="connsiteY33" fmla="*/ 361950 h 876300"/>
                <a:gd name="connsiteX34" fmla="*/ 3648075 w 6738937"/>
                <a:gd name="connsiteY34" fmla="*/ 361950 h 876300"/>
                <a:gd name="connsiteX35" fmla="*/ 4214812 w 6738937"/>
                <a:gd name="connsiteY35" fmla="*/ 323850 h 876300"/>
                <a:gd name="connsiteX36" fmla="*/ 4672012 w 6738937"/>
                <a:gd name="connsiteY36" fmla="*/ 361950 h 876300"/>
                <a:gd name="connsiteX37" fmla="*/ 4867275 w 6738937"/>
                <a:gd name="connsiteY37" fmla="*/ 328613 h 876300"/>
                <a:gd name="connsiteX38" fmla="*/ 5267325 w 6738937"/>
                <a:gd name="connsiteY38" fmla="*/ 381000 h 876300"/>
                <a:gd name="connsiteX39" fmla="*/ 5681662 w 6738937"/>
                <a:gd name="connsiteY39" fmla="*/ 309563 h 876300"/>
                <a:gd name="connsiteX40" fmla="*/ 5962650 w 6738937"/>
                <a:gd name="connsiteY40" fmla="*/ 223838 h 876300"/>
                <a:gd name="connsiteX41" fmla="*/ 6072187 w 6738937"/>
                <a:gd name="connsiteY41" fmla="*/ 200025 h 876300"/>
                <a:gd name="connsiteX42" fmla="*/ 6186487 w 6738937"/>
                <a:gd name="connsiteY42" fmla="*/ 271463 h 876300"/>
                <a:gd name="connsiteX43" fmla="*/ 6229350 w 6738937"/>
                <a:gd name="connsiteY43" fmla="*/ 314325 h 876300"/>
                <a:gd name="connsiteX44" fmla="*/ 6329362 w 6738937"/>
                <a:gd name="connsiteY44" fmla="*/ 261938 h 876300"/>
                <a:gd name="connsiteX45" fmla="*/ 6376987 w 6738937"/>
                <a:gd name="connsiteY45" fmla="*/ 328613 h 876300"/>
                <a:gd name="connsiteX46" fmla="*/ 6396037 w 6738937"/>
                <a:gd name="connsiteY46" fmla="*/ 385763 h 876300"/>
                <a:gd name="connsiteX47" fmla="*/ 6467475 w 6738937"/>
                <a:gd name="connsiteY47" fmla="*/ 409575 h 876300"/>
                <a:gd name="connsiteX48" fmla="*/ 6543675 w 6738937"/>
                <a:gd name="connsiteY48" fmla="*/ 428625 h 876300"/>
                <a:gd name="connsiteX49" fmla="*/ 6615112 w 6738937"/>
                <a:gd name="connsiteY49" fmla="*/ 390525 h 876300"/>
                <a:gd name="connsiteX50" fmla="*/ 6643687 w 6738937"/>
                <a:gd name="connsiteY50" fmla="*/ 438150 h 876300"/>
                <a:gd name="connsiteX51" fmla="*/ 6738937 w 6738937"/>
                <a:gd name="connsiteY51" fmla="*/ 419100 h 876300"/>
                <a:gd name="connsiteX0" fmla="*/ 6738937 w 6738937"/>
                <a:gd name="connsiteY0" fmla="*/ 419100 h 877107"/>
                <a:gd name="connsiteX1" fmla="*/ 6291262 w 6738937"/>
                <a:gd name="connsiteY1" fmla="*/ 585788 h 877107"/>
                <a:gd name="connsiteX2" fmla="*/ 5429250 w 6738937"/>
                <a:gd name="connsiteY2" fmla="*/ 747713 h 877107"/>
                <a:gd name="connsiteX3" fmla="*/ 4471987 w 6738937"/>
                <a:gd name="connsiteY3" fmla="*/ 828675 h 877107"/>
                <a:gd name="connsiteX4" fmla="*/ 3324225 w 6738937"/>
                <a:gd name="connsiteY4" fmla="*/ 876300 h 877107"/>
                <a:gd name="connsiteX5" fmla="*/ 2147887 w 6738937"/>
                <a:gd name="connsiteY5" fmla="*/ 790575 h 877107"/>
                <a:gd name="connsiteX6" fmla="*/ 1247775 w 6738937"/>
                <a:gd name="connsiteY6" fmla="*/ 528638 h 877107"/>
                <a:gd name="connsiteX7" fmla="*/ 742950 w 6738937"/>
                <a:gd name="connsiteY7" fmla="*/ 385763 h 877107"/>
                <a:gd name="connsiteX8" fmla="*/ 142875 w 6738937"/>
                <a:gd name="connsiteY8" fmla="*/ 176213 h 877107"/>
                <a:gd name="connsiteX9" fmla="*/ 0 w 6738937"/>
                <a:gd name="connsiteY9" fmla="*/ 104775 h 877107"/>
                <a:gd name="connsiteX10" fmla="*/ 38100 w 6738937"/>
                <a:gd name="connsiteY10" fmla="*/ 57150 h 877107"/>
                <a:gd name="connsiteX11" fmla="*/ 100012 w 6738937"/>
                <a:gd name="connsiteY11" fmla="*/ 100013 h 877107"/>
                <a:gd name="connsiteX12" fmla="*/ 142875 w 6738937"/>
                <a:gd name="connsiteY12" fmla="*/ 90488 h 877107"/>
                <a:gd name="connsiteX13" fmla="*/ 157162 w 6738937"/>
                <a:gd name="connsiteY13" fmla="*/ 85725 h 877107"/>
                <a:gd name="connsiteX14" fmla="*/ 219075 w 6738937"/>
                <a:gd name="connsiteY14" fmla="*/ 0 h 877107"/>
                <a:gd name="connsiteX15" fmla="*/ 333375 w 6738937"/>
                <a:gd name="connsiteY15" fmla="*/ 85725 h 877107"/>
                <a:gd name="connsiteX16" fmla="*/ 376237 w 6738937"/>
                <a:gd name="connsiteY16" fmla="*/ 80963 h 877107"/>
                <a:gd name="connsiteX17" fmla="*/ 423862 w 6738937"/>
                <a:gd name="connsiteY17" fmla="*/ 28575 h 877107"/>
                <a:gd name="connsiteX18" fmla="*/ 547687 w 6738937"/>
                <a:gd name="connsiteY18" fmla="*/ 133350 h 877107"/>
                <a:gd name="connsiteX19" fmla="*/ 590550 w 6738937"/>
                <a:gd name="connsiteY19" fmla="*/ 209550 h 877107"/>
                <a:gd name="connsiteX20" fmla="*/ 638175 w 6738937"/>
                <a:gd name="connsiteY20" fmla="*/ 190500 h 877107"/>
                <a:gd name="connsiteX21" fmla="*/ 681037 w 6738937"/>
                <a:gd name="connsiteY21" fmla="*/ 128588 h 877107"/>
                <a:gd name="connsiteX22" fmla="*/ 733425 w 6738937"/>
                <a:gd name="connsiteY22" fmla="*/ 42863 h 877107"/>
                <a:gd name="connsiteX23" fmla="*/ 762000 w 6738937"/>
                <a:gd name="connsiteY23" fmla="*/ 80963 h 877107"/>
                <a:gd name="connsiteX24" fmla="*/ 790575 w 6738937"/>
                <a:gd name="connsiteY24" fmla="*/ 119063 h 877107"/>
                <a:gd name="connsiteX25" fmla="*/ 876300 w 6738937"/>
                <a:gd name="connsiteY25" fmla="*/ 71438 h 877107"/>
                <a:gd name="connsiteX26" fmla="*/ 1000125 w 6738937"/>
                <a:gd name="connsiteY26" fmla="*/ 128588 h 877107"/>
                <a:gd name="connsiteX27" fmla="*/ 1004887 w 6738937"/>
                <a:gd name="connsiteY27" fmla="*/ 180975 h 877107"/>
                <a:gd name="connsiteX28" fmla="*/ 1204912 w 6738937"/>
                <a:gd name="connsiteY28" fmla="*/ 128588 h 877107"/>
                <a:gd name="connsiteX29" fmla="*/ 1362075 w 6738937"/>
                <a:gd name="connsiteY29" fmla="*/ 223838 h 877107"/>
                <a:gd name="connsiteX30" fmla="*/ 1690687 w 6738937"/>
                <a:gd name="connsiteY30" fmla="*/ 247650 h 877107"/>
                <a:gd name="connsiteX31" fmla="*/ 2047875 w 6738937"/>
                <a:gd name="connsiteY31" fmla="*/ 314325 h 877107"/>
                <a:gd name="connsiteX32" fmla="*/ 2600325 w 6738937"/>
                <a:gd name="connsiteY32" fmla="*/ 309563 h 877107"/>
                <a:gd name="connsiteX33" fmla="*/ 3005137 w 6738937"/>
                <a:gd name="connsiteY33" fmla="*/ 361950 h 877107"/>
                <a:gd name="connsiteX34" fmla="*/ 3648075 w 6738937"/>
                <a:gd name="connsiteY34" fmla="*/ 361950 h 877107"/>
                <a:gd name="connsiteX35" fmla="*/ 4214812 w 6738937"/>
                <a:gd name="connsiteY35" fmla="*/ 323850 h 877107"/>
                <a:gd name="connsiteX36" fmla="*/ 4672012 w 6738937"/>
                <a:gd name="connsiteY36" fmla="*/ 361950 h 877107"/>
                <a:gd name="connsiteX37" fmla="*/ 4867275 w 6738937"/>
                <a:gd name="connsiteY37" fmla="*/ 328613 h 877107"/>
                <a:gd name="connsiteX38" fmla="*/ 5267325 w 6738937"/>
                <a:gd name="connsiteY38" fmla="*/ 381000 h 877107"/>
                <a:gd name="connsiteX39" fmla="*/ 5681662 w 6738937"/>
                <a:gd name="connsiteY39" fmla="*/ 309563 h 877107"/>
                <a:gd name="connsiteX40" fmla="*/ 5962650 w 6738937"/>
                <a:gd name="connsiteY40" fmla="*/ 223838 h 877107"/>
                <a:gd name="connsiteX41" fmla="*/ 6072187 w 6738937"/>
                <a:gd name="connsiteY41" fmla="*/ 200025 h 877107"/>
                <a:gd name="connsiteX42" fmla="*/ 6186487 w 6738937"/>
                <a:gd name="connsiteY42" fmla="*/ 271463 h 877107"/>
                <a:gd name="connsiteX43" fmla="*/ 6229350 w 6738937"/>
                <a:gd name="connsiteY43" fmla="*/ 314325 h 877107"/>
                <a:gd name="connsiteX44" fmla="*/ 6329362 w 6738937"/>
                <a:gd name="connsiteY44" fmla="*/ 261938 h 877107"/>
                <a:gd name="connsiteX45" fmla="*/ 6376987 w 6738937"/>
                <a:gd name="connsiteY45" fmla="*/ 328613 h 877107"/>
                <a:gd name="connsiteX46" fmla="*/ 6396037 w 6738937"/>
                <a:gd name="connsiteY46" fmla="*/ 385763 h 877107"/>
                <a:gd name="connsiteX47" fmla="*/ 6467475 w 6738937"/>
                <a:gd name="connsiteY47" fmla="*/ 409575 h 877107"/>
                <a:gd name="connsiteX48" fmla="*/ 6543675 w 6738937"/>
                <a:gd name="connsiteY48" fmla="*/ 428625 h 877107"/>
                <a:gd name="connsiteX49" fmla="*/ 6615112 w 6738937"/>
                <a:gd name="connsiteY49" fmla="*/ 390525 h 877107"/>
                <a:gd name="connsiteX50" fmla="*/ 6643687 w 6738937"/>
                <a:gd name="connsiteY50" fmla="*/ 438150 h 877107"/>
                <a:gd name="connsiteX51" fmla="*/ 6738937 w 6738937"/>
                <a:gd name="connsiteY51" fmla="*/ 419100 h 877107"/>
                <a:gd name="connsiteX0" fmla="*/ 6738937 w 6738937"/>
                <a:gd name="connsiteY0" fmla="*/ 419100 h 877107"/>
                <a:gd name="connsiteX1" fmla="*/ 6291262 w 6738937"/>
                <a:gd name="connsiteY1" fmla="*/ 585788 h 877107"/>
                <a:gd name="connsiteX2" fmla="*/ 5429250 w 6738937"/>
                <a:gd name="connsiteY2" fmla="*/ 747713 h 877107"/>
                <a:gd name="connsiteX3" fmla="*/ 4471987 w 6738937"/>
                <a:gd name="connsiteY3" fmla="*/ 828675 h 877107"/>
                <a:gd name="connsiteX4" fmla="*/ 3324225 w 6738937"/>
                <a:gd name="connsiteY4" fmla="*/ 876300 h 877107"/>
                <a:gd name="connsiteX5" fmla="*/ 2147887 w 6738937"/>
                <a:gd name="connsiteY5" fmla="*/ 790575 h 877107"/>
                <a:gd name="connsiteX6" fmla="*/ 1247775 w 6738937"/>
                <a:gd name="connsiteY6" fmla="*/ 528638 h 877107"/>
                <a:gd name="connsiteX7" fmla="*/ 742950 w 6738937"/>
                <a:gd name="connsiteY7" fmla="*/ 385763 h 877107"/>
                <a:gd name="connsiteX8" fmla="*/ 142875 w 6738937"/>
                <a:gd name="connsiteY8" fmla="*/ 176213 h 877107"/>
                <a:gd name="connsiteX9" fmla="*/ 0 w 6738937"/>
                <a:gd name="connsiteY9" fmla="*/ 104775 h 877107"/>
                <a:gd name="connsiteX10" fmla="*/ 38100 w 6738937"/>
                <a:gd name="connsiteY10" fmla="*/ 57150 h 877107"/>
                <a:gd name="connsiteX11" fmla="*/ 100012 w 6738937"/>
                <a:gd name="connsiteY11" fmla="*/ 100013 h 877107"/>
                <a:gd name="connsiteX12" fmla="*/ 142875 w 6738937"/>
                <a:gd name="connsiteY12" fmla="*/ 90488 h 877107"/>
                <a:gd name="connsiteX13" fmla="*/ 157162 w 6738937"/>
                <a:gd name="connsiteY13" fmla="*/ 85725 h 877107"/>
                <a:gd name="connsiteX14" fmla="*/ 219075 w 6738937"/>
                <a:gd name="connsiteY14" fmla="*/ 0 h 877107"/>
                <a:gd name="connsiteX15" fmla="*/ 333375 w 6738937"/>
                <a:gd name="connsiteY15" fmla="*/ 85725 h 877107"/>
                <a:gd name="connsiteX16" fmla="*/ 376237 w 6738937"/>
                <a:gd name="connsiteY16" fmla="*/ 80963 h 877107"/>
                <a:gd name="connsiteX17" fmla="*/ 423862 w 6738937"/>
                <a:gd name="connsiteY17" fmla="*/ 28575 h 877107"/>
                <a:gd name="connsiteX18" fmla="*/ 547687 w 6738937"/>
                <a:gd name="connsiteY18" fmla="*/ 133350 h 877107"/>
                <a:gd name="connsiteX19" fmla="*/ 590550 w 6738937"/>
                <a:gd name="connsiteY19" fmla="*/ 209550 h 877107"/>
                <a:gd name="connsiteX20" fmla="*/ 638175 w 6738937"/>
                <a:gd name="connsiteY20" fmla="*/ 190500 h 877107"/>
                <a:gd name="connsiteX21" fmla="*/ 681037 w 6738937"/>
                <a:gd name="connsiteY21" fmla="*/ 128588 h 877107"/>
                <a:gd name="connsiteX22" fmla="*/ 733425 w 6738937"/>
                <a:gd name="connsiteY22" fmla="*/ 42863 h 877107"/>
                <a:gd name="connsiteX23" fmla="*/ 762000 w 6738937"/>
                <a:gd name="connsiteY23" fmla="*/ 80963 h 877107"/>
                <a:gd name="connsiteX24" fmla="*/ 790575 w 6738937"/>
                <a:gd name="connsiteY24" fmla="*/ 119063 h 877107"/>
                <a:gd name="connsiteX25" fmla="*/ 876300 w 6738937"/>
                <a:gd name="connsiteY25" fmla="*/ 71438 h 877107"/>
                <a:gd name="connsiteX26" fmla="*/ 1000125 w 6738937"/>
                <a:gd name="connsiteY26" fmla="*/ 128588 h 877107"/>
                <a:gd name="connsiteX27" fmla="*/ 1004887 w 6738937"/>
                <a:gd name="connsiteY27" fmla="*/ 180975 h 877107"/>
                <a:gd name="connsiteX28" fmla="*/ 1204912 w 6738937"/>
                <a:gd name="connsiteY28" fmla="*/ 128588 h 877107"/>
                <a:gd name="connsiteX29" fmla="*/ 1362075 w 6738937"/>
                <a:gd name="connsiteY29" fmla="*/ 223838 h 877107"/>
                <a:gd name="connsiteX30" fmla="*/ 1690687 w 6738937"/>
                <a:gd name="connsiteY30" fmla="*/ 247650 h 877107"/>
                <a:gd name="connsiteX31" fmla="*/ 2047875 w 6738937"/>
                <a:gd name="connsiteY31" fmla="*/ 314325 h 877107"/>
                <a:gd name="connsiteX32" fmla="*/ 2600325 w 6738937"/>
                <a:gd name="connsiteY32" fmla="*/ 309563 h 877107"/>
                <a:gd name="connsiteX33" fmla="*/ 3005137 w 6738937"/>
                <a:gd name="connsiteY33" fmla="*/ 361950 h 877107"/>
                <a:gd name="connsiteX34" fmla="*/ 3648075 w 6738937"/>
                <a:gd name="connsiteY34" fmla="*/ 361950 h 877107"/>
                <a:gd name="connsiteX35" fmla="*/ 4214812 w 6738937"/>
                <a:gd name="connsiteY35" fmla="*/ 323850 h 877107"/>
                <a:gd name="connsiteX36" fmla="*/ 4672012 w 6738937"/>
                <a:gd name="connsiteY36" fmla="*/ 361950 h 877107"/>
                <a:gd name="connsiteX37" fmla="*/ 4867275 w 6738937"/>
                <a:gd name="connsiteY37" fmla="*/ 328613 h 877107"/>
                <a:gd name="connsiteX38" fmla="*/ 5267325 w 6738937"/>
                <a:gd name="connsiteY38" fmla="*/ 381000 h 877107"/>
                <a:gd name="connsiteX39" fmla="*/ 5681662 w 6738937"/>
                <a:gd name="connsiteY39" fmla="*/ 309563 h 877107"/>
                <a:gd name="connsiteX40" fmla="*/ 5962650 w 6738937"/>
                <a:gd name="connsiteY40" fmla="*/ 223838 h 877107"/>
                <a:gd name="connsiteX41" fmla="*/ 6072187 w 6738937"/>
                <a:gd name="connsiteY41" fmla="*/ 200025 h 877107"/>
                <a:gd name="connsiteX42" fmla="*/ 6186487 w 6738937"/>
                <a:gd name="connsiteY42" fmla="*/ 271463 h 877107"/>
                <a:gd name="connsiteX43" fmla="*/ 6229350 w 6738937"/>
                <a:gd name="connsiteY43" fmla="*/ 314325 h 877107"/>
                <a:gd name="connsiteX44" fmla="*/ 6329362 w 6738937"/>
                <a:gd name="connsiteY44" fmla="*/ 261938 h 877107"/>
                <a:gd name="connsiteX45" fmla="*/ 6376987 w 6738937"/>
                <a:gd name="connsiteY45" fmla="*/ 328613 h 877107"/>
                <a:gd name="connsiteX46" fmla="*/ 6396037 w 6738937"/>
                <a:gd name="connsiteY46" fmla="*/ 385763 h 877107"/>
                <a:gd name="connsiteX47" fmla="*/ 6467475 w 6738937"/>
                <a:gd name="connsiteY47" fmla="*/ 409575 h 877107"/>
                <a:gd name="connsiteX48" fmla="*/ 6543675 w 6738937"/>
                <a:gd name="connsiteY48" fmla="*/ 428625 h 877107"/>
                <a:gd name="connsiteX49" fmla="*/ 6615112 w 6738937"/>
                <a:gd name="connsiteY49" fmla="*/ 390525 h 877107"/>
                <a:gd name="connsiteX50" fmla="*/ 6643687 w 6738937"/>
                <a:gd name="connsiteY50" fmla="*/ 438150 h 877107"/>
                <a:gd name="connsiteX51" fmla="*/ 6738937 w 6738937"/>
                <a:gd name="connsiteY51" fmla="*/ 419100 h 877107"/>
                <a:gd name="connsiteX0" fmla="*/ 6738937 w 6738937"/>
                <a:gd name="connsiteY0" fmla="*/ 419100 h 877107"/>
                <a:gd name="connsiteX1" fmla="*/ 6291262 w 6738937"/>
                <a:gd name="connsiteY1" fmla="*/ 585788 h 877107"/>
                <a:gd name="connsiteX2" fmla="*/ 5429250 w 6738937"/>
                <a:gd name="connsiteY2" fmla="*/ 747713 h 877107"/>
                <a:gd name="connsiteX3" fmla="*/ 4471987 w 6738937"/>
                <a:gd name="connsiteY3" fmla="*/ 828675 h 877107"/>
                <a:gd name="connsiteX4" fmla="*/ 3324225 w 6738937"/>
                <a:gd name="connsiteY4" fmla="*/ 876300 h 877107"/>
                <a:gd name="connsiteX5" fmla="*/ 2147887 w 6738937"/>
                <a:gd name="connsiteY5" fmla="*/ 790575 h 877107"/>
                <a:gd name="connsiteX6" fmla="*/ 1247775 w 6738937"/>
                <a:gd name="connsiteY6" fmla="*/ 528638 h 877107"/>
                <a:gd name="connsiteX7" fmla="*/ 742950 w 6738937"/>
                <a:gd name="connsiteY7" fmla="*/ 385763 h 877107"/>
                <a:gd name="connsiteX8" fmla="*/ 142875 w 6738937"/>
                <a:gd name="connsiteY8" fmla="*/ 176213 h 877107"/>
                <a:gd name="connsiteX9" fmla="*/ 0 w 6738937"/>
                <a:gd name="connsiteY9" fmla="*/ 104775 h 877107"/>
                <a:gd name="connsiteX10" fmla="*/ 38100 w 6738937"/>
                <a:gd name="connsiteY10" fmla="*/ 57150 h 877107"/>
                <a:gd name="connsiteX11" fmla="*/ 100012 w 6738937"/>
                <a:gd name="connsiteY11" fmla="*/ 100013 h 877107"/>
                <a:gd name="connsiteX12" fmla="*/ 142875 w 6738937"/>
                <a:gd name="connsiteY12" fmla="*/ 90488 h 877107"/>
                <a:gd name="connsiteX13" fmla="*/ 157162 w 6738937"/>
                <a:gd name="connsiteY13" fmla="*/ 85725 h 877107"/>
                <a:gd name="connsiteX14" fmla="*/ 219075 w 6738937"/>
                <a:gd name="connsiteY14" fmla="*/ 0 h 877107"/>
                <a:gd name="connsiteX15" fmla="*/ 333375 w 6738937"/>
                <a:gd name="connsiteY15" fmla="*/ 85725 h 877107"/>
                <a:gd name="connsiteX16" fmla="*/ 376237 w 6738937"/>
                <a:gd name="connsiteY16" fmla="*/ 80963 h 877107"/>
                <a:gd name="connsiteX17" fmla="*/ 423862 w 6738937"/>
                <a:gd name="connsiteY17" fmla="*/ 28575 h 877107"/>
                <a:gd name="connsiteX18" fmla="*/ 547687 w 6738937"/>
                <a:gd name="connsiteY18" fmla="*/ 133350 h 877107"/>
                <a:gd name="connsiteX19" fmla="*/ 590550 w 6738937"/>
                <a:gd name="connsiteY19" fmla="*/ 209550 h 877107"/>
                <a:gd name="connsiteX20" fmla="*/ 638175 w 6738937"/>
                <a:gd name="connsiteY20" fmla="*/ 190500 h 877107"/>
                <a:gd name="connsiteX21" fmla="*/ 681037 w 6738937"/>
                <a:gd name="connsiteY21" fmla="*/ 128588 h 877107"/>
                <a:gd name="connsiteX22" fmla="*/ 733425 w 6738937"/>
                <a:gd name="connsiteY22" fmla="*/ 42863 h 877107"/>
                <a:gd name="connsiteX23" fmla="*/ 762000 w 6738937"/>
                <a:gd name="connsiteY23" fmla="*/ 80963 h 877107"/>
                <a:gd name="connsiteX24" fmla="*/ 790575 w 6738937"/>
                <a:gd name="connsiteY24" fmla="*/ 119063 h 877107"/>
                <a:gd name="connsiteX25" fmla="*/ 876300 w 6738937"/>
                <a:gd name="connsiteY25" fmla="*/ 71438 h 877107"/>
                <a:gd name="connsiteX26" fmla="*/ 1000125 w 6738937"/>
                <a:gd name="connsiteY26" fmla="*/ 128588 h 877107"/>
                <a:gd name="connsiteX27" fmla="*/ 1004887 w 6738937"/>
                <a:gd name="connsiteY27" fmla="*/ 180975 h 877107"/>
                <a:gd name="connsiteX28" fmla="*/ 1204912 w 6738937"/>
                <a:gd name="connsiteY28" fmla="*/ 128588 h 877107"/>
                <a:gd name="connsiteX29" fmla="*/ 1362075 w 6738937"/>
                <a:gd name="connsiteY29" fmla="*/ 223838 h 877107"/>
                <a:gd name="connsiteX30" fmla="*/ 1690687 w 6738937"/>
                <a:gd name="connsiteY30" fmla="*/ 247650 h 877107"/>
                <a:gd name="connsiteX31" fmla="*/ 2047875 w 6738937"/>
                <a:gd name="connsiteY31" fmla="*/ 314325 h 877107"/>
                <a:gd name="connsiteX32" fmla="*/ 2600325 w 6738937"/>
                <a:gd name="connsiteY32" fmla="*/ 309563 h 877107"/>
                <a:gd name="connsiteX33" fmla="*/ 3005137 w 6738937"/>
                <a:gd name="connsiteY33" fmla="*/ 361950 h 877107"/>
                <a:gd name="connsiteX34" fmla="*/ 3648075 w 6738937"/>
                <a:gd name="connsiteY34" fmla="*/ 361950 h 877107"/>
                <a:gd name="connsiteX35" fmla="*/ 4214812 w 6738937"/>
                <a:gd name="connsiteY35" fmla="*/ 323850 h 877107"/>
                <a:gd name="connsiteX36" fmla="*/ 4672012 w 6738937"/>
                <a:gd name="connsiteY36" fmla="*/ 361950 h 877107"/>
                <a:gd name="connsiteX37" fmla="*/ 4867275 w 6738937"/>
                <a:gd name="connsiteY37" fmla="*/ 328613 h 877107"/>
                <a:gd name="connsiteX38" fmla="*/ 5267325 w 6738937"/>
                <a:gd name="connsiteY38" fmla="*/ 381000 h 877107"/>
                <a:gd name="connsiteX39" fmla="*/ 5681662 w 6738937"/>
                <a:gd name="connsiteY39" fmla="*/ 309563 h 877107"/>
                <a:gd name="connsiteX40" fmla="*/ 5962650 w 6738937"/>
                <a:gd name="connsiteY40" fmla="*/ 223838 h 877107"/>
                <a:gd name="connsiteX41" fmla="*/ 6072187 w 6738937"/>
                <a:gd name="connsiteY41" fmla="*/ 200025 h 877107"/>
                <a:gd name="connsiteX42" fmla="*/ 6186487 w 6738937"/>
                <a:gd name="connsiteY42" fmla="*/ 271463 h 877107"/>
                <a:gd name="connsiteX43" fmla="*/ 6229350 w 6738937"/>
                <a:gd name="connsiteY43" fmla="*/ 314325 h 877107"/>
                <a:gd name="connsiteX44" fmla="*/ 6329362 w 6738937"/>
                <a:gd name="connsiteY44" fmla="*/ 261938 h 877107"/>
                <a:gd name="connsiteX45" fmla="*/ 6376987 w 6738937"/>
                <a:gd name="connsiteY45" fmla="*/ 328613 h 877107"/>
                <a:gd name="connsiteX46" fmla="*/ 6396037 w 6738937"/>
                <a:gd name="connsiteY46" fmla="*/ 385763 h 877107"/>
                <a:gd name="connsiteX47" fmla="*/ 6467475 w 6738937"/>
                <a:gd name="connsiteY47" fmla="*/ 409575 h 877107"/>
                <a:gd name="connsiteX48" fmla="*/ 6543675 w 6738937"/>
                <a:gd name="connsiteY48" fmla="*/ 428625 h 877107"/>
                <a:gd name="connsiteX49" fmla="*/ 6615112 w 6738937"/>
                <a:gd name="connsiteY49" fmla="*/ 390525 h 877107"/>
                <a:gd name="connsiteX50" fmla="*/ 6643687 w 6738937"/>
                <a:gd name="connsiteY50" fmla="*/ 438150 h 877107"/>
                <a:gd name="connsiteX51" fmla="*/ 6738937 w 6738937"/>
                <a:gd name="connsiteY51" fmla="*/ 419100 h 877107"/>
                <a:gd name="connsiteX0" fmla="*/ 6738937 w 6738937"/>
                <a:gd name="connsiteY0" fmla="*/ 419100 h 877107"/>
                <a:gd name="connsiteX1" fmla="*/ 6300787 w 6738937"/>
                <a:gd name="connsiteY1" fmla="*/ 557213 h 877107"/>
                <a:gd name="connsiteX2" fmla="*/ 5429250 w 6738937"/>
                <a:gd name="connsiteY2" fmla="*/ 747713 h 877107"/>
                <a:gd name="connsiteX3" fmla="*/ 4471987 w 6738937"/>
                <a:gd name="connsiteY3" fmla="*/ 828675 h 877107"/>
                <a:gd name="connsiteX4" fmla="*/ 3324225 w 6738937"/>
                <a:gd name="connsiteY4" fmla="*/ 876300 h 877107"/>
                <a:gd name="connsiteX5" fmla="*/ 2147887 w 6738937"/>
                <a:gd name="connsiteY5" fmla="*/ 790575 h 877107"/>
                <a:gd name="connsiteX6" fmla="*/ 1247775 w 6738937"/>
                <a:gd name="connsiteY6" fmla="*/ 528638 h 877107"/>
                <a:gd name="connsiteX7" fmla="*/ 742950 w 6738937"/>
                <a:gd name="connsiteY7" fmla="*/ 385763 h 877107"/>
                <a:gd name="connsiteX8" fmla="*/ 142875 w 6738937"/>
                <a:gd name="connsiteY8" fmla="*/ 176213 h 877107"/>
                <a:gd name="connsiteX9" fmla="*/ 0 w 6738937"/>
                <a:gd name="connsiteY9" fmla="*/ 104775 h 877107"/>
                <a:gd name="connsiteX10" fmla="*/ 38100 w 6738937"/>
                <a:gd name="connsiteY10" fmla="*/ 57150 h 877107"/>
                <a:gd name="connsiteX11" fmla="*/ 100012 w 6738937"/>
                <a:gd name="connsiteY11" fmla="*/ 100013 h 877107"/>
                <a:gd name="connsiteX12" fmla="*/ 142875 w 6738937"/>
                <a:gd name="connsiteY12" fmla="*/ 90488 h 877107"/>
                <a:gd name="connsiteX13" fmla="*/ 157162 w 6738937"/>
                <a:gd name="connsiteY13" fmla="*/ 85725 h 877107"/>
                <a:gd name="connsiteX14" fmla="*/ 219075 w 6738937"/>
                <a:gd name="connsiteY14" fmla="*/ 0 h 877107"/>
                <a:gd name="connsiteX15" fmla="*/ 333375 w 6738937"/>
                <a:gd name="connsiteY15" fmla="*/ 85725 h 877107"/>
                <a:gd name="connsiteX16" fmla="*/ 376237 w 6738937"/>
                <a:gd name="connsiteY16" fmla="*/ 80963 h 877107"/>
                <a:gd name="connsiteX17" fmla="*/ 423862 w 6738937"/>
                <a:gd name="connsiteY17" fmla="*/ 28575 h 877107"/>
                <a:gd name="connsiteX18" fmla="*/ 547687 w 6738937"/>
                <a:gd name="connsiteY18" fmla="*/ 133350 h 877107"/>
                <a:gd name="connsiteX19" fmla="*/ 590550 w 6738937"/>
                <a:gd name="connsiteY19" fmla="*/ 209550 h 877107"/>
                <a:gd name="connsiteX20" fmla="*/ 638175 w 6738937"/>
                <a:gd name="connsiteY20" fmla="*/ 190500 h 877107"/>
                <a:gd name="connsiteX21" fmla="*/ 681037 w 6738937"/>
                <a:gd name="connsiteY21" fmla="*/ 128588 h 877107"/>
                <a:gd name="connsiteX22" fmla="*/ 733425 w 6738937"/>
                <a:gd name="connsiteY22" fmla="*/ 42863 h 877107"/>
                <a:gd name="connsiteX23" fmla="*/ 762000 w 6738937"/>
                <a:gd name="connsiteY23" fmla="*/ 80963 h 877107"/>
                <a:gd name="connsiteX24" fmla="*/ 790575 w 6738937"/>
                <a:gd name="connsiteY24" fmla="*/ 119063 h 877107"/>
                <a:gd name="connsiteX25" fmla="*/ 876300 w 6738937"/>
                <a:gd name="connsiteY25" fmla="*/ 71438 h 877107"/>
                <a:gd name="connsiteX26" fmla="*/ 1000125 w 6738937"/>
                <a:gd name="connsiteY26" fmla="*/ 128588 h 877107"/>
                <a:gd name="connsiteX27" fmla="*/ 1004887 w 6738937"/>
                <a:gd name="connsiteY27" fmla="*/ 180975 h 877107"/>
                <a:gd name="connsiteX28" fmla="*/ 1204912 w 6738937"/>
                <a:gd name="connsiteY28" fmla="*/ 128588 h 877107"/>
                <a:gd name="connsiteX29" fmla="*/ 1362075 w 6738937"/>
                <a:gd name="connsiteY29" fmla="*/ 223838 h 877107"/>
                <a:gd name="connsiteX30" fmla="*/ 1690687 w 6738937"/>
                <a:gd name="connsiteY30" fmla="*/ 247650 h 877107"/>
                <a:gd name="connsiteX31" fmla="*/ 2047875 w 6738937"/>
                <a:gd name="connsiteY31" fmla="*/ 314325 h 877107"/>
                <a:gd name="connsiteX32" fmla="*/ 2600325 w 6738937"/>
                <a:gd name="connsiteY32" fmla="*/ 309563 h 877107"/>
                <a:gd name="connsiteX33" fmla="*/ 3005137 w 6738937"/>
                <a:gd name="connsiteY33" fmla="*/ 361950 h 877107"/>
                <a:gd name="connsiteX34" fmla="*/ 3648075 w 6738937"/>
                <a:gd name="connsiteY34" fmla="*/ 361950 h 877107"/>
                <a:gd name="connsiteX35" fmla="*/ 4214812 w 6738937"/>
                <a:gd name="connsiteY35" fmla="*/ 323850 h 877107"/>
                <a:gd name="connsiteX36" fmla="*/ 4672012 w 6738937"/>
                <a:gd name="connsiteY36" fmla="*/ 361950 h 877107"/>
                <a:gd name="connsiteX37" fmla="*/ 4867275 w 6738937"/>
                <a:gd name="connsiteY37" fmla="*/ 328613 h 877107"/>
                <a:gd name="connsiteX38" fmla="*/ 5267325 w 6738937"/>
                <a:gd name="connsiteY38" fmla="*/ 381000 h 877107"/>
                <a:gd name="connsiteX39" fmla="*/ 5681662 w 6738937"/>
                <a:gd name="connsiteY39" fmla="*/ 309563 h 877107"/>
                <a:gd name="connsiteX40" fmla="*/ 5962650 w 6738937"/>
                <a:gd name="connsiteY40" fmla="*/ 223838 h 877107"/>
                <a:gd name="connsiteX41" fmla="*/ 6072187 w 6738937"/>
                <a:gd name="connsiteY41" fmla="*/ 200025 h 877107"/>
                <a:gd name="connsiteX42" fmla="*/ 6186487 w 6738937"/>
                <a:gd name="connsiteY42" fmla="*/ 271463 h 877107"/>
                <a:gd name="connsiteX43" fmla="*/ 6229350 w 6738937"/>
                <a:gd name="connsiteY43" fmla="*/ 314325 h 877107"/>
                <a:gd name="connsiteX44" fmla="*/ 6329362 w 6738937"/>
                <a:gd name="connsiteY44" fmla="*/ 261938 h 877107"/>
                <a:gd name="connsiteX45" fmla="*/ 6376987 w 6738937"/>
                <a:gd name="connsiteY45" fmla="*/ 328613 h 877107"/>
                <a:gd name="connsiteX46" fmla="*/ 6396037 w 6738937"/>
                <a:gd name="connsiteY46" fmla="*/ 385763 h 877107"/>
                <a:gd name="connsiteX47" fmla="*/ 6467475 w 6738937"/>
                <a:gd name="connsiteY47" fmla="*/ 409575 h 877107"/>
                <a:gd name="connsiteX48" fmla="*/ 6543675 w 6738937"/>
                <a:gd name="connsiteY48" fmla="*/ 428625 h 877107"/>
                <a:gd name="connsiteX49" fmla="*/ 6615112 w 6738937"/>
                <a:gd name="connsiteY49" fmla="*/ 390525 h 877107"/>
                <a:gd name="connsiteX50" fmla="*/ 6643687 w 6738937"/>
                <a:gd name="connsiteY50" fmla="*/ 438150 h 877107"/>
                <a:gd name="connsiteX51" fmla="*/ 6738937 w 6738937"/>
                <a:gd name="connsiteY51" fmla="*/ 419100 h 877107"/>
                <a:gd name="connsiteX0" fmla="*/ 6738937 w 6738937"/>
                <a:gd name="connsiteY0" fmla="*/ 419100 h 876307"/>
                <a:gd name="connsiteX1" fmla="*/ 6300787 w 6738937"/>
                <a:gd name="connsiteY1" fmla="*/ 557213 h 876307"/>
                <a:gd name="connsiteX2" fmla="*/ 5429250 w 6738937"/>
                <a:gd name="connsiteY2" fmla="*/ 747713 h 876307"/>
                <a:gd name="connsiteX3" fmla="*/ 4481512 w 6738937"/>
                <a:gd name="connsiteY3" fmla="*/ 795337 h 876307"/>
                <a:gd name="connsiteX4" fmla="*/ 3324225 w 6738937"/>
                <a:gd name="connsiteY4" fmla="*/ 876300 h 876307"/>
                <a:gd name="connsiteX5" fmla="*/ 2147887 w 6738937"/>
                <a:gd name="connsiteY5" fmla="*/ 790575 h 876307"/>
                <a:gd name="connsiteX6" fmla="*/ 1247775 w 6738937"/>
                <a:gd name="connsiteY6" fmla="*/ 528638 h 876307"/>
                <a:gd name="connsiteX7" fmla="*/ 742950 w 6738937"/>
                <a:gd name="connsiteY7" fmla="*/ 385763 h 876307"/>
                <a:gd name="connsiteX8" fmla="*/ 142875 w 6738937"/>
                <a:gd name="connsiteY8" fmla="*/ 176213 h 876307"/>
                <a:gd name="connsiteX9" fmla="*/ 0 w 6738937"/>
                <a:gd name="connsiteY9" fmla="*/ 104775 h 876307"/>
                <a:gd name="connsiteX10" fmla="*/ 38100 w 6738937"/>
                <a:gd name="connsiteY10" fmla="*/ 57150 h 876307"/>
                <a:gd name="connsiteX11" fmla="*/ 100012 w 6738937"/>
                <a:gd name="connsiteY11" fmla="*/ 100013 h 876307"/>
                <a:gd name="connsiteX12" fmla="*/ 142875 w 6738937"/>
                <a:gd name="connsiteY12" fmla="*/ 90488 h 876307"/>
                <a:gd name="connsiteX13" fmla="*/ 157162 w 6738937"/>
                <a:gd name="connsiteY13" fmla="*/ 85725 h 876307"/>
                <a:gd name="connsiteX14" fmla="*/ 219075 w 6738937"/>
                <a:gd name="connsiteY14" fmla="*/ 0 h 876307"/>
                <a:gd name="connsiteX15" fmla="*/ 333375 w 6738937"/>
                <a:gd name="connsiteY15" fmla="*/ 85725 h 876307"/>
                <a:gd name="connsiteX16" fmla="*/ 376237 w 6738937"/>
                <a:gd name="connsiteY16" fmla="*/ 80963 h 876307"/>
                <a:gd name="connsiteX17" fmla="*/ 423862 w 6738937"/>
                <a:gd name="connsiteY17" fmla="*/ 28575 h 876307"/>
                <a:gd name="connsiteX18" fmla="*/ 547687 w 6738937"/>
                <a:gd name="connsiteY18" fmla="*/ 133350 h 876307"/>
                <a:gd name="connsiteX19" fmla="*/ 590550 w 6738937"/>
                <a:gd name="connsiteY19" fmla="*/ 209550 h 876307"/>
                <a:gd name="connsiteX20" fmla="*/ 638175 w 6738937"/>
                <a:gd name="connsiteY20" fmla="*/ 190500 h 876307"/>
                <a:gd name="connsiteX21" fmla="*/ 681037 w 6738937"/>
                <a:gd name="connsiteY21" fmla="*/ 128588 h 876307"/>
                <a:gd name="connsiteX22" fmla="*/ 733425 w 6738937"/>
                <a:gd name="connsiteY22" fmla="*/ 42863 h 876307"/>
                <a:gd name="connsiteX23" fmla="*/ 762000 w 6738937"/>
                <a:gd name="connsiteY23" fmla="*/ 80963 h 876307"/>
                <a:gd name="connsiteX24" fmla="*/ 790575 w 6738937"/>
                <a:gd name="connsiteY24" fmla="*/ 119063 h 876307"/>
                <a:gd name="connsiteX25" fmla="*/ 876300 w 6738937"/>
                <a:gd name="connsiteY25" fmla="*/ 71438 h 876307"/>
                <a:gd name="connsiteX26" fmla="*/ 1000125 w 6738937"/>
                <a:gd name="connsiteY26" fmla="*/ 128588 h 876307"/>
                <a:gd name="connsiteX27" fmla="*/ 1004887 w 6738937"/>
                <a:gd name="connsiteY27" fmla="*/ 180975 h 876307"/>
                <a:gd name="connsiteX28" fmla="*/ 1204912 w 6738937"/>
                <a:gd name="connsiteY28" fmla="*/ 128588 h 876307"/>
                <a:gd name="connsiteX29" fmla="*/ 1362075 w 6738937"/>
                <a:gd name="connsiteY29" fmla="*/ 223838 h 876307"/>
                <a:gd name="connsiteX30" fmla="*/ 1690687 w 6738937"/>
                <a:gd name="connsiteY30" fmla="*/ 247650 h 876307"/>
                <a:gd name="connsiteX31" fmla="*/ 2047875 w 6738937"/>
                <a:gd name="connsiteY31" fmla="*/ 314325 h 876307"/>
                <a:gd name="connsiteX32" fmla="*/ 2600325 w 6738937"/>
                <a:gd name="connsiteY32" fmla="*/ 309563 h 876307"/>
                <a:gd name="connsiteX33" fmla="*/ 3005137 w 6738937"/>
                <a:gd name="connsiteY33" fmla="*/ 361950 h 876307"/>
                <a:gd name="connsiteX34" fmla="*/ 3648075 w 6738937"/>
                <a:gd name="connsiteY34" fmla="*/ 361950 h 876307"/>
                <a:gd name="connsiteX35" fmla="*/ 4214812 w 6738937"/>
                <a:gd name="connsiteY35" fmla="*/ 323850 h 876307"/>
                <a:gd name="connsiteX36" fmla="*/ 4672012 w 6738937"/>
                <a:gd name="connsiteY36" fmla="*/ 361950 h 876307"/>
                <a:gd name="connsiteX37" fmla="*/ 4867275 w 6738937"/>
                <a:gd name="connsiteY37" fmla="*/ 328613 h 876307"/>
                <a:gd name="connsiteX38" fmla="*/ 5267325 w 6738937"/>
                <a:gd name="connsiteY38" fmla="*/ 381000 h 876307"/>
                <a:gd name="connsiteX39" fmla="*/ 5681662 w 6738937"/>
                <a:gd name="connsiteY39" fmla="*/ 309563 h 876307"/>
                <a:gd name="connsiteX40" fmla="*/ 5962650 w 6738937"/>
                <a:gd name="connsiteY40" fmla="*/ 223838 h 876307"/>
                <a:gd name="connsiteX41" fmla="*/ 6072187 w 6738937"/>
                <a:gd name="connsiteY41" fmla="*/ 200025 h 876307"/>
                <a:gd name="connsiteX42" fmla="*/ 6186487 w 6738937"/>
                <a:gd name="connsiteY42" fmla="*/ 271463 h 876307"/>
                <a:gd name="connsiteX43" fmla="*/ 6229350 w 6738937"/>
                <a:gd name="connsiteY43" fmla="*/ 314325 h 876307"/>
                <a:gd name="connsiteX44" fmla="*/ 6329362 w 6738937"/>
                <a:gd name="connsiteY44" fmla="*/ 261938 h 876307"/>
                <a:gd name="connsiteX45" fmla="*/ 6376987 w 6738937"/>
                <a:gd name="connsiteY45" fmla="*/ 328613 h 876307"/>
                <a:gd name="connsiteX46" fmla="*/ 6396037 w 6738937"/>
                <a:gd name="connsiteY46" fmla="*/ 385763 h 876307"/>
                <a:gd name="connsiteX47" fmla="*/ 6467475 w 6738937"/>
                <a:gd name="connsiteY47" fmla="*/ 409575 h 876307"/>
                <a:gd name="connsiteX48" fmla="*/ 6543675 w 6738937"/>
                <a:gd name="connsiteY48" fmla="*/ 428625 h 876307"/>
                <a:gd name="connsiteX49" fmla="*/ 6615112 w 6738937"/>
                <a:gd name="connsiteY49" fmla="*/ 390525 h 876307"/>
                <a:gd name="connsiteX50" fmla="*/ 6643687 w 6738937"/>
                <a:gd name="connsiteY50" fmla="*/ 438150 h 876307"/>
                <a:gd name="connsiteX51" fmla="*/ 6738937 w 6738937"/>
                <a:gd name="connsiteY51" fmla="*/ 419100 h 876307"/>
                <a:gd name="connsiteX0" fmla="*/ 6738937 w 6738937"/>
                <a:gd name="connsiteY0" fmla="*/ 419100 h 809802"/>
                <a:gd name="connsiteX1" fmla="*/ 6300787 w 6738937"/>
                <a:gd name="connsiteY1" fmla="*/ 557213 h 809802"/>
                <a:gd name="connsiteX2" fmla="*/ 5429250 w 6738937"/>
                <a:gd name="connsiteY2" fmla="*/ 747713 h 809802"/>
                <a:gd name="connsiteX3" fmla="*/ 4481512 w 6738937"/>
                <a:gd name="connsiteY3" fmla="*/ 795337 h 809802"/>
                <a:gd name="connsiteX4" fmla="*/ 3343275 w 6738937"/>
                <a:gd name="connsiteY4" fmla="*/ 790575 h 809802"/>
                <a:gd name="connsiteX5" fmla="*/ 2147887 w 6738937"/>
                <a:gd name="connsiteY5" fmla="*/ 790575 h 809802"/>
                <a:gd name="connsiteX6" fmla="*/ 1247775 w 6738937"/>
                <a:gd name="connsiteY6" fmla="*/ 528638 h 809802"/>
                <a:gd name="connsiteX7" fmla="*/ 742950 w 6738937"/>
                <a:gd name="connsiteY7" fmla="*/ 385763 h 809802"/>
                <a:gd name="connsiteX8" fmla="*/ 142875 w 6738937"/>
                <a:gd name="connsiteY8" fmla="*/ 176213 h 809802"/>
                <a:gd name="connsiteX9" fmla="*/ 0 w 6738937"/>
                <a:gd name="connsiteY9" fmla="*/ 104775 h 809802"/>
                <a:gd name="connsiteX10" fmla="*/ 38100 w 6738937"/>
                <a:gd name="connsiteY10" fmla="*/ 57150 h 809802"/>
                <a:gd name="connsiteX11" fmla="*/ 100012 w 6738937"/>
                <a:gd name="connsiteY11" fmla="*/ 100013 h 809802"/>
                <a:gd name="connsiteX12" fmla="*/ 142875 w 6738937"/>
                <a:gd name="connsiteY12" fmla="*/ 90488 h 809802"/>
                <a:gd name="connsiteX13" fmla="*/ 157162 w 6738937"/>
                <a:gd name="connsiteY13" fmla="*/ 85725 h 809802"/>
                <a:gd name="connsiteX14" fmla="*/ 219075 w 6738937"/>
                <a:gd name="connsiteY14" fmla="*/ 0 h 809802"/>
                <a:gd name="connsiteX15" fmla="*/ 333375 w 6738937"/>
                <a:gd name="connsiteY15" fmla="*/ 85725 h 809802"/>
                <a:gd name="connsiteX16" fmla="*/ 376237 w 6738937"/>
                <a:gd name="connsiteY16" fmla="*/ 80963 h 809802"/>
                <a:gd name="connsiteX17" fmla="*/ 423862 w 6738937"/>
                <a:gd name="connsiteY17" fmla="*/ 28575 h 809802"/>
                <a:gd name="connsiteX18" fmla="*/ 547687 w 6738937"/>
                <a:gd name="connsiteY18" fmla="*/ 133350 h 809802"/>
                <a:gd name="connsiteX19" fmla="*/ 590550 w 6738937"/>
                <a:gd name="connsiteY19" fmla="*/ 209550 h 809802"/>
                <a:gd name="connsiteX20" fmla="*/ 638175 w 6738937"/>
                <a:gd name="connsiteY20" fmla="*/ 190500 h 809802"/>
                <a:gd name="connsiteX21" fmla="*/ 681037 w 6738937"/>
                <a:gd name="connsiteY21" fmla="*/ 128588 h 809802"/>
                <a:gd name="connsiteX22" fmla="*/ 733425 w 6738937"/>
                <a:gd name="connsiteY22" fmla="*/ 42863 h 809802"/>
                <a:gd name="connsiteX23" fmla="*/ 762000 w 6738937"/>
                <a:gd name="connsiteY23" fmla="*/ 80963 h 809802"/>
                <a:gd name="connsiteX24" fmla="*/ 790575 w 6738937"/>
                <a:gd name="connsiteY24" fmla="*/ 119063 h 809802"/>
                <a:gd name="connsiteX25" fmla="*/ 876300 w 6738937"/>
                <a:gd name="connsiteY25" fmla="*/ 71438 h 809802"/>
                <a:gd name="connsiteX26" fmla="*/ 1000125 w 6738937"/>
                <a:gd name="connsiteY26" fmla="*/ 128588 h 809802"/>
                <a:gd name="connsiteX27" fmla="*/ 1004887 w 6738937"/>
                <a:gd name="connsiteY27" fmla="*/ 180975 h 809802"/>
                <a:gd name="connsiteX28" fmla="*/ 1204912 w 6738937"/>
                <a:gd name="connsiteY28" fmla="*/ 128588 h 809802"/>
                <a:gd name="connsiteX29" fmla="*/ 1362075 w 6738937"/>
                <a:gd name="connsiteY29" fmla="*/ 223838 h 809802"/>
                <a:gd name="connsiteX30" fmla="*/ 1690687 w 6738937"/>
                <a:gd name="connsiteY30" fmla="*/ 247650 h 809802"/>
                <a:gd name="connsiteX31" fmla="*/ 2047875 w 6738937"/>
                <a:gd name="connsiteY31" fmla="*/ 314325 h 809802"/>
                <a:gd name="connsiteX32" fmla="*/ 2600325 w 6738937"/>
                <a:gd name="connsiteY32" fmla="*/ 309563 h 809802"/>
                <a:gd name="connsiteX33" fmla="*/ 3005137 w 6738937"/>
                <a:gd name="connsiteY33" fmla="*/ 361950 h 809802"/>
                <a:gd name="connsiteX34" fmla="*/ 3648075 w 6738937"/>
                <a:gd name="connsiteY34" fmla="*/ 361950 h 809802"/>
                <a:gd name="connsiteX35" fmla="*/ 4214812 w 6738937"/>
                <a:gd name="connsiteY35" fmla="*/ 323850 h 809802"/>
                <a:gd name="connsiteX36" fmla="*/ 4672012 w 6738937"/>
                <a:gd name="connsiteY36" fmla="*/ 361950 h 809802"/>
                <a:gd name="connsiteX37" fmla="*/ 4867275 w 6738937"/>
                <a:gd name="connsiteY37" fmla="*/ 328613 h 809802"/>
                <a:gd name="connsiteX38" fmla="*/ 5267325 w 6738937"/>
                <a:gd name="connsiteY38" fmla="*/ 381000 h 809802"/>
                <a:gd name="connsiteX39" fmla="*/ 5681662 w 6738937"/>
                <a:gd name="connsiteY39" fmla="*/ 309563 h 809802"/>
                <a:gd name="connsiteX40" fmla="*/ 5962650 w 6738937"/>
                <a:gd name="connsiteY40" fmla="*/ 223838 h 809802"/>
                <a:gd name="connsiteX41" fmla="*/ 6072187 w 6738937"/>
                <a:gd name="connsiteY41" fmla="*/ 200025 h 809802"/>
                <a:gd name="connsiteX42" fmla="*/ 6186487 w 6738937"/>
                <a:gd name="connsiteY42" fmla="*/ 271463 h 809802"/>
                <a:gd name="connsiteX43" fmla="*/ 6229350 w 6738937"/>
                <a:gd name="connsiteY43" fmla="*/ 314325 h 809802"/>
                <a:gd name="connsiteX44" fmla="*/ 6329362 w 6738937"/>
                <a:gd name="connsiteY44" fmla="*/ 261938 h 809802"/>
                <a:gd name="connsiteX45" fmla="*/ 6376987 w 6738937"/>
                <a:gd name="connsiteY45" fmla="*/ 328613 h 809802"/>
                <a:gd name="connsiteX46" fmla="*/ 6396037 w 6738937"/>
                <a:gd name="connsiteY46" fmla="*/ 385763 h 809802"/>
                <a:gd name="connsiteX47" fmla="*/ 6467475 w 6738937"/>
                <a:gd name="connsiteY47" fmla="*/ 409575 h 809802"/>
                <a:gd name="connsiteX48" fmla="*/ 6543675 w 6738937"/>
                <a:gd name="connsiteY48" fmla="*/ 428625 h 809802"/>
                <a:gd name="connsiteX49" fmla="*/ 6615112 w 6738937"/>
                <a:gd name="connsiteY49" fmla="*/ 390525 h 809802"/>
                <a:gd name="connsiteX50" fmla="*/ 6643687 w 6738937"/>
                <a:gd name="connsiteY50" fmla="*/ 438150 h 809802"/>
                <a:gd name="connsiteX51" fmla="*/ 6738937 w 6738937"/>
                <a:gd name="connsiteY51" fmla="*/ 419100 h 809802"/>
                <a:gd name="connsiteX0" fmla="*/ 6738937 w 6738937"/>
                <a:gd name="connsiteY0" fmla="*/ 419100 h 800472"/>
                <a:gd name="connsiteX1" fmla="*/ 6300787 w 6738937"/>
                <a:gd name="connsiteY1" fmla="*/ 557213 h 800472"/>
                <a:gd name="connsiteX2" fmla="*/ 5429250 w 6738937"/>
                <a:gd name="connsiteY2" fmla="*/ 747713 h 800472"/>
                <a:gd name="connsiteX3" fmla="*/ 4481512 w 6738937"/>
                <a:gd name="connsiteY3" fmla="*/ 795337 h 800472"/>
                <a:gd name="connsiteX4" fmla="*/ 3343275 w 6738937"/>
                <a:gd name="connsiteY4" fmla="*/ 790575 h 800472"/>
                <a:gd name="connsiteX5" fmla="*/ 2176462 w 6738937"/>
                <a:gd name="connsiteY5" fmla="*/ 719137 h 800472"/>
                <a:gd name="connsiteX6" fmla="*/ 1247775 w 6738937"/>
                <a:gd name="connsiteY6" fmla="*/ 528638 h 800472"/>
                <a:gd name="connsiteX7" fmla="*/ 742950 w 6738937"/>
                <a:gd name="connsiteY7" fmla="*/ 385763 h 800472"/>
                <a:gd name="connsiteX8" fmla="*/ 142875 w 6738937"/>
                <a:gd name="connsiteY8" fmla="*/ 176213 h 800472"/>
                <a:gd name="connsiteX9" fmla="*/ 0 w 6738937"/>
                <a:gd name="connsiteY9" fmla="*/ 104775 h 800472"/>
                <a:gd name="connsiteX10" fmla="*/ 38100 w 6738937"/>
                <a:gd name="connsiteY10" fmla="*/ 57150 h 800472"/>
                <a:gd name="connsiteX11" fmla="*/ 100012 w 6738937"/>
                <a:gd name="connsiteY11" fmla="*/ 100013 h 800472"/>
                <a:gd name="connsiteX12" fmla="*/ 142875 w 6738937"/>
                <a:gd name="connsiteY12" fmla="*/ 90488 h 800472"/>
                <a:gd name="connsiteX13" fmla="*/ 157162 w 6738937"/>
                <a:gd name="connsiteY13" fmla="*/ 85725 h 800472"/>
                <a:gd name="connsiteX14" fmla="*/ 219075 w 6738937"/>
                <a:gd name="connsiteY14" fmla="*/ 0 h 800472"/>
                <a:gd name="connsiteX15" fmla="*/ 333375 w 6738937"/>
                <a:gd name="connsiteY15" fmla="*/ 85725 h 800472"/>
                <a:gd name="connsiteX16" fmla="*/ 376237 w 6738937"/>
                <a:gd name="connsiteY16" fmla="*/ 80963 h 800472"/>
                <a:gd name="connsiteX17" fmla="*/ 423862 w 6738937"/>
                <a:gd name="connsiteY17" fmla="*/ 28575 h 800472"/>
                <a:gd name="connsiteX18" fmla="*/ 547687 w 6738937"/>
                <a:gd name="connsiteY18" fmla="*/ 133350 h 800472"/>
                <a:gd name="connsiteX19" fmla="*/ 590550 w 6738937"/>
                <a:gd name="connsiteY19" fmla="*/ 209550 h 800472"/>
                <a:gd name="connsiteX20" fmla="*/ 638175 w 6738937"/>
                <a:gd name="connsiteY20" fmla="*/ 190500 h 800472"/>
                <a:gd name="connsiteX21" fmla="*/ 681037 w 6738937"/>
                <a:gd name="connsiteY21" fmla="*/ 128588 h 800472"/>
                <a:gd name="connsiteX22" fmla="*/ 733425 w 6738937"/>
                <a:gd name="connsiteY22" fmla="*/ 42863 h 800472"/>
                <a:gd name="connsiteX23" fmla="*/ 762000 w 6738937"/>
                <a:gd name="connsiteY23" fmla="*/ 80963 h 800472"/>
                <a:gd name="connsiteX24" fmla="*/ 790575 w 6738937"/>
                <a:gd name="connsiteY24" fmla="*/ 119063 h 800472"/>
                <a:gd name="connsiteX25" fmla="*/ 876300 w 6738937"/>
                <a:gd name="connsiteY25" fmla="*/ 71438 h 800472"/>
                <a:gd name="connsiteX26" fmla="*/ 1000125 w 6738937"/>
                <a:gd name="connsiteY26" fmla="*/ 128588 h 800472"/>
                <a:gd name="connsiteX27" fmla="*/ 1004887 w 6738937"/>
                <a:gd name="connsiteY27" fmla="*/ 180975 h 800472"/>
                <a:gd name="connsiteX28" fmla="*/ 1204912 w 6738937"/>
                <a:gd name="connsiteY28" fmla="*/ 128588 h 800472"/>
                <a:gd name="connsiteX29" fmla="*/ 1362075 w 6738937"/>
                <a:gd name="connsiteY29" fmla="*/ 223838 h 800472"/>
                <a:gd name="connsiteX30" fmla="*/ 1690687 w 6738937"/>
                <a:gd name="connsiteY30" fmla="*/ 247650 h 800472"/>
                <a:gd name="connsiteX31" fmla="*/ 2047875 w 6738937"/>
                <a:gd name="connsiteY31" fmla="*/ 314325 h 800472"/>
                <a:gd name="connsiteX32" fmla="*/ 2600325 w 6738937"/>
                <a:gd name="connsiteY32" fmla="*/ 309563 h 800472"/>
                <a:gd name="connsiteX33" fmla="*/ 3005137 w 6738937"/>
                <a:gd name="connsiteY33" fmla="*/ 361950 h 800472"/>
                <a:gd name="connsiteX34" fmla="*/ 3648075 w 6738937"/>
                <a:gd name="connsiteY34" fmla="*/ 361950 h 800472"/>
                <a:gd name="connsiteX35" fmla="*/ 4214812 w 6738937"/>
                <a:gd name="connsiteY35" fmla="*/ 323850 h 800472"/>
                <a:gd name="connsiteX36" fmla="*/ 4672012 w 6738937"/>
                <a:gd name="connsiteY36" fmla="*/ 361950 h 800472"/>
                <a:gd name="connsiteX37" fmla="*/ 4867275 w 6738937"/>
                <a:gd name="connsiteY37" fmla="*/ 328613 h 800472"/>
                <a:gd name="connsiteX38" fmla="*/ 5267325 w 6738937"/>
                <a:gd name="connsiteY38" fmla="*/ 381000 h 800472"/>
                <a:gd name="connsiteX39" fmla="*/ 5681662 w 6738937"/>
                <a:gd name="connsiteY39" fmla="*/ 309563 h 800472"/>
                <a:gd name="connsiteX40" fmla="*/ 5962650 w 6738937"/>
                <a:gd name="connsiteY40" fmla="*/ 223838 h 800472"/>
                <a:gd name="connsiteX41" fmla="*/ 6072187 w 6738937"/>
                <a:gd name="connsiteY41" fmla="*/ 200025 h 800472"/>
                <a:gd name="connsiteX42" fmla="*/ 6186487 w 6738937"/>
                <a:gd name="connsiteY42" fmla="*/ 271463 h 800472"/>
                <a:gd name="connsiteX43" fmla="*/ 6229350 w 6738937"/>
                <a:gd name="connsiteY43" fmla="*/ 314325 h 800472"/>
                <a:gd name="connsiteX44" fmla="*/ 6329362 w 6738937"/>
                <a:gd name="connsiteY44" fmla="*/ 261938 h 800472"/>
                <a:gd name="connsiteX45" fmla="*/ 6376987 w 6738937"/>
                <a:gd name="connsiteY45" fmla="*/ 328613 h 800472"/>
                <a:gd name="connsiteX46" fmla="*/ 6396037 w 6738937"/>
                <a:gd name="connsiteY46" fmla="*/ 385763 h 800472"/>
                <a:gd name="connsiteX47" fmla="*/ 6467475 w 6738937"/>
                <a:gd name="connsiteY47" fmla="*/ 409575 h 800472"/>
                <a:gd name="connsiteX48" fmla="*/ 6543675 w 6738937"/>
                <a:gd name="connsiteY48" fmla="*/ 428625 h 800472"/>
                <a:gd name="connsiteX49" fmla="*/ 6615112 w 6738937"/>
                <a:gd name="connsiteY49" fmla="*/ 390525 h 800472"/>
                <a:gd name="connsiteX50" fmla="*/ 6643687 w 6738937"/>
                <a:gd name="connsiteY50" fmla="*/ 438150 h 800472"/>
                <a:gd name="connsiteX51" fmla="*/ 6738937 w 6738937"/>
                <a:gd name="connsiteY51" fmla="*/ 419100 h 800472"/>
                <a:gd name="connsiteX0" fmla="*/ 6738937 w 6738937"/>
                <a:gd name="connsiteY0" fmla="*/ 419100 h 802808"/>
                <a:gd name="connsiteX1" fmla="*/ 6300787 w 6738937"/>
                <a:gd name="connsiteY1" fmla="*/ 557213 h 802808"/>
                <a:gd name="connsiteX2" fmla="*/ 5405438 w 6738937"/>
                <a:gd name="connsiteY2" fmla="*/ 714376 h 802808"/>
                <a:gd name="connsiteX3" fmla="*/ 4481512 w 6738937"/>
                <a:gd name="connsiteY3" fmla="*/ 795337 h 802808"/>
                <a:gd name="connsiteX4" fmla="*/ 3343275 w 6738937"/>
                <a:gd name="connsiteY4" fmla="*/ 790575 h 802808"/>
                <a:gd name="connsiteX5" fmla="*/ 2176462 w 6738937"/>
                <a:gd name="connsiteY5" fmla="*/ 719137 h 802808"/>
                <a:gd name="connsiteX6" fmla="*/ 1247775 w 6738937"/>
                <a:gd name="connsiteY6" fmla="*/ 528638 h 802808"/>
                <a:gd name="connsiteX7" fmla="*/ 742950 w 6738937"/>
                <a:gd name="connsiteY7" fmla="*/ 385763 h 802808"/>
                <a:gd name="connsiteX8" fmla="*/ 142875 w 6738937"/>
                <a:gd name="connsiteY8" fmla="*/ 176213 h 802808"/>
                <a:gd name="connsiteX9" fmla="*/ 0 w 6738937"/>
                <a:gd name="connsiteY9" fmla="*/ 104775 h 802808"/>
                <a:gd name="connsiteX10" fmla="*/ 38100 w 6738937"/>
                <a:gd name="connsiteY10" fmla="*/ 57150 h 802808"/>
                <a:gd name="connsiteX11" fmla="*/ 100012 w 6738937"/>
                <a:gd name="connsiteY11" fmla="*/ 100013 h 802808"/>
                <a:gd name="connsiteX12" fmla="*/ 142875 w 6738937"/>
                <a:gd name="connsiteY12" fmla="*/ 90488 h 802808"/>
                <a:gd name="connsiteX13" fmla="*/ 157162 w 6738937"/>
                <a:gd name="connsiteY13" fmla="*/ 85725 h 802808"/>
                <a:gd name="connsiteX14" fmla="*/ 219075 w 6738937"/>
                <a:gd name="connsiteY14" fmla="*/ 0 h 802808"/>
                <a:gd name="connsiteX15" fmla="*/ 333375 w 6738937"/>
                <a:gd name="connsiteY15" fmla="*/ 85725 h 802808"/>
                <a:gd name="connsiteX16" fmla="*/ 376237 w 6738937"/>
                <a:gd name="connsiteY16" fmla="*/ 80963 h 802808"/>
                <a:gd name="connsiteX17" fmla="*/ 423862 w 6738937"/>
                <a:gd name="connsiteY17" fmla="*/ 28575 h 802808"/>
                <a:gd name="connsiteX18" fmla="*/ 547687 w 6738937"/>
                <a:gd name="connsiteY18" fmla="*/ 133350 h 802808"/>
                <a:gd name="connsiteX19" fmla="*/ 590550 w 6738937"/>
                <a:gd name="connsiteY19" fmla="*/ 209550 h 802808"/>
                <a:gd name="connsiteX20" fmla="*/ 638175 w 6738937"/>
                <a:gd name="connsiteY20" fmla="*/ 190500 h 802808"/>
                <a:gd name="connsiteX21" fmla="*/ 681037 w 6738937"/>
                <a:gd name="connsiteY21" fmla="*/ 128588 h 802808"/>
                <a:gd name="connsiteX22" fmla="*/ 733425 w 6738937"/>
                <a:gd name="connsiteY22" fmla="*/ 42863 h 802808"/>
                <a:gd name="connsiteX23" fmla="*/ 762000 w 6738937"/>
                <a:gd name="connsiteY23" fmla="*/ 80963 h 802808"/>
                <a:gd name="connsiteX24" fmla="*/ 790575 w 6738937"/>
                <a:gd name="connsiteY24" fmla="*/ 119063 h 802808"/>
                <a:gd name="connsiteX25" fmla="*/ 876300 w 6738937"/>
                <a:gd name="connsiteY25" fmla="*/ 71438 h 802808"/>
                <a:gd name="connsiteX26" fmla="*/ 1000125 w 6738937"/>
                <a:gd name="connsiteY26" fmla="*/ 128588 h 802808"/>
                <a:gd name="connsiteX27" fmla="*/ 1004887 w 6738937"/>
                <a:gd name="connsiteY27" fmla="*/ 180975 h 802808"/>
                <a:gd name="connsiteX28" fmla="*/ 1204912 w 6738937"/>
                <a:gd name="connsiteY28" fmla="*/ 128588 h 802808"/>
                <a:gd name="connsiteX29" fmla="*/ 1362075 w 6738937"/>
                <a:gd name="connsiteY29" fmla="*/ 223838 h 802808"/>
                <a:gd name="connsiteX30" fmla="*/ 1690687 w 6738937"/>
                <a:gd name="connsiteY30" fmla="*/ 247650 h 802808"/>
                <a:gd name="connsiteX31" fmla="*/ 2047875 w 6738937"/>
                <a:gd name="connsiteY31" fmla="*/ 314325 h 802808"/>
                <a:gd name="connsiteX32" fmla="*/ 2600325 w 6738937"/>
                <a:gd name="connsiteY32" fmla="*/ 309563 h 802808"/>
                <a:gd name="connsiteX33" fmla="*/ 3005137 w 6738937"/>
                <a:gd name="connsiteY33" fmla="*/ 361950 h 802808"/>
                <a:gd name="connsiteX34" fmla="*/ 3648075 w 6738937"/>
                <a:gd name="connsiteY34" fmla="*/ 361950 h 802808"/>
                <a:gd name="connsiteX35" fmla="*/ 4214812 w 6738937"/>
                <a:gd name="connsiteY35" fmla="*/ 323850 h 802808"/>
                <a:gd name="connsiteX36" fmla="*/ 4672012 w 6738937"/>
                <a:gd name="connsiteY36" fmla="*/ 361950 h 802808"/>
                <a:gd name="connsiteX37" fmla="*/ 4867275 w 6738937"/>
                <a:gd name="connsiteY37" fmla="*/ 328613 h 802808"/>
                <a:gd name="connsiteX38" fmla="*/ 5267325 w 6738937"/>
                <a:gd name="connsiteY38" fmla="*/ 381000 h 802808"/>
                <a:gd name="connsiteX39" fmla="*/ 5681662 w 6738937"/>
                <a:gd name="connsiteY39" fmla="*/ 309563 h 802808"/>
                <a:gd name="connsiteX40" fmla="*/ 5962650 w 6738937"/>
                <a:gd name="connsiteY40" fmla="*/ 223838 h 802808"/>
                <a:gd name="connsiteX41" fmla="*/ 6072187 w 6738937"/>
                <a:gd name="connsiteY41" fmla="*/ 200025 h 802808"/>
                <a:gd name="connsiteX42" fmla="*/ 6186487 w 6738937"/>
                <a:gd name="connsiteY42" fmla="*/ 271463 h 802808"/>
                <a:gd name="connsiteX43" fmla="*/ 6229350 w 6738937"/>
                <a:gd name="connsiteY43" fmla="*/ 314325 h 802808"/>
                <a:gd name="connsiteX44" fmla="*/ 6329362 w 6738937"/>
                <a:gd name="connsiteY44" fmla="*/ 261938 h 802808"/>
                <a:gd name="connsiteX45" fmla="*/ 6376987 w 6738937"/>
                <a:gd name="connsiteY45" fmla="*/ 328613 h 802808"/>
                <a:gd name="connsiteX46" fmla="*/ 6396037 w 6738937"/>
                <a:gd name="connsiteY46" fmla="*/ 385763 h 802808"/>
                <a:gd name="connsiteX47" fmla="*/ 6467475 w 6738937"/>
                <a:gd name="connsiteY47" fmla="*/ 409575 h 802808"/>
                <a:gd name="connsiteX48" fmla="*/ 6543675 w 6738937"/>
                <a:gd name="connsiteY48" fmla="*/ 428625 h 802808"/>
                <a:gd name="connsiteX49" fmla="*/ 6615112 w 6738937"/>
                <a:gd name="connsiteY49" fmla="*/ 390525 h 802808"/>
                <a:gd name="connsiteX50" fmla="*/ 6643687 w 6738937"/>
                <a:gd name="connsiteY50" fmla="*/ 438150 h 802808"/>
                <a:gd name="connsiteX51" fmla="*/ 6738937 w 6738937"/>
                <a:gd name="connsiteY51" fmla="*/ 419100 h 802808"/>
                <a:gd name="connsiteX0" fmla="*/ 6738937 w 6738937"/>
                <a:gd name="connsiteY0" fmla="*/ 419100 h 791528"/>
                <a:gd name="connsiteX1" fmla="*/ 6300787 w 6738937"/>
                <a:gd name="connsiteY1" fmla="*/ 557213 h 791528"/>
                <a:gd name="connsiteX2" fmla="*/ 5405438 w 6738937"/>
                <a:gd name="connsiteY2" fmla="*/ 714376 h 791528"/>
                <a:gd name="connsiteX3" fmla="*/ 4495799 w 6738937"/>
                <a:gd name="connsiteY3" fmla="*/ 757237 h 791528"/>
                <a:gd name="connsiteX4" fmla="*/ 3343275 w 6738937"/>
                <a:gd name="connsiteY4" fmla="*/ 790575 h 791528"/>
                <a:gd name="connsiteX5" fmla="*/ 2176462 w 6738937"/>
                <a:gd name="connsiteY5" fmla="*/ 719137 h 791528"/>
                <a:gd name="connsiteX6" fmla="*/ 1247775 w 6738937"/>
                <a:gd name="connsiteY6" fmla="*/ 528638 h 791528"/>
                <a:gd name="connsiteX7" fmla="*/ 742950 w 6738937"/>
                <a:gd name="connsiteY7" fmla="*/ 385763 h 791528"/>
                <a:gd name="connsiteX8" fmla="*/ 142875 w 6738937"/>
                <a:gd name="connsiteY8" fmla="*/ 176213 h 791528"/>
                <a:gd name="connsiteX9" fmla="*/ 0 w 6738937"/>
                <a:gd name="connsiteY9" fmla="*/ 104775 h 791528"/>
                <a:gd name="connsiteX10" fmla="*/ 38100 w 6738937"/>
                <a:gd name="connsiteY10" fmla="*/ 57150 h 791528"/>
                <a:gd name="connsiteX11" fmla="*/ 100012 w 6738937"/>
                <a:gd name="connsiteY11" fmla="*/ 100013 h 791528"/>
                <a:gd name="connsiteX12" fmla="*/ 142875 w 6738937"/>
                <a:gd name="connsiteY12" fmla="*/ 90488 h 791528"/>
                <a:gd name="connsiteX13" fmla="*/ 157162 w 6738937"/>
                <a:gd name="connsiteY13" fmla="*/ 85725 h 791528"/>
                <a:gd name="connsiteX14" fmla="*/ 219075 w 6738937"/>
                <a:gd name="connsiteY14" fmla="*/ 0 h 791528"/>
                <a:gd name="connsiteX15" fmla="*/ 333375 w 6738937"/>
                <a:gd name="connsiteY15" fmla="*/ 85725 h 791528"/>
                <a:gd name="connsiteX16" fmla="*/ 376237 w 6738937"/>
                <a:gd name="connsiteY16" fmla="*/ 80963 h 791528"/>
                <a:gd name="connsiteX17" fmla="*/ 423862 w 6738937"/>
                <a:gd name="connsiteY17" fmla="*/ 28575 h 791528"/>
                <a:gd name="connsiteX18" fmla="*/ 547687 w 6738937"/>
                <a:gd name="connsiteY18" fmla="*/ 133350 h 791528"/>
                <a:gd name="connsiteX19" fmla="*/ 590550 w 6738937"/>
                <a:gd name="connsiteY19" fmla="*/ 209550 h 791528"/>
                <a:gd name="connsiteX20" fmla="*/ 638175 w 6738937"/>
                <a:gd name="connsiteY20" fmla="*/ 190500 h 791528"/>
                <a:gd name="connsiteX21" fmla="*/ 681037 w 6738937"/>
                <a:gd name="connsiteY21" fmla="*/ 128588 h 791528"/>
                <a:gd name="connsiteX22" fmla="*/ 733425 w 6738937"/>
                <a:gd name="connsiteY22" fmla="*/ 42863 h 791528"/>
                <a:gd name="connsiteX23" fmla="*/ 762000 w 6738937"/>
                <a:gd name="connsiteY23" fmla="*/ 80963 h 791528"/>
                <a:gd name="connsiteX24" fmla="*/ 790575 w 6738937"/>
                <a:gd name="connsiteY24" fmla="*/ 119063 h 791528"/>
                <a:gd name="connsiteX25" fmla="*/ 876300 w 6738937"/>
                <a:gd name="connsiteY25" fmla="*/ 71438 h 791528"/>
                <a:gd name="connsiteX26" fmla="*/ 1000125 w 6738937"/>
                <a:gd name="connsiteY26" fmla="*/ 128588 h 791528"/>
                <a:gd name="connsiteX27" fmla="*/ 1004887 w 6738937"/>
                <a:gd name="connsiteY27" fmla="*/ 180975 h 791528"/>
                <a:gd name="connsiteX28" fmla="*/ 1204912 w 6738937"/>
                <a:gd name="connsiteY28" fmla="*/ 128588 h 791528"/>
                <a:gd name="connsiteX29" fmla="*/ 1362075 w 6738937"/>
                <a:gd name="connsiteY29" fmla="*/ 223838 h 791528"/>
                <a:gd name="connsiteX30" fmla="*/ 1690687 w 6738937"/>
                <a:gd name="connsiteY30" fmla="*/ 247650 h 791528"/>
                <a:gd name="connsiteX31" fmla="*/ 2047875 w 6738937"/>
                <a:gd name="connsiteY31" fmla="*/ 314325 h 791528"/>
                <a:gd name="connsiteX32" fmla="*/ 2600325 w 6738937"/>
                <a:gd name="connsiteY32" fmla="*/ 309563 h 791528"/>
                <a:gd name="connsiteX33" fmla="*/ 3005137 w 6738937"/>
                <a:gd name="connsiteY33" fmla="*/ 361950 h 791528"/>
                <a:gd name="connsiteX34" fmla="*/ 3648075 w 6738937"/>
                <a:gd name="connsiteY34" fmla="*/ 361950 h 791528"/>
                <a:gd name="connsiteX35" fmla="*/ 4214812 w 6738937"/>
                <a:gd name="connsiteY35" fmla="*/ 323850 h 791528"/>
                <a:gd name="connsiteX36" fmla="*/ 4672012 w 6738937"/>
                <a:gd name="connsiteY36" fmla="*/ 361950 h 791528"/>
                <a:gd name="connsiteX37" fmla="*/ 4867275 w 6738937"/>
                <a:gd name="connsiteY37" fmla="*/ 328613 h 791528"/>
                <a:gd name="connsiteX38" fmla="*/ 5267325 w 6738937"/>
                <a:gd name="connsiteY38" fmla="*/ 381000 h 791528"/>
                <a:gd name="connsiteX39" fmla="*/ 5681662 w 6738937"/>
                <a:gd name="connsiteY39" fmla="*/ 309563 h 791528"/>
                <a:gd name="connsiteX40" fmla="*/ 5962650 w 6738937"/>
                <a:gd name="connsiteY40" fmla="*/ 223838 h 791528"/>
                <a:gd name="connsiteX41" fmla="*/ 6072187 w 6738937"/>
                <a:gd name="connsiteY41" fmla="*/ 200025 h 791528"/>
                <a:gd name="connsiteX42" fmla="*/ 6186487 w 6738937"/>
                <a:gd name="connsiteY42" fmla="*/ 271463 h 791528"/>
                <a:gd name="connsiteX43" fmla="*/ 6229350 w 6738937"/>
                <a:gd name="connsiteY43" fmla="*/ 314325 h 791528"/>
                <a:gd name="connsiteX44" fmla="*/ 6329362 w 6738937"/>
                <a:gd name="connsiteY44" fmla="*/ 261938 h 791528"/>
                <a:gd name="connsiteX45" fmla="*/ 6376987 w 6738937"/>
                <a:gd name="connsiteY45" fmla="*/ 328613 h 791528"/>
                <a:gd name="connsiteX46" fmla="*/ 6396037 w 6738937"/>
                <a:gd name="connsiteY46" fmla="*/ 385763 h 791528"/>
                <a:gd name="connsiteX47" fmla="*/ 6467475 w 6738937"/>
                <a:gd name="connsiteY47" fmla="*/ 409575 h 791528"/>
                <a:gd name="connsiteX48" fmla="*/ 6543675 w 6738937"/>
                <a:gd name="connsiteY48" fmla="*/ 428625 h 791528"/>
                <a:gd name="connsiteX49" fmla="*/ 6615112 w 6738937"/>
                <a:gd name="connsiteY49" fmla="*/ 390525 h 791528"/>
                <a:gd name="connsiteX50" fmla="*/ 6643687 w 6738937"/>
                <a:gd name="connsiteY50" fmla="*/ 438150 h 791528"/>
                <a:gd name="connsiteX51" fmla="*/ 6738937 w 6738937"/>
                <a:gd name="connsiteY51" fmla="*/ 419100 h 791528"/>
                <a:gd name="connsiteX0" fmla="*/ 6738937 w 6738937"/>
                <a:gd name="connsiteY0" fmla="*/ 419100 h 757237"/>
                <a:gd name="connsiteX1" fmla="*/ 6300787 w 6738937"/>
                <a:gd name="connsiteY1" fmla="*/ 557213 h 757237"/>
                <a:gd name="connsiteX2" fmla="*/ 5405438 w 6738937"/>
                <a:gd name="connsiteY2" fmla="*/ 714376 h 757237"/>
                <a:gd name="connsiteX3" fmla="*/ 4495799 w 6738937"/>
                <a:gd name="connsiteY3" fmla="*/ 757237 h 757237"/>
                <a:gd name="connsiteX4" fmla="*/ 3319463 w 6738937"/>
                <a:gd name="connsiteY4" fmla="*/ 747713 h 757237"/>
                <a:gd name="connsiteX5" fmla="*/ 2176462 w 6738937"/>
                <a:gd name="connsiteY5" fmla="*/ 719137 h 757237"/>
                <a:gd name="connsiteX6" fmla="*/ 1247775 w 6738937"/>
                <a:gd name="connsiteY6" fmla="*/ 528638 h 757237"/>
                <a:gd name="connsiteX7" fmla="*/ 742950 w 6738937"/>
                <a:gd name="connsiteY7" fmla="*/ 385763 h 757237"/>
                <a:gd name="connsiteX8" fmla="*/ 142875 w 6738937"/>
                <a:gd name="connsiteY8" fmla="*/ 176213 h 757237"/>
                <a:gd name="connsiteX9" fmla="*/ 0 w 6738937"/>
                <a:gd name="connsiteY9" fmla="*/ 104775 h 757237"/>
                <a:gd name="connsiteX10" fmla="*/ 38100 w 6738937"/>
                <a:gd name="connsiteY10" fmla="*/ 57150 h 757237"/>
                <a:gd name="connsiteX11" fmla="*/ 100012 w 6738937"/>
                <a:gd name="connsiteY11" fmla="*/ 100013 h 757237"/>
                <a:gd name="connsiteX12" fmla="*/ 142875 w 6738937"/>
                <a:gd name="connsiteY12" fmla="*/ 90488 h 757237"/>
                <a:gd name="connsiteX13" fmla="*/ 157162 w 6738937"/>
                <a:gd name="connsiteY13" fmla="*/ 85725 h 757237"/>
                <a:gd name="connsiteX14" fmla="*/ 219075 w 6738937"/>
                <a:gd name="connsiteY14" fmla="*/ 0 h 757237"/>
                <a:gd name="connsiteX15" fmla="*/ 333375 w 6738937"/>
                <a:gd name="connsiteY15" fmla="*/ 85725 h 757237"/>
                <a:gd name="connsiteX16" fmla="*/ 376237 w 6738937"/>
                <a:gd name="connsiteY16" fmla="*/ 80963 h 757237"/>
                <a:gd name="connsiteX17" fmla="*/ 423862 w 6738937"/>
                <a:gd name="connsiteY17" fmla="*/ 28575 h 757237"/>
                <a:gd name="connsiteX18" fmla="*/ 547687 w 6738937"/>
                <a:gd name="connsiteY18" fmla="*/ 133350 h 757237"/>
                <a:gd name="connsiteX19" fmla="*/ 590550 w 6738937"/>
                <a:gd name="connsiteY19" fmla="*/ 209550 h 757237"/>
                <a:gd name="connsiteX20" fmla="*/ 638175 w 6738937"/>
                <a:gd name="connsiteY20" fmla="*/ 190500 h 757237"/>
                <a:gd name="connsiteX21" fmla="*/ 681037 w 6738937"/>
                <a:gd name="connsiteY21" fmla="*/ 128588 h 757237"/>
                <a:gd name="connsiteX22" fmla="*/ 733425 w 6738937"/>
                <a:gd name="connsiteY22" fmla="*/ 42863 h 757237"/>
                <a:gd name="connsiteX23" fmla="*/ 762000 w 6738937"/>
                <a:gd name="connsiteY23" fmla="*/ 80963 h 757237"/>
                <a:gd name="connsiteX24" fmla="*/ 790575 w 6738937"/>
                <a:gd name="connsiteY24" fmla="*/ 119063 h 757237"/>
                <a:gd name="connsiteX25" fmla="*/ 876300 w 6738937"/>
                <a:gd name="connsiteY25" fmla="*/ 71438 h 757237"/>
                <a:gd name="connsiteX26" fmla="*/ 1000125 w 6738937"/>
                <a:gd name="connsiteY26" fmla="*/ 128588 h 757237"/>
                <a:gd name="connsiteX27" fmla="*/ 1004887 w 6738937"/>
                <a:gd name="connsiteY27" fmla="*/ 180975 h 757237"/>
                <a:gd name="connsiteX28" fmla="*/ 1204912 w 6738937"/>
                <a:gd name="connsiteY28" fmla="*/ 128588 h 757237"/>
                <a:gd name="connsiteX29" fmla="*/ 1362075 w 6738937"/>
                <a:gd name="connsiteY29" fmla="*/ 223838 h 757237"/>
                <a:gd name="connsiteX30" fmla="*/ 1690687 w 6738937"/>
                <a:gd name="connsiteY30" fmla="*/ 247650 h 757237"/>
                <a:gd name="connsiteX31" fmla="*/ 2047875 w 6738937"/>
                <a:gd name="connsiteY31" fmla="*/ 314325 h 757237"/>
                <a:gd name="connsiteX32" fmla="*/ 2600325 w 6738937"/>
                <a:gd name="connsiteY32" fmla="*/ 309563 h 757237"/>
                <a:gd name="connsiteX33" fmla="*/ 3005137 w 6738937"/>
                <a:gd name="connsiteY33" fmla="*/ 361950 h 757237"/>
                <a:gd name="connsiteX34" fmla="*/ 3648075 w 6738937"/>
                <a:gd name="connsiteY34" fmla="*/ 361950 h 757237"/>
                <a:gd name="connsiteX35" fmla="*/ 4214812 w 6738937"/>
                <a:gd name="connsiteY35" fmla="*/ 323850 h 757237"/>
                <a:gd name="connsiteX36" fmla="*/ 4672012 w 6738937"/>
                <a:gd name="connsiteY36" fmla="*/ 361950 h 757237"/>
                <a:gd name="connsiteX37" fmla="*/ 4867275 w 6738937"/>
                <a:gd name="connsiteY37" fmla="*/ 328613 h 757237"/>
                <a:gd name="connsiteX38" fmla="*/ 5267325 w 6738937"/>
                <a:gd name="connsiteY38" fmla="*/ 381000 h 757237"/>
                <a:gd name="connsiteX39" fmla="*/ 5681662 w 6738937"/>
                <a:gd name="connsiteY39" fmla="*/ 309563 h 757237"/>
                <a:gd name="connsiteX40" fmla="*/ 5962650 w 6738937"/>
                <a:gd name="connsiteY40" fmla="*/ 223838 h 757237"/>
                <a:gd name="connsiteX41" fmla="*/ 6072187 w 6738937"/>
                <a:gd name="connsiteY41" fmla="*/ 200025 h 757237"/>
                <a:gd name="connsiteX42" fmla="*/ 6186487 w 6738937"/>
                <a:gd name="connsiteY42" fmla="*/ 271463 h 757237"/>
                <a:gd name="connsiteX43" fmla="*/ 6229350 w 6738937"/>
                <a:gd name="connsiteY43" fmla="*/ 314325 h 757237"/>
                <a:gd name="connsiteX44" fmla="*/ 6329362 w 6738937"/>
                <a:gd name="connsiteY44" fmla="*/ 261938 h 757237"/>
                <a:gd name="connsiteX45" fmla="*/ 6376987 w 6738937"/>
                <a:gd name="connsiteY45" fmla="*/ 328613 h 757237"/>
                <a:gd name="connsiteX46" fmla="*/ 6396037 w 6738937"/>
                <a:gd name="connsiteY46" fmla="*/ 385763 h 757237"/>
                <a:gd name="connsiteX47" fmla="*/ 6467475 w 6738937"/>
                <a:gd name="connsiteY47" fmla="*/ 409575 h 757237"/>
                <a:gd name="connsiteX48" fmla="*/ 6543675 w 6738937"/>
                <a:gd name="connsiteY48" fmla="*/ 428625 h 757237"/>
                <a:gd name="connsiteX49" fmla="*/ 6615112 w 6738937"/>
                <a:gd name="connsiteY49" fmla="*/ 390525 h 757237"/>
                <a:gd name="connsiteX50" fmla="*/ 6643687 w 6738937"/>
                <a:gd name="connsiteY50" fmla="*/ 438150 h 757237"/>
                <a:gd name="connsiteX51" fmla="*/ 6738937 w 6738937"/>
                <a:gd name="connsiteY51" fmla="*/ 419100 h 757237"/>
                <a:gd name="connsiteX0" fmla="*/ 6738937 w 6738937"/>
                <a:gd name="connsiteY0" fmla="*/ 419100 h 757237"/>
                <a:gd name="connsiteX1" fmla="*/ 6300787 w 6738937"/>
                <a:gd name="connsiteY1" fmla="*/ 557213 h 757237"/>
                <a:gd name="connsiteX2" fmla="*/ 5405438 w 6738937"/>
                <a:gd name="connsiteY2" fmla="*/ 714376 h 757237"/>
                <a:gd name="connsiteX3" fmla="*/ 4495799 w 6738937"/>
                <a:gd name="connsiteY3" fmla="*/ 757237 h 757237"/>
                <a:gd name="connsiteX4" fmla="*/ 3319463 w 6738937"/>
                <a:gd name="connsiteY4" fmla="*/ 747713 h 757237"/>
                <a:gd name="connsiteX5" fmla="*/ 2205037 w 6738937"/>
                <a:gd name="connsiteY5" fmla="*/ 681037 h 757237"/>
                <a:gd name="connsiteX6" fmla="*/ 1247775 w 6738937"/>
                <a:gd name="connsiteY6" fmla="*/ 528638 h 757237"/>
                <a:gd name="connsiteX7" fmla="*/ 742950 w 6738937"/>
                <a:gd name="connsiteY7" fmla="*/ 385763 h 757237"/>
                <a:gd name="connsiteX8" fmla="*/ 142875 w 6738937"/>
                <a:gd name="connsiteY8" fmla="*/ 176213 h 757237"/>
                <a:gd name="connsiteX9" fmla="*/ 0 w 6738937"/>
                <a:gd name="connsiteY9" fmla="*/ 104775 h 757237"/>
                <a:gd name="connsiteX10" fmla="*/ 38100 w 6738937"/>
                <a:gd name="connsiteY10" fmla="*/ 57150 h 757237"/>
                <a:gd name="connsiteX11" fmla="*/ 100012 w 6738937"/>
                <a:gd name="connsiteY11" fmla="*/ 100013 h 757237"/>
                <a:gd name="connsiteX12" fmla="*/ 142875 w 6738937"/>
                <a:gd name="connsiteY12" fmla="*/ 90488 h 757237"/>
                <a:gd name="connsiteX13" fmla="*/ 157162 w 6738937"/>
                <a:gd name="connsiteY13" fmla="*/ 85725 h 757237"/>
                <a:gd name="connsiteX14" fmla="*/ 219075 w 6738937"/>
                <a:gd name="connsiteY14" fmla="*/ 0 h 757237"/>
                <a:gd name="connsiteX15" fmla="*/ 333375 w 6738937"/>
                <a:gd name="connsiteY15" fmla="*/ 85725 h 757237"/>
                <a:gd name="connsiteX16" fmla="*/ 376237 w 6738937"/>
                <a:gd name="connsiteY16" fmla="*/ 80963 h 757237"/>
                <a:gd name="connsiteX17" fmla="*/ 423862 w 6738937"/>
                <a:gd name="connsiteY17" fmla="*/ 28575 h 757237"/>
                <a:gd name="connsiteX18" fmla="*/ 547687 w 6738937"/>
                <a:gd name="connsiteY18" fmla="*/ 133350 h 757237"/>
                <a:gd name="connsiteX19" fmla="*/ 590550 w 6738937"/>
                <a:gd name="connsiteY19" fmla="*/ 209550 h 757237"/>
                <a:gd name="connsiteX20" fmla="*/ 638175 w 6738937"/>
                <a:gd name="connsiteY20" fmla="*/ 190500 h 757237"/>
                <a:gd name="connsiteX21" fmla="*/ 681037 w 6738937"/>
                <a:gd name="connsiteY21" fmla="*/ 128588 h 757237"/>
                <a:gd name="connsiteX22" fmla="*/ 733425 w 6738937"/>
                <a:gd name="connsiteY22" fmla="*/ 42863 h 757237"/>
                <a:gd name="connsiteX23" fmla="*/ 762000 w 6738937"/>
                <a:gd name="connsiteY23" fmla="*/ 80963 h 757237"/>
                <a:gd name="connsiteX24" fmla="*/ 790575 w 6738937"/>
                <a:gd name="connsiteY24" fmla="*/ 119063 h 757237"/>
                <a:gd name="connsiteX25" fmla="*/ 876300 w 6738937"/>
                <a:gd name="connsiteY25" fmla="*/ 71438 h 757237"/>
                <a:gd name="connsiteX26" fmla="*/ 1000125 w 6738937"/>
                <a:gd name="connsiteY26" fmla="*/ 128588 h 757237"/>
                <a:gd name="connsiteX27" fmla="*/ 1004887 w 6738937"/>
                <a:gd name="connsiteY27" fmla="*/ 180975 h 757237"/>
                <a:gd name="connsiteX28" fmla="*/ 1204912 w 6738937"/>
                <a:gd name="connsiteY28" fmla="*/ 128588 h 757237"/>
                <a:gd name="connsiteX29" fmla="*/ 1362075 w 6738937"/>
                <a:gd name="connsiteY29" fmla="*/ 223838 h 757237"/>
                <a:gd name="connsiteX30" fmla="*/ 1690687 w 6738937"/>
                <a:gd name="connsiteY30" fmla="*/ 247650 h 757237"/>
                <a:gd name="connsiteX31" fmla="*/ 2047875 w 6738937"/>
                <a:gd name="connsiteY31" fmla="*/ 314325 h 757237"/>
                <a:gd name="connsiteX32" fmla="*/ 2600325 w 6738937"/>
                <a:gd name="connsiteY32" fmla="*/ 309563 h 757237"/>
                <a:gd name="connsiteX33" fmla="*/ 3005137 w 6738937"/>
                <a:gd name="connsiteY33" fmla="*/ 361950 h 757237"/>
                <a:gd name="connsiteX34" fmla="*/ 3648075 w 6738937"/>
                <a:gd name="connsiteY34" fmla="*/ 361950 h 757237"/>
                <a:gd name="connsiteX35" fmla="*/ 4214812 w 6738937"/>
                <a:gd name="connsiteY35" fmla="*/ 323850 h 757237"/>
                <a:gd name="connsiteX36" fmla="*/ 4672012 w 6738937"/>
                <a:gd name="connsiteY36" fmla="*/ 361950 h 757237"/>
                <a:gd name="connsiteX37" fmla="*/ 4867275 w 6738937"/>
                <a:gd name="connsiteY37" fmla="*/ 328613 h 757237"/>
                <a:gd name="connsiteX38" fmla="*/ 5267325 w 6738937"/>
                <a:gd name="connsiteY38" fmla="*/ 381000 h 757237"/>
                <a:gd name="connsiteX39" fmla="*/ 5681662 w 6738937"/>
                <a:gd name="connsiteY39" fmla="*/ 309563 h 757237"/>
                <a:gd name="connsiteX40" fmla="*/ 5962650 w 6738937"/>
                <a:gd name="connsiteY40" fmla="*/ 223838 h 757237"/>
                <a:gd name="connsiteX41" fmla="*/ 6072187 w 6738937"/>
                <a:gd name="connsiteY41" fmla="*/ 200025 h 757237"/>
                <a:gd name="connsiteX42" fmla="*/ 6186487 w 6738937"/>
                <a:gd name="connsiteY42" fmla="*/ 271463 h 757237"/>
                <a:gd name="connsiteX43" fmla="*/ 6229350 w 6738937"/>
                <a:gd name="connsiteY43" fmla="*/ 314325 h 757237"/>
                <a:gd name="connsiteX44" fmla="*/ 6329362 w 6738937"/>
                <a:gd name="connsiteY44" fmla="*/ 261938 h 757237"/>
                <a:gd name="connsiteX45" fmla="*/ 6376987 w 6738937"/>
                <a:gd name="connsiteY45" fmla="*/ 328613 h 757237"/>
                <a:gd name="connsiteX46" fmla="*/ 6396037 w 6738937"/>
                <a:gd name="connsiteY46" fmla="*/ 385763 h 757237"/>
                <a:gd name="connsiteX47" fmla="*/ 6467475 w 6738937"/>
                <a:gd name="connsiteY47" fmla="*/ 409575 h 757237"/>
                <a:gd name="connsiteX48" fmla="*/ 6543675 w 6738937"/>
                <a:gd name="connsiteY48" fmla="*/ 428625 h 757237"/>
                <a:gd name="connsiteX49" fmla="*/ 6615112 w 6738937"/>
                <a:gd name="connsiteY49" fmla="*/ 390525 h 757237"/>
                <a:gd name="connsiteX50" fmla="*/ 6643687 w 6738937"/>
                <a:gd name="connsiteY50" fmla="*/ 438150 h 757237"/>
                <a:gd name="connsiteX51" fmla="*/ 6738937 w 6738937"/>
                <a:gd name="connsiteY51" fmla="*/ 419100 h 757237"/>
                <a:gd name="connsiteX0" fmla="*/ 6738937 w 6738937"/>
                <a:gd name="connsiteY0" fmla="*/ 419100 h 757237"/>
                <a:gd name="connsiteX1" fmla="*/ 6300787 w 6738937"/>
                <a:gd name="connsiteY1" fmla="*/ 557213 h 757237"/>
                <a:gd name="connsiteX2" fmla="*/ 5405438 w 6738937"/>
                <a:gd name="connsiteY2" fmla="*/ 714376 h 757237"/>
                <a:gd name="connsiteX3" fmla="*/ 4495799 w 6738937"/>
                <a:gd name="connsiteY3" fmla="*/ 757237 h 757237"/>
                <a:gd name="connsiteX4" fmla="*/ 3319463 w 6738937"/>
                <a:gd name="connsiteY4" fmla="*/ 747713 h 757237"/>
                <a:gd name="connsiteX5" fmla="*/ 2205037 w 6738937"/>
                <a:gd name="connsiteY5" fmla="*/ 681037 h 757237"/>
                <a:gd name="connsiteX6" fmla="*/ 1247775 w 6738937"/>
                <a:gd name="connsiteY6" fmla="*/ 528638 h 757237"/>
                <a:gd name="connsiteX7" fmla="*/ 742950 w 6738937"/>
                <a:gd name="connsiteY7" fmla="*/ 385763 h 757237"/>
                <a:gd name="connsiteX8" fmla="*/ 142875 w 6738937"/>
                <a:gd name="connsiteY8" fmla="*/ 176213 h 757237"/>
                <a:gd name="connsiteX9" fmla="*/ 0 w 6738937"/>
                <a:gd name="connsiteY9" fmla="*/ 104775 h 757237"/>
                <a:gd name="connsiteX10" fmla="*/ 38100 w 6738937"/>
                <a:gd name="connsiteY10" fmla="*/ 57150 h 757237"/>
                <a:gd name="connsiteX11" fmla="*/ 100012 w 6738937"/>
                <a:gd name="connsiteY11" fmla="*/ 100013 h 757237"/>
                <a:gd name="connsiteX12" fmla="*/ 142875 w 6738937"/>
                <a:gd name="connsiteY12" fmla="*/ 90488 h 757237"/>
                <a:gd name="connsiteX13" fmla="*/ 157162 w 6738937"/>
                <a:gd name="connsiteY13" fmla="*/ 85725 h 757237"/>
                <a:gd name="connsiteX14" fmla="*/ 219075 w 6738937"/>
                <a:gd name="connsiteY14" fmla="*/ 0 h 757237"/>
                <a:gd name="connsiteX15" fmla="*/ 333375 w 6738937"/>
                <a:gd name="connsiteY15" fmla="*/ 85725 h 757237"/>
                <a:gd name="connsiteX16" fmla="*/ 376237 w 6738937"/>
                <a:gd name="connsiteY16" fmla="*/ 80963 h 757237"/>
                <a:gd name="connsiteX17" fmla="*/ 423862 w 6738937"/>
                <a:gd name="connsiteY17" fmla="*/ 28575 h 757237"/>
                <a:gd name="connsiteX18" fmla="*/ 547687 w 6738937"/>
                <a:gd name="connsiteY18" fmla="*/ 133350 h 757237"/>
                <a:gd name="connsiteX19" fmla="*/ 590550 w 6738937"/>
                <a:gd name="connsiteY19" fmla="*/ 209550 h 757237"/>
                <a:gd name="connsiteX20" fmla="*/ 638175 w 6738937"/>
                <a:gd name="connsiteY20" fmla="*/ 190500 h 757237"/>
                <a:gd name="connsiteX21" fmla="*/ 681037 w 6738937"/>
                <a:gd name="connsiteY21" fmla="*/ 128588 h 757237"/>
                <a:gd name="connsiteX22" fmla="*/ 733425 w 6738937"/>
                <a:gd name="connsiteY22" fmla="*/ 42863 h 757237"/>
                <a:gd name="connsiteX23" fmla="*/ 762000 w 6738937"/>
                <a:gd name="connsiteY23" fmla="*/ 80963 h 757237"/>
                <a:gd name="connsiteX24" fmla="*/ 790575 w 6738937"/>
                <a:gd name="connsiteY24" fmla="*/ 119063 h 757237"/>
                <a:gd name="connsiteX25" fmla="*/ 876300 w 6738937"/>
                <a:gd name="connsiteY25" fmla="*/ 71438 h 757237"/>
                <a:gd name="connsiteX26" fmla="*/ 1000125 w 6738937"/>
                <a:gd name="connsiteY26" fmla="*/ 128588 h 757237"/>
                <a:gd name="connsiteX27" fmla="*/ 1004887 w 6738937"/>
                <a:gd name="connsiteY27" fmla="*/ 180975 h 757237"/>
                <a:gd name="connsiteX28" fmla="*/ 1204912 w 6738937"/>
                <a:gd name="connsiteY28" fmla="*/ 128588 h 757237"/>
                <a:gd name="connsiteX29" fmla="*/ 1362075 w 6738937"/>
                <a:gd name="connsiteY29" fmla="*/ 223838 h 757237"/>
                <a:gd name="connsiteX30" fmla="*/ 1690687 w 6738937"/>
                <a:gd name="connsiteY30" fmla="*/ 247650 h 757237"/>
                <a:gd name="connsiteX31" fmla="*/ 2047875 w 6738937"/>
                <a:gd name="connsiteY31" fmla="*/ 314325 h 757237"/>
                <a:gd name="connsiteX32" fmla="*/ 2600325 w 6738937"/>
                <a:gd name="connsiteY32" fmla="*/ 309563 h 757237"/>
                <a:gd name="connsiteX33" fmla="*/ 3005137 w 6738937"/>
                <a:gd name="connsiteY33" fmla="*/ 361950 h 757237"/>
                <a:gd name="connsiteX34" fmla="*/ 3648075 w 6738937"/>
                <a:gd name="connsiteY34" fmla="*/ 361950 h 757237"/>
                <a:gd name="connsiteX35" fmla="*/ 4214812 w 6738937"/>
                <a:gd name="connsiteY35" fmla="*/ 323850 h 757237"/>
                <a:gd name="connsiteX36" fmla="*/ 4672012 w 6738937"/>
                <a:gd name="connsiteY36" fmla="*/ 361950 h 757237"/>
                <a:gd name="connsiteX37" fmla="*/ 4867275 w 6738937"/>
                <a:gd name="connsiteY37" fmla="*/ 328613 h 757237"/>
                <a:gd name="connsiteX38" fmla="*/ 5310188 w 6738937"/>
                <a:gd name="connsiteY38" fmla="*/ 347663 h 757237"/>
                <a:gd name="connsiteX39" fmla="*/ 5681662 w 6738937"/>
                <a:gd name="connsiteY39" fmla="*/ 309563 h 757237"/>
                <a:gd name="connsiteX40" fmla="*/ 5962650 w 6738937"/>
                <a:gd name="connsiteY40" fmla="*/ 223838 h 757237"/>
                <a:gd name="connsiteX41" fmla="*/ 6072187 w 6738937"/>
                <a:gd name="connsiteY41" fmla="*/ 200025 h 757237"/>
                <a:gd name="connsiteX42" fmla="*/ 6186487 w 6738937"/>
                <a:gd name="connsiteY42" fmla="*/ 271463 h 757237"/>
                <a:gd name="connsiteX43" fmla="*/ 6229350 w 6738937"/>
                <a:gd name="connsiteY43" fmla="*/ 314325 h 757237"/>
                <a:gd name="connsiteX44" fmla="*/ 6329362 w 6738937"/>
                <a:gd name="connsiteY44" fmla="*/ 261938 h 757237"/>
                <a:gd name="connsiteX45" fmla="*/ 6376987 w 6738937"/>
                <a:gd name="connsiteY45" fmla="*/ 328613 h 757237"/>
                <a:gd name="connsiteX46" fmla="*/ 6396037 w 6738937"/>
                <a:gd name="connsiteY46" fmla="*/ 385763 h 757237"/>
                <a:gd name="connsiteX47" fmla="*/ 6467475 w 6738937"/>
                <a:gd name="connsiteY47" fmla="*/ 409575 h 757237"/>
                <a:gd name="connsiteX48" fmla="*/ 6543675 w 6738937"/>
                <a:gd name="connsiteY48" fmla="*/ 428625 h 757237"/>
                <a:gd name="connsiteX49" fmla="*/ 6615112 w 6738937"/>
                <a:gd name="connsiteY49" fmla="*/ 390525 h 757237"/>
                <a:gd name="connsiteX50" fmla="*/ 6643687 w 6738937"/>
                <a:gd name="connsiteY50" fmla="*/ 438150 h 757237"/>
                <a:gd name="connsiteX51" fmla="*/ 6738937 w 6738937"/>
                <a:gd name="connsiteY51" fmla="*/ 419100 h 757237"/>
                <a:gd name="connsiteX0" fmla="*/ 6738937 w 6738937"/>
                <a:gd name="connsiteY0" fmla="*/ 419100 h 757237"/>
                <a:gd name="connsiteX1" fmla="*/ 6300787 w 6738937"/>
                <a:gd name="connsiteY1" fmla="*/ 557213 h 757237"/>
                <a:gd name="connsiteX2" fmla="*/ 5405438 w 6738937"/>
                <a:gd name="connsiteY2" fmla="*/ 714376 h 757237"/>
                <a:gd name="connsiteX3" fmla="*/ 4495799 w 6738937"/>
                <a:gd name="connsiteY3" fmla="*/ 757237 h 757237"/>
                <a:gd name="connsiteX4" fmla="*/ 3319463 w 6738937"/>
                <a:gd name="connsiteY4" fmla="*/ 747713 h 757237"/>
                <a:gd name="connsiteX5" fmla="*/ 2205037 w 6738937"/>
                <a:gd name="connsiteY5" fmla="*/ 681037 h 757237"/>
                <a:gd name="connsiteX6" fmla="*/ 1247775 w 6738937"/>
                <a:gd name="connsiteY6" fmla="*/ 528638 h 757237"/>
                <a:gd name="connsiteX7" fmla="*/ 742950 w 6738937"/>
                <a:gd name="connsiteY7" fmla="*/ 385763 h 757237"/>
                <a:gd name="connsiteX8" fmla="*/ 142875 w 6738937"/>
                <a:gd name="connsiteY8" fmla="*/ 176213 h 757237"/>
                <a:gd name="connsiteX9" fmla="*/ 0 w 6738937"/>
                <a:gd name="connsiteY9" fmla="*/ 104775 h 757237"/>
                <a:gd name="connsiteX10" fmla="*/ 38100 w 6738937"/>
                <a:gd name="connsiteY10" fmla="*/ 57150 h 757237"/>
                <a:gd name="connsiteX11" fmla="*/ 100012 w 6738937"/>
                <a:gd name="connsiteY11" fmla="*/ 100013 h 757237"/>
                <a:gd name="connsiteX12" fmla="*/ 142875 w 6738937"/>
                <a:gd name="connsiteY12" fmla="*/ 90488 h 757237"/>
                <a:gd name="connsiteX13" fmla="*/ 157162 w 6738937"/>
                <a:gd name="connsiteY13" fmla="*/ 85725 h 757237"/>
                <a:gd name="connsiteX14" fmla="*/ 219075 w 6738937"/>
                <a:gd name="connsiteY14" fmla="*/ 0 h 757237"/>
                <a:gd name="connsiteX15" fmla="*/ 333375 w 6738937"/>
                <a:gd name="connsiteY15" fmla="*/ 85725 h 757237"/>
                <a:gd name="connsiteX16" fmla="*/ 376237 w 6738937"/>
                <a:gd name="connsiteY16" fmla="*/ 80963 h 757237"/>
                <a:gd name="connsiteX17" fmla="*/ 423862 w 6738937"/>
                <a:gd name="connsiteY17" fmla="*/ 28575 h 757237"/>
                <a:gd name="connsiteX18" fmla="*/ 547687 w 6738937"/>
                <a:gd name="connsiteY18" fmla="*/ 133350 h 757237"/>
                <a:gd name="connsiteX19" fmla="*/ 590550 w 6738937"/>
                <a:gd name="connsiteY19" fmla="*/ 209550 h 757237"/>
                <a:gd name="connsiteX20" fmla="*/ 638175 w 6738937"/>
                <a:gd name="connsiteY20" fmla="*/ 190500 h 757237"/>
                <a:gd name="connsiteX21" fmla="*/ 681037 w 6738937"/>
                <a:gd name="connsiteY21" fmla="*/ 128588 h 757237"/>
                <a:gd name="connsiteX22" fmla="*/ 733425 w 6738937"/>
                <a:gd name="connsiteY22" fmla="*/ 42863 h 757237"/>
                <a:gd name="connsiteX23" fmla="*/ 762000 w 6738937"/>
                <a:gd name="connsiteY23" fmla="*/ 80963 h 757237"/>
                <a:gd name="connsiteX24" fmla="*/ 790575 w 6738937"/>
                <a:gd name="connsiteY24" fmla="*/ 119063 h 757237"/>
                <a:gd name="connsiteX25" fmla="*/ 876300 w 6738937"/>
                <a:gd name="connsiteY25" fmla="*/ 71438 h 757237"/>
                <a:gd name="connsiteX26" fmla="*/ 1000125 w 6738937"/>
                <a:gd name="connsiteY26" fmla="*/ 128588 h 757237"/>
                <a:gd name="connsiteX27" fmla="*/ 1004887 w 6738937"/>
                <a:gd name="connsiteY27" fmla="*/ 180975 h 757237"/>
                <a:gd name="connsiteX28" fmla="*/ 1204912 w 6738937"/>
                <a:gd name="connsiteY28" fmla="*/ 128588 h 757237"/>
                <a:gd name="connsiteX29" fmla="*/ 1362075 w 6738937"/>
                <a:gd name="connsiteY29" fmla="*/ 223838 h 757237"/>
                <a:gd name="connsiteX30" fmla="*/ 1690687 w 6738937"/>
                <a:gd name="connsiteY30" fmla="*/ 247650 h 757237"/>
                <a:gd name="connsiteX31" fmla="*/ 2047875 w 6738937"/>
                <a:gd name="connsiteY31" fmla="*/ 314325 h 757237"/>
                <a:gd name="connsiteX32" fmla="*/ 2600325 w 6738937"/>
                <a:gd name="connsiteY32" fmla="*/ 309563 h 757237"/>
                <a:gd name="connsiteX33" fmla="*/ 3005137 w 6738937"/>
                <a:gd name="connsiteY33" fmla="*/ 361950 h 757237"/>
                <a:gd name="connsiteX34" fmla="*/ 3648075 w 6738937"/>
                <a:gd name="connsiteY34" fmla="*/ 361950 h 757237"/>
                <a:gd name="connsiteX35" fmla="*/ 4214812 w 6738937"/>
                <a:gd name="connsiteY35" fmla="*/ 323850 h 757237"/>
                <a:gd name="connsiteX36" fmla="*/ 4672012 w 6738937"/>
                <a:gd name="connsiteY36" fmla="*/ 361950 h 757237"/>
                <a:gd name="connsiteX37" fmla="*/ 4867275 w 6738937"/>
                <a:gd name="connsiteY37" fmla="*/ 328613 h 757237"/>
                <a:gd name="connsiteX38" fmla="*/ 5310188 w 6738937"/>
                <a:gd name="connsiteY38" fmla="*/ 347663 h 757237"/>
                <a:gd name="connsiteX39" fmla="*/ 5653087 w 6738937"/>
                <a:gd name="connsiteY39" fmla="*/ 290513 h 757237"/>
                <a:gd name="connsiteX40" fmla="*/ 5962650 w 6738937"/>
                <a:gd name="connsiteY40" fmla="*/ 223838 h 757237"/>
                <a:gd name="connsiteX41" fmla="*/ 6072187 w 6738937"/>
                <a:gd name="connsiteY41" fmla="*/ 200025 h 757237"/>
                <a:gd name="connsiteX42" fmla="*/ 6186487 w 6738937"/>
                <a:gd name="connsiteY42" fmla="*/ 271463 h 757237"/>
                <a:gd name="connsiteX43" fmla="*/ 6229350 w 6738937"/>
                <a:gd name="connsiteY43" fmla="*/ 314325 h 757237"/>
                <a:gd name="connsiteX44" fmla="*/ 6329362 w 6738937"/>
                <a:gd name="connsiteY44" fmla="*/ 261938 h 757237"/>
                <a:gd name="connsiteX45" fmla="*/ 6376987 w 6738937"/>
                <a:gd name="connsiteY45" fmla="*/ 328613 h 757237"/>
                <a:gd name="connsiteX46" fmla="*/ 6396037 w 6738937"/>
                <a:gd name="connsiteY46" fmla="*/ 385763 h 757237"/>
                <a:gd name="connsiteX47" fmla="*/ 6467475 w 6738937"/>
                <a:gd name="connsiteY47" fmla="*/ 409575 h 757237"/>
                <a:gd name="connsiteX48" fmla="*/ 6543675 w 6738937"/>
                <a:gd name="connsiteY48" fmla="*/ 428625 h 757237"/>
                <a:gd name="connsiteX49" fmla="*/ 6615112 w 6738937"/>
                <a:gd name="connsiteY49" fmla="*/ 390525 h 757237"/>
                <a:gd name="connsiteX50" fmla="*/ 6643687 w 6738937"/>
                <a:gd name="connsiteY50" fmla="*/ 438150 h 757237"/>
                <a:gd name="connsiteX51" fmla="*/ 6738937 w 6738937"/>
                <a:gd name="connsiteY51" fmla="*/ 419100 h 75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738937" h="757237">
                  <a:moveTo>
                    <a:pt x="6738937" y="419100"/>
                  </a:moveTo>
                  <a:lnTo>
                    <a:pt x="6300787" y="557213"/>
                  </a:lnTo>
                  <a:cubicBezTo>
                    <a:pt x="6082506" y="611982"/>
                    <a:pt x="5706269" y="681039"/>
                    <a:pt x="5405438" y="714376"/>
                  </a:cubicBezTo>
                  <a:cubicBezTo>
                    <a:pt x="5104607" y="747713"/>
                    <a:pt x="4843461" y="751681"/>
                    <a:pt x="4495799" y="757237"/>
                  </a:cubicBezTo>
                  <a:lnTo>
                    <a:pt x="3319463" y="747713"/>
                  </a:lnTo>
                  <a:cubicBezTo>
                    <a:pt x="2937669" y="735013"/>
                    <a:pt x="2550318" y="717549"/>
                    <a:pt x="2205037" y="681037"/>
                  </a:cubicBezTo>
                  <a:cubicBezTo>
                    <a:pt x="1859756" y="644525"/>
                    <a:pt x="1491456" y="577850"/>
                    <a:pt x="1247775" y="528638"/>
                  </a:cubicBezTo>
                  <a:cubicBezTo>
                    <a:pt x="1004094" y="479426"/>
                    <a:pt x="927100" y="444501"/>
                    <a:pt x="742950" y="385763"/>
                  </a:cubicBezTo>
                  <a:lnTo>
                    <a:pt x="142875" y="176213"/>
                  </a:lnTo>
                  <a:lnTo>
                    <a:pt x="0" y="104775"/>
                  </a:lnTo>
                  <a:lnTo>
                    <a:pt x="38100" y="57150"/>
                  </a:lnTo>
                  <a:lnTo>
                    <a:pt x="100012" y="100013"/>
                  </a:lnTo>
                  <a:cubicBezTo>
                    <a:pt x="114300" y="96838"/>
                    <a:pt x="128676" y="94038"/>
                    <a:pt x="142875" y="90488"/>
                  </a:cubicBezTo>
                  <a:cubicBezTo>
                    <a:pt x="147745" y="89270"/>
                    <a:pt x="157162" y="85725"/>
                    <a:pt x="157162" y="85725"/>
                  </a:cubicBezTo>
                  <a:lnTo>
                    <a:pt x="219075" y="0"/>
                  </a:lnTo>
                  <a:lnTo>
                    <a:pt x="333375" y="85725"/>
                  </a:lnTo>
                  <a:lnTo>
                    <a:pt x="376237" y="80963"/>
                  </a:lnTo>
                  <a:lnTo>
                    <a:pt x="423862" y="28575"/>
                  </a:lnTo>
                  <a:lnTo>
                    <a:pt x="547687" y="133350"/>
                  </a:lnTo>
                  <a:lnTo>
                    <a:pt x="590550" y="209550"/>
                  </a:lnTo>
                  <a:lnTo>
                    <a:pt x="638175" y="190500"/>
                  </a:lnTo>
                  <a:lnTo>
                    <a:pt x="681037" y="128588"/>
                  </a:lnTo>
                  <a:lnTo>
                    <a:pt x="733425" y="42863"/>
                  </a:lnTo>
                  <a:lnTo>
                    <a:pt x="762000" y="80963"/>
                  </a:lnTo>
                  <a:lnTo>
                    <a:pt x="790575" y="119063"/>
                  </a:lnTo>
                  <a:lnTo>
                    <a:pt x="876300" y="71438"/>
                  </a:lnTo>
                  <a:lnTo>
                    <a:pt x="1000125" y="128588"/>
                  </a:lnTo>
                  <a:lnTo>
                    <a:pt x="1004887" y="180975"/>
                  </a:lnTo>
                  <a:lnTo>
                    <a:pt x="1204912" y="128588"/>
                  </a:lnTo>
                  <a:lnTo>
                    <a:pt x="1362075" y="223838"/>
                  </a:lnTo>
                  <a:lnTo>
                    <a:pt x="1690687" y="247650"/>
                  </a:lnTo>
                  <a:lnTo>
                    <a:pt x="2047875" y="314325"/>
                  </a:lnTo>
                  <a:lnTo>
                    <a:pt x="2600325" y="309563"/>
                  </a:lnTo>
                  <a:lnTo>
                    <a:pt x="3005137" y="361950"/>
                  </a:lnTo>
                  <a:lnTo>
                    <a:pt x="3648075" y="361950"/>
                  </a:lnTo>
                  <a:lnTo>
                    <a:pt x="4214812" y="323850"/>
                  </a:lnTo>
                  <a:lnTo>
                    <a:pt x="4672012" y="361950"/>
                  </a:lnTo>
                  <a:lnTo>
                    <a:pt x="4867275" y="328613"/>
                  </a:lnTo>
                  <a:lnTo>
                    <a:pt x="5310188" y="347663"/>
                  </a:lnTo>
                  <a:lnTo>
                    <a:pt x="5653087" y="290513"/>
                  </a:lnTo>
                  <a:lnTo>
                    <a:pt x="5962650" y="223838"/>
                  </a:lnTo>
                  <a:lnTo>
                    <a:pt x="6072187" y="200025"/>
                  </a:lnTo>
                  <a:lnTo>
                    <a:pt x="6186487" y="271463"/>
                  </a:lnTo>
                  <a:lnTo>
                    <a:pt x="6229350" y="314325"/>
                  </a:lnTo>
                  <a:lnTo>
                    <a:pt x="6329362" y="261938"/>
                  </a:lnTo>
                  <a:lnTo>
                    <a:pt x="6376987" y="328613"/>
                  </a:lnTo>
                  <a:lnTo>
                    <a:pt x="6396037" y="385763"/>
                  </a:lnTo>
                  <a:lnTo>
                    <a:pt x="6467475" y="409575"/>
                  </a:lnTo>
                  <a:lnTo>
                    <a:pt x="6543675" y="428625"/>
                  </a:lnTo>
                  <a:lnTo>
                    <a:pt x="6615112" y="390525"/>
                  </a:lnTo>
                  <a:lnTo>
                    <a:pt x="6643687" y="438150"/>
                  </a:lnTo>
                  <a:lnTo>
                    <a:pt x="6738937" y="419100"/>
                  </a:lnTo>
                  <a:close/>
                </a:path>
              </a:pathLst>
            </a:custGeom>
            <a:solidFill>
              <a:srgbClr val="D9ABAE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BF244C4-22F3-40B0-9CEF-14FDB3AE2ABC}"/>
                </a:ext>
              </a:extLst>
            </p:cNvPr>
            <p:cNvSpPr/>
            <p:nvPr/>
          </p:nvSpPr>
          <p:spPr>
            <a:xfrm>
              <a:off x="2062162" y="4800404"/>
              <a:ext cx="5019675" cy="312126"/>
            </a:xfrm>
            <a:custGeom>
              <a:avLst/>
              <a:gdLst>
                <a:gd name="connsiteX0" fmla="*/ 0 w 5019675"/>
                <a:gd name="connsiteY0" fmla="*/ 76200 h 342900"/>
                <a:gd name="connsiteX1" fmla="*/ 666750 w 5019675"/>
                <a:gd name="connsiteY1" fmla="*/ 228600 h 342900"/>
                <a:gd name="connsiteX2" fmla="*/ 1514475 w 5019675"/>
                <a:gd name="connsiteY2" fmla="*/ 309562 h 342900"/>
                <a:gd name="connsiteX3" fmla="*/ 2471737 w 5019675"/>
                <a:gd name="connsiteY3" fmla="*/ 342900 h 342900"/>
                <a:gd name="connsiteX4" fmla="*/ 3457575 w 5019675"/>
                <a:gd name="connsiteY4" fmla="*/ 328612 h 342900"/>
                <a:gd name="connsiteX5" fmla="*/ 4014787 w 5019675"/>
                <a:gd name="connsiteY5" fmla="*/ 300037 h 342900"/>
                <a:gd name="connsiteX6" fmla="*/ 4448175 w 5019675"/>
                <a:gd name="connsiteY6" fmla="*/ 261937 h 342900"/>
                <a:gd name="connsiteX7" fmla="*/ 4814887 w 5019675"/>
                <a:gd name="connsiteY7" fmla="*/ 185737 h 342900"/>
                <a:gd name="connsiteX8" fmla="*/ 5019675 w 5019675"/>
                <a:gd name="connsiteY8" fmla="*/ 123825 h 342900"/>
                <a:gd name="connsiteX9" fmla="*/ 4895850 w 5019675"/>
                <a:gd name="connsiteY9" fmla="*/ 104775 h 342900"/>
                <a:gd name="connsiteX10" fmla="*/ 4838700 w 5019675"/>
                <a:gd name="connsiteY10" fmla="*/ 119062 h 342900"/>
                <a:gd name="connsiteX11" fmla="*/ 4776787 w 5019675"/>
                <a:gd name="connsiteY11" fmla="*/ 152400 h 342900"/>
                <a:gd name="connsiteX12" fmla="*/ 4743450 w 5019675"/>
                <a:gd name="connsiteY12" fmla="*/ 176212 h 342900"/>
                <a:gd name="connsiteX13" fmla="*/ 4691062 w 5019675"/>
                <a:gd name="connsiteY13" fmla="*/ 133350 h 342900"/>
                <a:gd name="connsiteX14" fmla="*/ 4610100 w 5019675"/>
                <a:gd name="connsiteY14" fmla="*/ 114300 h 342900"/>
                <a:gd name="connsiteX15" fmla="*/ 4567237 w 5019675"/>
                <a:gd name="connsiteY15" fmla="*/ 114300 h 342900"/>
                <a:gd name="connsiteX16" fmla="*/ 4533900 w 5019675"/>
                <a:gd name="connsiteY16" fmla="*/ 114300 h 342900"/>
                <a:gd name="connsiteX17" fmla="*/ 4448175 w 5019675"/>
                <a:gd name="connsiteY17" fmla="*/ 119062 h 342900"/>
                <a:gd name="connsiteX18" fmla="*/ 4405312 w 5019675"/>
                <a:gd name="connsiteY18" fmla="*/ 152400 h 342900"/>
                <a:gd name="connsiteX19" fmla="*/ 4376737 w 5019675"/>
                <a:gd name="connsiteY19" fmla="*/ 180975 h 342900"/>
                <a:gd name="connsiteX20" fmla="*/ 4276725 w 5019675"/>
                <a:gd name="connsiteY20" fmla="*/ 142875 h 342900"/>
                <a:gd name="connsiteX21" fmla="*/ 4205287 w 5019675"/>
                <a:gd name="connsiteY21" fmla="*/ 233362 h 342900"/>
                <a:gd name="connsiteX22" fmla="*/ 4205287 w 5019675"/>
                <a:gd name="connsiteY22" fmla="*/ 280987 h 342900"/>
                <a:gd name="connsiteX23" fmla="*/ 4143375 w 5019675"/>
                <a:gd name="connsiteY23" fmla="*/ 228600 h 342900"/>
                <a:gd name="connsiteX24" fmla="*/ 4071937 w 5019675"/>
                <a:gd name="connsiteY24" fmla="*/ 133350 h 342900"/>
                <a:gd name="connsiteX25" fmla="*/ 3976687 w 5019675"/>
                <a:gd name="connsiteY25" fmla="*/ 133350 h 342900"/>
                <a:gd name="connsiteX26" fmla="*/ 3786187 w 5019675"/>
                <a:gd name="connsiteY26" fmla="*/ 104775 h 342900"/>
                <a:gd name="connsiteX27" fmla="*/ 3733800 w 5019675"/>
                <a:gd name="connsiteY27" fmla="*/ 147637 h 342900"/>
                <a:gd name="connsiteX28" fmla="*/ 3695700 w 5019675"/>
                <a:gd name="connsiteY28" fmla="*/ 195262 h 342900"/>
                <a:gd name="connsiteX29" fmla="*/ 3657600 w 5019675"/>
                <a:gd name="connsiteY29" fmla="*/ 233362 h 342900"/>
                <a:gd name="connsiteX30" fmla="*/ 3609975 w 5019675"/>
                <a:gd name="connsiteY30" fmla="*/ 176212 h 342900"/>
                <a:gd name="connsiteX31" fmla="*/ 3576637 w 5019675"/>
                <a:gd name="connsiteY31" fmla="*/ 142875 h 342900"/>
                <a:gd name="connsiteX32" fmla="*/ 3529012 w 5019675"/>
                <a:gd name="connsiteY32" fmla="*/ 204787 h 342900"/>
                <a:gd name="connsiteX33" fmla="*/ 3490912 w 5019675"/>
                <a:gd name="connsiteY33" fmla="*/ 257175 h 342900"/>
                <a:gd name="connsiteX34" fmla="*/ 3419475 w 5019675"/>
                <a:gd name="connsiteY34" fmla="*/ 176212 h 342900"/>
                <a:gd name="connsiteX35" fmla="*/ 3376612 w 5019675"/>
                <a:gd name="connsiteY35" fmla="*/ 109537 h 342900"/>
                <a:gd name="connsiteX36" fmla="*/ 3200400 w 5019675"/>
                <a:gd name="connsiteY36" fmla="*/ 61912 h 342900"/>
                <a:gd name="connsiteX37" fmla="*/ 3119437 w 5019675"/>
                <a:gd name="connsiteY37" fmla="*/ 85725 h 342900"/>
                <a:gd name="connsiteX38" fmla="*/ 3028950 w 5019675"/>
                <a:gd name="connsiteY38" fmla="*/ 47625 h 342900"/>
                <a:gd name="connsiteX39" fmla="*/ 2924175 w 5019675"/>
                <a:gd name="connsiteY39" fmla="*/ 71437 h 342900"/>
                <a:gd name="connsiteX40" fmla="*/ 2886075 w 5019675"/>
                <a:gd name="connsiteY40" fmla="*/ 119062 h 342900"/>
                <a:gd name="connsiteX41" fmla="*/ 2871787 w 5019675"/>
                <a:gd name="connsiteY41" fmla="*/ 147637 h 342900"/>
                <a:gd name="connsiteX42" fmla="*/ 2805112 w 5019675"/>
                <a:gd name="connsiteY42" fmla="*/ 142875 h 342900"/>
                <a:gd name="connsiteX43" fmla="*/ 2738437 w 5019675"/>
                <a:gd name="connsiteY43" fmla="*/ 85725 h 342900"/>
                <a:gd name="connsiteX44" fmla="*/ 2695575 w 5019675"/>
                <a:gd name="connsiteY44" fmla="*/ 109537 h 342900"/>
                <a:gd name="connsiteX45" fmla="*/ 2652712 w 5019675"/>
                <a:gd name="connsiteY45" fmla="*/ 142875 h 342900"/>
                <a:gd name="connsiteX46" fmla="*/ 2595562 w 5019675"/>
                <a:gd name="connsiteY46" fmla="*/ 80962 h 342900"/>
                <a:gd name="connsiteX47" fmla="*/ 2505075 w 5019675"/>
                <a:gd name="connsiteY47" fmla="*/ 80962 h 342900"/>
                <a:gd name="connsiteX48" fmla="*/ 2390775 w 5019675"/>
                <a:gd name="connsiteY48" fmla="*/ 61912 h 342900"/>
                <a:gd name="connsiteX49" fmla="*/ 2343150 w 5019675"/>
                <a:gd name="connsiteY49" fmla="*/ 114300 h 342900"/>
                <a:gd name="connsiteX50" fmla="*/ 2286000 w 5019675"/>
                <a:gd name="connsiteY50" fmla="*/ 161925 h 342900"/>
                <a:gd name="connsiteX51" fmla="*/ 2214562 w 5019675"/>
                <a:gd name="connsiteY51" fmla="*/ 180975 h 342900"/>
                <a:gd name="connsiteX52" fmla="*/ 2181225 w 5019675"/>
                <a:gd name="connsiteY52" fmla="*/ 204787 h 342900"/>
                <a:gd name="connsiteX53" fmla="*/ 2133600 w 5019675"/>
                <a:gd name="connsiteY53" fmla="*/ 200025 h 342900"/>
                <a:gd name="connsiteX54" fmla="*/ 1976437 w 5019675"/>
                <a:gd name="connsiteY54" fmla="*/ 71437 h 342900"/>
                <a:gd name="connsiteX55" fmla="*/ 1890712 w 5019675"/>
                <a:gd name="connsiteY55" fmla="*/ 90487 h 342900"/>
                <a:gd name="connsiteX56" fmla="*/ 1847850 w 5019675"/>
                <a:gd name="connsiteY56" fmla="*/ 119062 h 342900"/>
                <a:gd name="connsiteX57" fmla="*/ 1824037 w 5019675"/>
                <a:gd name="connsiteY57" fmla="*/ 176212 h 342900"/>
                <a:gd name="connsiteX58" fmla="*/ 1743075 w 5019675"/>
                <a:gd name="connsiteY58" fmla="*/ 71437 h 342900"/>
                <a:gd name="connsiteX59" fmla="*/ 1604962 w 5019675"/>
                <a:gd name="connsiteY59" fmla="*/ 28575 h 342900"/>
                <a:gd name="connsiteX60" fmla="*/ 1509712 w 5019675"/>
                <a:gd name="connsiteY60" fmla="*/ 38100 h 342900"/>
                <a:gd name="connsiteX61" fmla="*/ 1428750 w 5019675"/>
                <a:gd name="connsiteY61" fmla="*/ 38100 h 342900"/>
                <a:gd name="connsiteX62" fmla="*/ 1404937 w 5019675"/>
                <a:gd name="connsiteY62" fmla="*/ 61912 h 342900"/>
                <a:gd name="connsiteX63" fmla="*/ 1319212 w 5019675"/>
                <a:gd name="connsiteY63" fmla="*/ 23812 h 342900"/>
                <a:gd name="connsiteX64" fmla="*/ 1223962 w 5019675"/>
                <a:gd name="connsiteY64" fmla="*/ 23812 h 342900"/>
                <a:gd name="connsiteX65" fmla="*/ 1104900 w 5019675"/>
                <a:gd name="connsiteY65" fmla="*/ 80962 h 342900"/>
                <a:gd name="connsiteX66" fmla="*/ 1071562 w 5019675"/>
                <a:gd name="connsiteY66" fmla="*/ 147637 h 342900"/>
                <a:gd name="connsiteX67" fmla="*/ 1019175 w 5019675"/>
                <a:gd name="connsiteY67" fmla="*/ 133350 h 342900"/>
                <a:gd name="connsiteX68" fmla="*/ 966787 w 5019675"/>
                <a:gd name="connsiteY68" fmla="*/ 100012 h 342900"/>
                <a:gd name="connsiteX69" fmla="*/ 904875 w 5019675"/>
                <a:gd name="connsiteY69" fmla="*/ 157162 h 342900"/>
                <a:gd name="connsiteX70" fmla="*/ 847725 w 5019675"/>
                <a:gd name="connsiteY70" fmla="*/ 128587 h 342900"/>
                <a:gd name="connsiteX71" fmla="*/ 809625 w 5019675"/>
                <a:gd name="connsiteY71" fmla="*/ 176212 h 342900"/>
                <a:gd name="connsiteX72" fmla="*/ 661987 w 5019675"/>
                <a:gd name="connsiteY72" fmla="*/ 76200 h 342900"/>
                <a:gd name="connsiteX73" fmla="*/ 561975 w 5019675"/>
                <a:gd name="connsiteY73" fmla="*/ 14287 h 342900"/>
                <a:gd name="connsiteX74" fmla="*/ 461962 w 5019675"/>
                <a:gd name="connsiteY74" fmla="*/ 4762 h 342900"/>
                <a:gd name="connsiteX75" fmla="*/ 361950 w 5019675"/>
                <a:gd name="connsiteY75" fmla="*/ 57150 h 342900"/>
                <a:gd name="connsiteX76" fmla="*/ 323850 w 5019675"/>
                <a:gd name="connsiteY76" fmla="*/ 100012 h 342900"/>
                <a:gd name="connsiteX77" fmla="*/ 266700 w 5019675"/>
                <a:gd name="connsiteY77" fmla="*/ 100012 h 342900"/>
                <a:gd name="connsiteX78" fmla="*/ 214312 w 5019675"/>
                <a:gd name="connsiteY78" fmla="*/ 38100 h 342900"/>
                <a:gd name="connsiteX79" fmla="*/ 119062 w 5019675"/>
                <a:gd name="connsiteY79" fmla="*/ 0 h 342900"/>
                <a:gd name="connsiteX80" fmla="*/ 61912 w 5019675"/>
                <a:gd name="connsiteY80" fmla="*/ 4762 h 342900"/>
                <a:gd name="connsiteX81" fmla="*/ 23812 w 5019675"/>
                <a:gd name="connsiteY81" fmla="*/ 19050 h 342900"/>
                <a:gd name="connsiteX82" fmla="*/ 0 w 5019675"/>
                <a:gd name="connsiteY82" fmla="*/ 762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019675" h="342900">
                  <a:moveTo>
                    <a:pt x="0" y="76200"/>
                  </a:moveTo>
                  <a:lnTo>
                    <a:pt x="666750" y="228600"/>
                  </a:lnTo>
                  <a:lnTo>
                    <a:pt x="1514475" y="309562"/>
                  </a:lnTo>
                  <a:lnTo>
                    <a:pt x="2471737" y="342900"/>
                  </a:lnTo>
                  <a:lnTo>
                    <a:pt x="3457575" y="328612"/>
                  </a:lnTo>
                  <a:lnTo>
                    <a:pt x="4014787" y="300037"/>
                  </a:lnTo>
                  <a:lnTo>
                    <a:pt x="4448175" y="261937"/>
                  </a:lnTo>
                  <a:lnTo>
                    <a:pt x="4814887" y="185737"/>
                  </a:lnTo>
                  <a:lnTo>
                    <a:pt x="5019675" y="123825"/>
                  </a:lnTo>
                  <a:lnTo>
                    <a:pt x="4895850" y="104775"/>
                  </a:lnTo>
                  <a:lnTo>
                    <a:pt x="4838700" y="119062"/>
                  </a:lnTo>
                  <a:lnTo>
                    <a:pt x="4776787" y="152400"/>
                  </a:lnTo>
                  <a:lnTo>
                    <a:pt x="4743450" y="176212"/>
                  </a:lnTo>
                  <a:lnTo>
                    <a:pt x="4691062" y="133350"/>
                  </a:lnTo>
                  <a:lnTo>
                    <a:pt x="4610100" y="114300"/>
                  </a:lnTo>
                  <a:lnTo>
                    <a:pt x="4567237" y="114300"/>
                  </a:lnTo>
                  <a:lnTo>
                    <a:pt x="4533900" y="114300"/>
                  </a:lnTo>
                  <a:lnTo>
                    <a:pt x="4448175" y="119062"/>
                  </a:lnTo>
                  <a:lnTo>
                    <a:pt x="4405312" y="152400"/>
                  </a:lnTo>
                  <a:lnTo>
                    <a:pt x="4376737" y="180975"/>
                  </a:lnTo>
                  <a:lnTo>
                    <a:pt x="4276725" y="142875"/>
                  </a:lnTo>
                  <a:lnTo>
                    <a:pt x="4205287" y="233362"/>
                  </a:lnTo>
                  <a:lnTo>
                    <a:pt x="4205287" y="280987"/>
                  </a:lnTo>
                  <a:lnTo>
                    <a:pt x="4143375" y="228600"/>
                  </a:lnTo>
                  <a:lnTo>
                    <a:pt x="4071937" y="133350"/>
                  </a:lnTo>
                  <a:lnTo>
                    <a:pt x="3976687" y="133350"/>
                  </a:lnTo>
                  <a:lnTo>
                    <a:pt x="3786187" y="104775"/>
                  </a:lnTo>
                  <a:lnTo>
                    <a:pt x="3733800" y="147637"/>
                  </a:lnTo>
                  <a:lnTo>
                    <a:pt x="3695700" y="195262"/>
                  </a:lnTo>
                  <a:lnTo>
                    <a:pt x="3657600" y="233362"/>
                  </a:lnTo>
                  <a:lnTo>
                    <a:pt x="3609975" y="176212"/>
                  </a:lnTo>
                  <a:lnTo>
                    <a:pt x="3576637" y="142875"/>
                  </a:lnTo>
                  <a:lnTo>
                    <a:pt x="3529012" y="204787"/>
                  </a:lnTo>
                  <a:lnTo>
                    <a:pt x="3490912" y="257175"/>
                  </a:lnTo>
                  <a:lnTo>
                    <a:pt x="3419475" y="176212"/>
                  </a:lnTo>
                  <a:lnTo>
                    <a:pt x="3376612" y="109537"/>
                  </a:lnTo>
                  <a:lnTo>
                    <a:pt x="3200400" y="61912"/>
                  </a:lnTo>
                  <a:lnTo>
                    <a:pt x="3119437" y="85725"/>
                  </a:lnTo>
                  <a:lnTo>
                    <a:pt x="3028950" y="47625"/>
                  </a:lnTo>
                  <a:lnTo>
                    <a:pt x="2924175" y="71437"/>
                  </a:lnTo>
                  <a:lnTo>
                    <a:pt x="2886075" y="119062"/>
                  </a:lnTo>
                  <a:lnTo>
                    <a:pt x="2871787" y="147637"/>
                  </a:lnTo>
                  <a:lnTo>
                    <a:pt x="2805112" y="142875"/>
                  </a:lnTo>
                  <a:lnTo>
                    <a:pt x="2738437" y="85725"/>
                  </a:lnTo>
                  <a:lnTo>
                    <a:pt x="2695575" y="109537"/>
                  </a:lnTo>
                  <a:lnTo>
                    <a:pt x="2652712" y="142875"/>
                  </a:lnTo>
                  <a:lnTo>
                    <a:pt x="2595562" y="80962"/>
                  </a:lnTo>
                  <a:lnTo>
                    <a:pt x="2505075" y="80962"/>
                  </a:lnTo>
                  <a:lnTo>
                    <a:pt x="2390775" y="61912"/>
                  </a:lnTo>
                  <a:lnTo>
                    <a:pt x="2343150" y="114300"/>
                  </a:lnTo>
                  <a:lnTo>
                    <a:pt x="2286000" y="161925"/>
                  </a:lnTo>
                  <a:lnTo>
                    <a:pt x="2214562" y="180975"/>
                  </a:lnTo>
                  <a:lnTo>
                    <a:pt x="2181225" y="204787"/>
                  </a:lnTo>
                  <a:lnTo>
                    <a:pt x="2133600" y="200025"/>
                  </a:lnTo>
                  <a:lnTo>
                    <a:pt x="1976437" y="71437"/>
                  </a:lnTo>
                  <a:lnTo>
                    <a:pt x="1890712" y="90487"/>
                  </a:lnTo>
                  <a:lnTo>
                    <a:pt x="1847850" y="119062"/>
                  </a:lnTo>
                  <a:lnTo>
                    <a:pt x="1824037" y="176212"/>
                  </a:lnTo>
                  <a:lnTo>
                    <a:pt x="1743075" y="71437"/>
                  </a:lnTo>
                  <a:lnTo>
                    <a:pt x="1604962" y="28575"/>
                  </a:lnTo>
                  <a:lnTo>
                    <a:pt x="1509712" y="38100"/>
                  </a:lnTo>
                  <a:lnTo>
                    <a:pt x="1428750" y="38100"/>
                  </a:lnTo>
                  <a:lnTo>
                    <a:pt x="1404937" y="61912"/>
                  </a:lnTo>
                  <a:lnTo>
                    <a:pt x="1319212" y="23812"/>
                  </a:lnTo>
                  <a:lnTo>
                    <a:pt x="1223962" y="23812"/>
                  </a:lnTo>
                  <a:lnTo>
                    <a:pt x="1104900" y="80962"/>
                  </a:lnTo>
                  <a:lnTo>
                    <a:pt x="1071562" y="147637"/>
                  </a:lnTo>
                  <a:lnTo>
                    <a:pt x="1019175" y="133350"/>
                  </a:lnTo>
                  <a:lnTo>
                    <a:pt x="966787" y="100012"/>
                  </a:lnTo>
                  <a:lnTo>
                    <a:pt x="904875" y="157162"/>
                  </a:lnTo>
                  <a:lnTo>
                    <a:pt x="847725" y="128587"/>
                  </a:lnTo>
                  <a:lnTo>
                    <a:pt x="809625" y="176212"/>
                  </a:lnTo>
                  <a:lnTo>
                    <a:pt x="661987" y="76200"/>
                  </a:lnTo>
                  <a:lnTo>
                    <a:pt x="561975" y="14287"/>
                  </a:lnTo>
                  <a:lnTo>
                    <a:pt x="461962" y="4762"/>
                  </a:lnTo>
                  <a:lnTo>
                    <a:pt x="361950" y="57150"/>
                  </a:lnTo>
                  <a:lnTo>
                    <a:pt x="323850" y="100012"/>
                  </a:lnTo>
                  <a:lnTo>
                    <a:pt x="266700" y="100012"/>
                  </a:lnTo>
                  <a:lnTo>
                    <a:pt x="214312" y="38100"/>
                  </a:lnTo>
                  <a:lnTo>
                    <a:pt x="119062" y="0"/>
                  </a:lnTo>
                  <a:lnTo>
                    <a:pt x="61912" y="4762"/>
                  </a:lnTo>
                  <a:lnTo>
                    <a:pt x="23812" y="1905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BDAAAA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488BD2-20DD-4C49-AF8D-01F0B8B3B76A}"/>
                </a:ext>
              </a:extLst>
            </p:cNvPr>
            <p:cNvSpPr/>
            <p:nvPr/>
          </p:nvSpPr>
          <p:spPr>
            <a:xfrm>
              <a:off x="978568" y="4812632"/>
              <a:ext cx="6681537" cy="633663"/>
            </a:xfrm>
            <a:custGeom>
              <a:avLst/>
              <a:gdLst>
                <a:gd name="connsiteX0" fmla="*/ 0 w 6681537"/>
                <a:gd name="connsiteY0" fmla="*/ 0 h 617621"/>
                <a:gd name="connsiteX1" fmla="*/ 545432 w 6681537"/>
                <a:gd name="connsiteY1" fmla="*/ 200526 h 617621"/>
                <a:gd name="connsiteX2" fmla="*/ 1211179 w 6681537"/>
                <a:gd name="connsiteY2" fmla="*/ 385010 h 617621"/>
                <a:gd name="connsiteX3" fmla="*/ 2261937 w 6681537"/>
                <a:gd name="connsiteY3" fmla="*/ 537410 h 617621"/>
                <a:gd name="connsiteX4" fmla="*/ 3007895 w 6681537"/>
                <a:gd name="connsiteY4" fmla="*/ 617621 h 617621"/>
                <a:gd name="connsiteX5" fmla="*/ 3962400 w 6681537"/>
                <a:gd name="connsiteY5" fmla="*/ 585536 h 617621"/>
                <a:gd name="connsiteX6" fmla="*/ 4804611 w 6681537"/>
                <a:gd name="connsiteY6" fmla="*/ 593557 h 617621"/>
                <a:gd name="connsiteX7" fmla="*/ 5759116 w 6681537"/>
                <a:gd name="connsiteY7" fmla="*/ 513347 h 617621"/>
                <a:gd name="connsiteX8" fmla="*/ 6352674 w 6681537"/>
                <a:gd name="connsiteY8" fmla="*/ 401052 h 617621"/>
                <a:gd name="connsiteX9" fmla="*/ 6649453 w 6681537"/>
                <a:gd name="connsiteY9" fmla="*/ 312821 h 617621"/>
                <a:gd name="connsiteX10" fmla="*/ 6681537 w 6681537"/>
                <a:gd name="connsiteY10" fmla="*/ 304800 h 617621"/>
                <a:gd name="connsiteX11" fmla="*/ 6681537 w 6681537"/>
                <a:gd name="connsiteY11" fmla="*/ 304800 h 617621"/>
                <a:gd name="connsiteX0" fmla="*/ 0 w 6681537"/>
                <a:gd name="connsiteY0" fmla="*/ 0 h 617621"/>
                <a:gd name="connsiteX1" fmla="*/ 545432 w 6681537"/>
                <a:gd name="connsiteY1" fmla="*/ 200526 h 617621"/>
                <a:gd name="connsiteX2" fmla="*/ 1211179 w 6681537"/>
                <a:gd name="connsiteY2" fmla="*/ 385010 h 617621"/>
                <a:gd name="connsiteX3" fmla="*/ 2261937 w 6681537"/>
                <a:gd name="connsiteY3" fmla="*/ 537410 h 617621"/>
                <a:gd name="connsiteX4" fmla="*/ 3007895 w 6681537"/>
                <a:gd name="connsiteY4" fmla="*/ 617621 h 617621"/>
                <a:gd name="connsiteX5" fmla="*/ 3962400 w 6681537"/>
                <a:gd name="connsiteY5" fmla="*/ 585536 h 617621"/>
                <a:gd name="connsiteX6" fmla="*/ 4804611 w 6681537"/>
                <a:gd name="connsiteY6" fmla="*/ 593557 h 617621"/>
                <a:gd name="connsiteX7" fmla="*/ 5759116 w 6681537"/>
                <a:gd name="connsiteY7" fmla="*/ 513347 h 617621"/>
                <a:gd name="connsiteX8" fmla="*/ 6352674 w 6681537"/>
                <a:gd name="connsiteY8" fmla="*/ 401052 h 617621"/>
                <a:gd name="connsiteX9" fmla="*/ 6649453 w 6681537"/>
                <a:gd name="connsiteY9" fmla="*/ 312821 h 617621"/>
                <a:gd name="connsiteX10" fmla="*/ 6681537 w 6681537"/>
                <a:gd name="connsiteY10" fmla="*/ 304800 h 617621"/>
                <a:gd name="connsiteX11" fmla="*/ 6681537 w 6681537"/>
                <a:gd name="connsiteY11" fmla="*/ 304800 h 617621"/>
                <a:gd name="connsiteX0" fmla="*/ 0 w 6681537"/>
                <a:gd name="connsiteY0" fmla="*/ 0 h 617621"/>
                <a:gd name="connsiteX1" fmla="*/ 545432 w 6681537"/>
                <a:gd name="connsiteY1" fmla="*/ 200526 h 617621"/>
                <a:gd name="connsiteX2" fmla="*/ 1211179 w 6681537"/>
                <a:gd name="connsiteY2" fmla="*/ 385010 h 617621"/>
                <a:gd name="connsiteX3" fmla="*/ 2261937 w 6681537"/>
                <a:gd name="connsiteY3" fmla="*/ 537410 h 617621"/>
                <a:gd name="connsiteX4" fmla="*/ 3007895 w 6681537"/>
                <a:gd name="connsiteY4" fmla="*/ 617621 h 617621"/>
                <a:gd name="connsiteX5" fmla="*/ 3962400 w 6681537"/>
                <a:gd name="connsiteY5" fmla="*/ 585536 h 617621"/>
                <a:gd name="connsiteX6" fmla="*/ 4804611 w 6681537"/>
                <a:gd name="connsiteY6" fmla="*/ 593557 h 617621"/>
                <a:gd name="connsiteX7" fmla="*/ 5759116 w 6681537"/>
                <a:gd name="connsiteY7" fmla="*/ 513347 h 617621"/>
                <a:gd name="connsiteX8" fmla="*/ 6352674 w 6681537"/>
                <a:gd name="connsiteY8" fmla="*/ 401052 h 617621"/>
                <a:gd name="connsiteX9" fmla="*/ 6649453 w 6681537"/>
                <a:gd name="connsiteY9" fmla="*/ 312821 h 617621"/>
                <a:gd name="connsiteX10" fmla="*/ 6681537 w 6681537"/>
                <a:gd name="connsiteY10" fmla="*/ 304800 h 617621"/>
                <a:gd name="connsiteX11" fmla="*/ 6681537 w 6681537"/>
                <a:gd name="connsiteY11" fmla="*/ 304800 h 617621"/>
                <a:gd name="connsiteX0" fmla="*/ 0 w 6681537"/>
                <a:gd name="connsiteY0" fmla="*/ 0 h 617621"/>
                <a:gd name="connsiteX1" fmla="*/ 545432 w 6681537"/>
                <a:gd name="connsiteY1" fmla="*/ 200526 h 617621"/>
                <a:gd name="connsiteX2" fmla="*/ 1211179 w 6681537"/>
                <a:gd name="connsiteY2" fmla="*/ 385010 h 617621"/>
                <a:gd name="connsiteX3" fmla="*/ 2261937 w 6681537"/>
                <a:gd name="connsiteY3" fmla="*/ 537410 h 617621"/>
                <a:gd name="connsiteX4" fmla="*/ 3007895 w 6681537"/>
                <a:gd name="connsiteY4" fmla="*/ 617621 h 617621"/>
                <a:gd name="connsiteX5" fmla="*/ 3962400 w 6681537"/>
                <a:gd name="connsiteY5" fmla="*/ 585536 h 617621"/>
                <a:gd name="connsiteX6" fmla="*/ 4804611 w 6681537"/>
                <a:gd name="connsiteY6" fmla="*/ 593557 h 617621"/>
                <a:gd name="connsiteX7" fmla="*/ 5759116 w 6681537"/>
                <a:gd name="connsiteY7" fmla="*/ 513347 h 617621"/>
                <a:gd name="connsiteX8" fmla="*/ 6352674 w 6681537"/>
                <a:gd name="connsiteY8" fmla="*/ 401052 h 617621"/>
                <a:gd name="connsiteX9" fmla="*/ 6649453 w 6681537"/>
                <a:gd name="connsiteY9" fmla="*/ 312821 h 617621"/>
                <a:gd name="connsiteX10" fmla="*/ 6681537 w 6681537"/>
                <a:gd name="connsiteY10" fmla="*/ 304800 h 617621"/>
                <a:gd name="connsiteX11" fmla="*/ 6681537 w 6681537"/>
                <a:gd name="connsiteY11" fmla="*/ 304800 h 617621"/>
                <a:gd name="connsiteX0" fmla="*/ 0 w 6681537"/>
                <a:gd name="connsiteY0" fmla="*/ 0 h 619037"/>
                <a:gd name="connsiteX1" fmla="*/ 545432 w 6681537"/>
                <a:gd name="connsiteY1" fmla="*/ 200526 h 619037"/>
                <a:gd name="connsiteX2" fmla="*/ 1211179 w 6681537"/>
                <a:gd name="connsiteY2" fmla="*/ 385010 h 619037"/>
                <a:gd name="connsiteX3" fmla="*/ 2261937 w 6681537"/>
                <a:gd name="connsiteY3" fmla="*/ 537410 h 619037"/>
                <a:gd name="connsiteX4" fmla="*/ 3007895 w 6681537"/>
                <a:gd name="connsiteY4" fmla="*/ 617621 h 619037"/>
                <a:gd name="connsiteX5" fmla="*/ 3962400 w 6681537"/>
                <a:gd name="connsiteY5" fmla="*/ 585536 h 619037"/>
                <a:gd name="connsiteX6" fmla="*/ 4804611 w 6681537"/>
                <a:gd name="connsiteY6" fmla="*/ 593557 h 619037"/>
                <a:gd name="connsiteX7" fmla="*/ 5759116 w 6681537"/>
                <a:gd name="connsiteY7" fmla="*/ 513347 h 619037"/>
                <a:gd name="connsiteX8" fmla="*/ 6352674 w 6681537"/>
                <a:gd name="connsiteY8" fmla="*/ 401052 h 619037"/>
                <a:gd name="connsiteX9" fmla="*/ 6649453 w 6681537"/>
                <a:gd name="connsiteY9" fmla="*/ 312821 h 619037"/>
                <a:gd name="connsiteX10" fmla="*/ 6681537 w 6681537"/>
                <a:gd name="connsiteY10" fmla="*/ 304800 h 619037"/>
                <a:gd name="connsiteX11" fmla="*/ 6681537 w 6681537"/>
                <a:gd name="connsiteY11" fmla="*/ 304800 h 619037"/>
                <a:gd name="connsiteX0" fmla="*/ 0 w 6681537"/>
                <a:gd name="connsiteY0" fmla="*/ 0 h 619037"/>
                <a:gd name="connsiteX1" fmla="*/ 545432 w 6681537"/>
                <a:gd name="connsiteY1" fmla="*/ 200526 h 619037"/>
                <a:gd name="connsiteX2" fmla="*/ 1211179 w 6681537"/>
                <a:gd name="connsiteY2" fmla="*/ 385010 h 619037"/>
                <a:gd name="connsiteX3" fmla="*/ 2261937 w 6681537"/>
                <a:gd name="connsiteY3" fmla="*/ 537410 h 619037"/>
                <a:gd name="connsiteX4" fmla="*/ 3007895 w 6681537"/>
                <a:gd name="connsiteY4" fmla="*/ 617621 h 619037"/>
                <a:gd name="connsiteX5" fmla="*/ 3962400 w 6681537"/>
                <a:gd name="connsiteY5" fmla="*/ 585536 h 619037"/>
                <a:gd name="connsiteX6" fmla="*/ 4804611 w 6681537"/>
                <a:gd name="connsiteY6" fmla="*/ 593557 h 619037"/>
                <a:gd name="connsiteX7" fmla="*/ 5759116 w 6681537"/>
                <a:gd name="connsiteY7" fmla="*/ 513347 h 619037"/>
                <a:gd name="connsiteX8" fmla="*/ 6352674 w 6681537"/>
                <a:gd name="connsiteY8" fmla="*/ 401052 h 619037"/>
                <a:gd name="connsiteX9" fmla="*/ 6649453 w 6681537"/>
                <a:gd name="connsiteY9" fmla="*/ 312821 h 619037"/>
                <a:gd name="connsiteX10" fmla="*/ 6681537 w 6681537"/>
                <a:gd name="connsiteY10" fmla="*/ 304800 h 619037"/>
                <a:gd name="connsiteX11" fmla="*/ 6681537 w 6681537"/>
                <a:gd name="connsiteY11" fmla="*/ 304800 h 619037"/>
                <a:gd name="connsiteX0" fmla="*/ 0 w 6681537"/>
                <a:gd name="connsiteY0" fmla="*/ 0 h 633663"/>
                <a:gd name="connsiteX1" fmla="*/ 545432 w 6681537"/>
                <a:gd name="connsiteY1" fmla="*/ 200526 h 633663"/>
                <a:gd name="connsiteX2" fmla="*/ 1211179 w 6681537"/>
                <a:gd name="connsiteY2" fmla="*/ 385010 h 633663"/>
                <a:gd name="connsiteX3" fmla="*/ 2261937 w 6681537"/>
                <a:gd name="connsiteY3" fmla="*/ 537410 h 633663"/>
                <a:gd name="connsiteX4" fmla="*/ 3007895 w 6681537"/>
                <a:gd name="connsiteY4" fmla="*/ 617621 h 633663"/>
                <a:gd name="connsiteX5" fmla="*/ 3970421 w 6681537"/>
                <a:gd name="connsiteY5" fmla="*/ 633663 h 633663"/>
                <a:gd name="connsiteX6" fmla="*/ 4804611 w 6681537"/>
                <a:gd name="connsiteY6" fmla="*/ 593557 h 633663"/>
                <a:gd name="connsiteX7" fmla="*/ 5759116 w 6681537"/>
                <a:gd name="connsiteY7" fmla="*/ 513347 h 633663"/>
                <a:gd name="connsiteX8" fmla="*/ 6352674 w 6681537"/>
                <a:gd name="connsiteY8" fmla="*/ 401052 h 633663"/>
                <a:gd name="connsiteX9" fmla="*/ 6649453 w 6681537"/>
                <a:gd name="connsiteY9" fmla="*/ 312821 h 633663"/>
                <a:gd name="connsiteX10" fmla="*/ 6681537 w 6681537"/>
                <a:gd name="connsiteY10" fmla="*/ 304800 h 633663"/>
                <a:gd name="connsiteX11" fmla="*/ 6681537 w 6681537"/>
                <a:gd name="connsiteY11" fmla="*/ 304800 h 633663"/>
                <a:gd name="connsiteX0" fmla="*/ 0 w 6681537"/>
                <a:gd name="connsiteY0" fmla="*/ 0 h 633663"/>
                <a:gd name="connsiteX1" fmla="*/ 545432 w 6681537"/>
                <a:gd name="connsiteY1" fmla="*/ 200526 h 633663"/>
                <a:gd name="connsiteX2" fmla="*/ 1211179 w 6681537"/>
                <a:gd name="connsiteY2" fmla="*/ 385010 h 633663"/>
                <a:gd name="connsiteX3" fmla="*/ 2261937 w 6681537"/>
                <a:gd name="connsiteY3" fmla="*/ 537410 h 633663"/>
                <a:gd name="connsiteX4" fmla="*/ 3007895 w 6681537"/>
                <a:gd name="connsiteY4" fmla="*/ 617621 h 633663"/>
                <a:gd name="connsiteX5" fmla="*/ 3970421 w 6681537"/>
                <a:gd name="connsiteY5" fmla="*/ 633663 h 633663"/>
                <a:gd name="connsiteX6" fmla="*/ 4804611 w 6681537"/>
                <a:gd name="connsiteY6" fmla="*/ 593557 h 633663"/>
                <a:gd name="connsiteX7" fmla="*/ 5759116 w 6681537"/>
                <a:gd name="connsiteY7" fmla="*/ 513347 h 633663"/>
                <a:gd name="connsiteX8" fmla="*/ 6352674 w 6681537"/>
                <a:gd name="connsiteY8" fmla="*/ 401052 h 633663"/>
                <a:gd name="connsiteX9" fmla="*/ 6649453 w 6681537"/>
                <a:gd name="connsiteY9" fmla="*/ 312821 h 633663"/>
                <a:gd name="connsiteX10" fmla="*/ 6681537 w 6681537"/>
                <a:gd name="connsiteY10" fmla="*/ 304800 h 633663"/>
                <a:gd name="connsiteX11" fmla="*/ 6681537 w 6681537"/>
                <a:gd name="connsiteY11" fmla="*/ 304800 h 633663"/>
                <a:gd name="connsiteX0" fmla="*/ 0 w 6681537"/>
                <a:gd name="connsiteY0" fmla="*/ 0 h 633663"/>
                <a:gd name="connsiteX1" fmla="*/ 545432 w 6681537"/>
                <a:gd name="connsiteY1" fmla="*/ 200526 h 633663"/>
                <a:gd name="connsiteX2" fmla="*/ 1211179 w 6681537"/>
                <a:gd name="connsiteY2" fmla="*/ 385010 h 633663"/>
                <a:gd name="connsiteX3" fmla="*/ 2261937 w 6681537"/>
                <a:gd name="connsiteY3" fmla="*/ 537410 h 633663"/>
                <a:gd name="connsiteX4" fmla="*/ 3007895 w 6681537"/>
                <a:gd name="connsiteY4" fmla="*/ 617621 h 633663"/>
                <a:gd name="connsiteX5" fmla="*/ 3970421 w 6681537"/>
                <a:gd name="connsiteY5" fmla="*/ 633663 h 633663"/>
                <a:gd name="connsiteX6" fmla="*/ 4804611 w 6681537"/>
                <a:gd name="connsiteY6" fmla="*/ 593557 h 633663"/>
                <a:gd name="connsiteX7" fmla="*/ 5759116 w 6681537"/>
                <a:gd name="connsiteY7" fmla="*/ 513347 h 633663"/>
                <a:gd name="connsiteX8" fmla="*/ 6352674 w 6681537"/>
                <a:gd name="connsiteY8" fmla="*/ 401052 h 633663"/>
                <a:gd name="connsiteX9" fmla="*/ 6649453 w 6681537"/>
                <a:gd name="connsiteY9" fmla="*/ 312821 h 633663"/>
                <a:gd name="connsiteX10" fmla="*/ 6681537 w 6681537"/>
                <a:gd name="connsiteY10" fmla="*/ 304800 h 633663"/>
                <a:gd name="connsiteX11" fmla="*/ 6681537 w 6681537"/>
                <a:gd name="connsiteY11" fmla="*/ 304800 h 633663"/>
                <a:gd name="connsiteX0" fmla="*/ 0 w 6681537"/>
                <a:gd name="connsiteY0" fmla="*/ 0 h 633663"/>
                <a:gd name="connsiteX1" fmla="*/ 545432 w 6681537"/>
                <a:gd name="connsiteY1" fmla="*/ 200526 h 633663"/>
                <a:gd name="connsiteX2" fmla="*/ 1211179 w 6681537"/>
                <a:gd name="connsiteY2" fmla="*/ 385010 h 633663"/>
                <a:gd name="connsiteX3" fmla="*/ 2261937 w 6681537"/>
                <a:gd name="connsiteY3" fmla="*/ 537410 h 633663"/>
                <a:gd name="connsiteX4" fmla="*/ 3007895 w 6681537"/>
                <a:gd name="connsiteY4" fmla="*/ 617621 h 633663"/>
                <a:gd name="connsiteX5" fmla="*/ 3970421 w 6681537"/>
                <a:gd name="connsiteY5" fmla="*/ 633663 h 633663"/>
                <a:gd name="connsiteX6" fmla="*/ 4804611 w 6681537"/>
                <a:gd name="connsiteY6" fmla="*/ 593557 h 633663"/>
                <a:gd name="connsiteX7" fmla="*/ 5759116 w 6681537"/>
                <a:gd name="connsiteY7" fmla="*/ 513347 h 633663"/>
                <a:gd name="connsiteX8" fmla="*/ 6352674 w 6681537"/>
                <a:gd name="connsiteY8" fmla="*/ 401052 h 633663"/>
                <a:gd name="connsiteX9" fmla="*/ 6649453 w 6681537"/>
                <a:gd name="connsiteY9" fmla="*/ 312821 h 633663"/>
                <a:gd name="connsiteX10" fmla="*/ 6681537 w 6681537"/>
                <a:gd name="connsiteY10" fmla="*/ 304800 h 633663"/>
                <a:gd name="connsiteX11" fmla="*/ 6681537 w 6681537"/>
                <a:gd name="connsiteY11" fmla="*/ 304800 h 63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81537" h="633663">
                  <a:moveTo>
                    <a:pt x="0" y="0"/>
                  </a:moveTo>
                  <a:cubicBezTo>
                    <a:pt x="181811" y="66842"/>
                    <a:pt x="343569" y="136358"/>
                    <a:pt x="545432" y="200526"/>
                  </a:cubicBezTo>
                  <a:cubicBezTo>
                    <a:pt x="747295" y="264694"/>
                    <a:pt x="860926" y="334210"/>
                    <a:pt x="1211179" y="385010"/>
                  </a:cubicBezTo>
                  <a:lnTo>
                    <a:pt x="2261937" y="537410"/>
                  </a:lnTo>
                  <a:cubicBezTo>
                    <a:pt x="2561390" y="576179"/>
                    <a:pt x="2723148" y="601579"/>
                    <a:pt x="3007895" y="617621"/>
                  </a:cubicBezTo>
                  <a:cubicBezTo>
                    <a:pt x="3292642" y="633663"/>
                    <a:pt x="3649579" y="628316"/>
                    <a:pt x="3970421" y="633663"/>
                  </a:cubicBezTo>
                  <a:cubicBezTo>
                    <a:pt x="4288589" y="622968"/>
                    <a:pt x="4486443" y="620294"/>
                    <a:pt x="4804611" y="593557"/>
                  </a:cubicBezTo>
                  <a:lnTo>
                    <a:pt x="5759116" y="513347"/>
                  </a:lnTo>
                  <a:cubicBezTo>
                    <a:pt x="6017126" y="481263"/>
                    <a:pt x="6253748" y="430462"/>
                    <a:pt x="6352674" y="401052"/>
                  </a:cubicBezTo>
                  <a:lnTo>
                    <a:pt x="6649453" y="312821"/>
                  </a:lnTo>
                  <a:lnTo>
                    <a:pt x="6681537" y="304800"/>
                  </a:lnTo>
                  <a:lnTo>
                    <a:pt x="6681537" y="304800"/>
                  </a:lnTo>
                </a:path>
              </a:pathLst>
            </a:cu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A6C1BC-F0AA-485A-848E-A69311BADD6F}"/>
                </a:ext>
              </a:extLst>
            </p:cNvPr>
            <p:cNvSpPr txBox="1"/>
            <p:nvPr/>
          </p:nvSpPr>
          <p:spPr>
            <a:xfrm>
              <a:off x="104272" y="6400820"/>
              <a:ext cx="633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57317E-01C7-4854-BA22-68E7546919BA}"/>
                </a:ext>
              </a:extLst>
            </p:cNvPr>
            <p:cNvSpPr txBox="1"/>
            <p:nvPr/>
          </p:nvSpPr>
          <p:spPr>
            <a:xfrm>
              <a:off x="8085252" y="6408842"/>
              <a:ext cx="633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76416C4C-16D5-4D4B-A087-4CE10385B509}"/>
                </a:ext>
              </a:extLst>
            </p:cNvPr>
            <p:cNvSpPr/>
            <p:nvPr/>
          </p:nvSpPr>
          <p:spPr>
            <a:xfrm rot="1048620" flipH="1">
              <a:off x="1228665" y="5162303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8B82E812-C6E1-49B5-8B04-AC3438ED0784}"/>
                </a:ext>
              </a:extLst>
            </p:cNvPr>
            <p:cNvSpPr/>
            <p:nvPr/>
          </p:nvSpPr>
          <p:spPr>
            <a:xfrm rot="1048620" flipH="1">
              <a:off x="1501622" y="5278231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DA14C88A-281B-4FB6-9CBF-83EC68D7102B}"/>
                </a:ext>
              </a:extLst>
            </p:cNvPr>
            <p:cNvSpPr/>
            <p:nvPr/>
          </p:nvSpPr>
          <p:spPr>
            <a:xfrm rot="568620" flipH="1">
              <a:off x="2464143" y="5430631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90CA61D-DC05-4ED6-AEC8-A32625C68DAF}"/>
                </a:ext>
              </a:extLst>
            </p:cNvPr>
            <p:cNvSpPr/>
            <p:nvPr/>
          </p:nvSpPr>
          <p:spPr>
            <a:xfrm rot="508620" flipH="1">
              <a:off x="2744879" y="5462716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ABAACF17-0F06-4C4F-961F-3256AFC5FF1A}"/>
                </a:ext>
              </a:extLst>
            </p:cNvPr>
            <p:cNvSpPr/>
            <p:nvPr/>
          </p:nvSpPr>
          <p:spPr>
            <a:xfrm rot="508620" flipH="1">
              <a:off x="2897279" y="5510843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60D4FEB7-EB60-43D4-B0E6-AFC6D119A939}"/>
                </a:ext>
              </a:extLst>
            </p:cNvPr>
            <p:cNvSpPr/>
            <p:nvPr/>
          </p:nvSpPr>
          <p:spPr>
            <a:xfrm rot="268620" flipH="1">
              <a:off x="3418645" y="5542928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DB77AF61-B552-4CD4-B755-18E6633F0A78}"/>
                </a:ext>
              </a:extLst>
            </p:cNvPr>
            <p:cNvSpPr/>
            <p:nvPr/>
          </p:nvSpPr>
          <p:spPr>
            <a:xfrm rot="88620" flipH="1">
              <a:off x="3755528" y="5575013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6DC00412-0052-4CC3-956B-67ACD4C25F04}"/>
                </a:ext>
              </a:extLst>
            </p:cNvPr>
            <p:cNvSpPr/>
            <p:nvPr/>
          </p:nvSpPr>
          <p:spPr>
            <a:xfrm rot="21508620" flipH="1">
              <a:off x="4589713" y="5575014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5551863-3259-4A78-9B81-F23CC864E3EE}"/>
                </a:ext>
              </a:extLst>
            </p:cNvPr>
            <p:cNvSpPr/>
            <p:nvPr/>
          </p:nvSpPr>
          <p:spPr>
            <a:xfrm rot="21448620" flipH="1">
              <a:off x="4822323" y="5583036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4C92C8A9-691B-47CF-BA36-D27F13692BC4}"/>
                </a:ext>
              </a:extLst>
            </p:cNvPr>
            <p:cNvSpPr/>
            <p:nvPr/>
          </p:nvSpPr>
          <p:spPr>
            <a:xfrm rot="21388620" flipH="1">
              <a:off x="5295563" y="5558974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FA7A0343-3DA1-47BC-8339-394C2D8C1ACC}"/>
                </a:ext>
              </a:extLst>
            </p:cNvPr>
            <p:cNvSpPr/>
            <p:nvPr/>
          </p:nvSpPr>
          <p:spPr>
            <a:xfrm rot="21148620" flipH="1">
              <a:off x="5985370" y="5534912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E57A15AB-6B7F-4BA4-B2EE-2C192C485CCA}"/>
                </a:ext>
              </a:extLst>
            </p:cNvPr>
            <p:cNvSpPr/>
            <p:nvPr/>
          </p:nvSpPr>
          <p:spPr>
            <a:xfrm rot="88620" flipH="1">
              <a:off x="4092401" y="5583039"/>
              <a:ext cx="45720" cy="723072"/>
            </a:xfrm>
            <a:prstGeom prst="triangle">
              <a:avLst/>
            </a:prstGeom>
            <a:solidFill>
              <a:srgbClr val="C5979A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A557CE-9BFE-44F6-95FE-93E8818E0FA7}"/>
                </a:ext>
              </a:extLst>
            </p:cNvPr>
            <p:cNvSpPr/>
            <p:nvPr/>
          </p:nvSpPr>
          <p:spPr>
            <a:xfrm>
              <a:off x="465221" y="5678905"/>
              <a:ext cx="7908758" cy="625149"/>
            </a:xfrm>
            <a:custGeom>
              <a:avLst/>
              <a:gdLst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1836821 w 7908758"/>
                <a:gd name="connsiteY4" fmla="*/ 489284 h 617621"/>
                <a:gd name="connsiteX5" fmla="*/ 2695074 w 7908758"/>
                <a:gd name="connsiteY5" fmla="*/ 561474 h 617621"/>
                <a:gd name="connsiteX6" fmla="*/ 3633537 w 7908758"/>
                <a:gd name="connsiteY6" fmla="*/ 617621 h 617621"/>
                <a:gd name="connsiteX7" fmla="*/ 4563979 w 7908758"/>
                <a:gd name="connsiteY7" fmla="*/ 617621 h 617621"/>
                <a:gd name="connsiteX8" fmla="*/ 5606716 w 7908758"/>
                <a:gd name="connsiteY8" fmla="*/ 585537 h 617621"/>
                <a:gd name="connsiteX9" fmla="*/ 6168190 w 7908758"/>
                <a:gd name="connsiteY9" fmla="*/ 497306 h 617621"/>
                <a:gd name="connsiteX10" fmla="*/ 6906126 w 7908758"/>
                <a:gd name="connsiteY10" fmla="*/ 417095 h 617621"/>
                <a:gd name="connsiteX11" fmla="*/ 7595937 w 7908758"/>
                <a:gd name="connsiteY11" fmla="*/ 344906 h 617621"/>
                <a:gd name="connsiteX12" fmla="*/ 7908758 w 7908758"/>
                <a:gd name="connsiteY12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1836821 w 7908758"/>
                <a:gd name="connsiteY4" fmla="*/ 489284 h 617621"/>
                <a:gd name="connsiteX5" fmla="*/ 2695074 w 7908758"/>
                <a:gd name="connsiteY5" fmla="*/ 561474 h 617621"/>
                <a:gd name="connsiteX6" fmla="*/ 3633537 w 7908758"/>
                <a:gd name="connsiteY6" fmla="*/ 617621 h 617621"/>
                <a:gd name="connsiteX7" fmla="*/ 4563979 w 7908758"/>
                <a:gd name="connsiteY7" fmla="*/ 617621 h 617621"/>
                <a:gd name="connsiteX8" fmla="*/ 5606716 w 7908758"/>
                <a:gd name="connsiteY8" fmla="*/ 585537 h 617621"/>
                <a:gd name="connsiteX9" fmla="*/ 6168190 w 7908758"/>
                <a:gd name="connsiteY9" fmla="*/ 497306 h 617621"/>
                <a:gd name="connsiteX10" fmla="*/ 6906126 w 7908758"/>
                <a:gd name="connsiteY10" fmla="*/ 417095 h 617621"/>
                <a:gd name="connsiteX11" fmla="*/ 7595937 w 7908758"/>
                <a:gd name="connsiteY11" fmla="*/ 344906 h 617621"/>
                <a:gd name="connsiteX12" fmla="*/ 7908758 w 7908758"/>
                <a:gd name="connsiteY12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1836821 w 7908758"/>
                <a:gd name="connsiteY4" fmla="*/ 489284 h 617621"/>
                <a:gd name="connsiteX5" fmla="*/ 2695074 w 7908758"/>
                <a:gd name="connsiteY5" fmla="*/ 561474 h 617621"/>
                <a:gd name="connsiteX6" fmla="*/ 3633537 w 7908758"/>
                <a:gd name="connsiteY6" fmla="*/ 617621 h 617621"/>
                <a:gd name="connsiteX7" fmla="*/ 4563979 w 7908758"/>
                <a:gd name="connsiteY7" fmla="*/ 617621 h 617621"/>
                <a:gd name="connsiteX8" fmla="*/ 5606716 w 7908758"/>
                <a:gd name="connsiteY8" fmla="*/ 585537 h 617621"/>
                <a:gd name="connsiteX9" fmla="*/ 6168190 w 7908758"/>
                <a:gd name="connsiteY9" fmla="*/ 497306 h 617621"/>
                <a:gd name="connsiteX10" fmla="*/ 6906126 w 7908758"/>
                <a:gd name="connsiteY10" fmla="*/ 417095 h 617621"/>
                <a:gd name="connsiteX11" fmla="*/ 7595937 w 7908758"/>
                <a:gd name="connsiteY11" fmla="*/ 344906 h 617621"/>
                <a:gd name="connsiteX12" fmla="*/ 7908758 w 7908758"/>
                <a:gd name="connsiteY12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2695074 w 7908758"/>
                <a:gd name="connsiteY4" fmla="*/ 561474 h 617621"/>
                <a:gd name="connsiteX5" fmla="*/ 3633537 w 7908758"/>
                <a:gd name="connsiteY5" fmla="*/ 617621 h 617621"/>
                <a:gd name="connsiteX6" fmla="*/ 4563979 w 7908758"/>
                <a:gd name="connsiteY6" fmla="*/ 617621 h 617621"/>
                <a:gd name="connsiteX7" fmla="*/ 5606716 w 7908758"/>
                <a:gd name="connsiteY7" fmla="*/ 585537 h 617621"/>
                <a:gd name="connsiteX8" fmla="*/ 6168190 w 7908758"/>
                <a:gd name="connsiteY8" fmla="*/ 497306 h 617621"/>
                <a:gd name="connsiteX9" fmla="*/ 6906126 w 7908758"/>
                <a:gd name="connsiteY9" fmla="*/ 417095 h 617621"/>
                <a:gd name="connsiteX10" fmla="*/ 7595937 w 7908758"/>
                <a:gd name="connsiteY10" fmla="*/ 344906 h 617621"/>
                <a:gd name="connsiteX11" fmla="*/ 7908758 w 7908758"/>
                <a:gd name="connsiteY11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2695074 w 7908758"/>
                <a:gd name="connsiteY4" fmla="*/ 561474 h 617621"/>
                <a:gd name="connsiteX5" fmla="*/ 3633537 w 7908758"/>
                <a:gd name="connsiteY5" fmla="*/ 617621 h 617621"/>
                <a:gd name="connsiteX6" fmla="*/ 4563979 w 7908758"/>
                <a:gd name="connsiteY6" fmla="*/ 617621 h 617621"/>
                <a:gd name="connsiteX7" fmla="*/ 5606716 w 7908758"/>
                <a:gd name="connsiteY7" fmla="*/ 585537 h 617621"/>
                <a:gd name="connsiteX8" fmla="*/ 6168190 w 7908758"/>
                <a:gd name="connsiteY8" fmla="*/ 497306 h 617621"/>
                <a:gd name="connsiteX9" fmla="*/ 6906126 w 7908758"/>
                <a:gd name="connsiteY9" fmla="*/ 417095 h 617621"/>
                <a:gd name="connsiteX10" fmla="*/ 7595937 w 7908758"/>
                <a:gd name="connsiteY10" fmla="*/ 344906 h 617621"/>
                <a:gd name="connsiteX11" fmla="*/ 7908758 w 7908758"/>
                <a:gd name="connsiteY11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2695074 w 7908758"/>
                <a:gd name="connsiteY4" fmla="*/ 561474 h 617621"/>
                <a:gd name="connsiteX5" fmla="*/ 3633537 w 7908758"/>
                <a:gd name="connsiteY5" fmla="*/ 617621 h 617621"/>
                <a:gd name="connsiteX6" fmla="*/ 4563979 w 7908758"/>
                <a:gd name="connsiteY6" fmla="*/ 617621 h 617621"/>
                <a:gd name="connsiteX7" fmla="*/ 5606716 w 7908758"/>
                <a:gd name="connsiteY7" fmla="*/ 585537 h 617621"/>
                <a:gd name="connsiteX8" fmla="*/ 6168190 w 7908758"/>
                <a:gd name="connsiteY8" fmla="*/ 497306 h 617621"/>
                <a:gd name="connsiteX9" fmla="*/ 6906126 w 7908758"/>
                <a:gd name="connsiteY9" fmla="*/ 417095 h 617621"/>
                <a:gd name="connsiteX10" fmla="*/ 7595937 w 7908758"/>
                <a:gd name="connsiteY10" fmla="*/ 344906 h 617621"/>
                <a:gd name="connsiteX11" fmla="*/ 7908758 w 7908758"/>
                <a:gd name="connsiteY11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2695074 w 7908758"/>
                <a:gd name="connsiteY4" fmla="*/ 561474 h 617621"/>
                <a:gd name="connsiteX5" fmla="*/ 3633537 w 7908758"/>
                <a:gd name="connsiteY5" fmla="*/ 617621 h 617621"/>
                <a:gd name="connsiteX6" fmla="*/ 4563979 w 7908758"/>
                <a:gd name="connsiteY6" fmla="*/ 617621 h 617621"/>
                <a:gd name="connsiteX7" fmla="*/ 5606716 w 7908758"/>
                <a:gd name="connsiteY7" fmla="*/ 585537 h 617621"/>
                <a:gd name="connsiteX8" fmla="*/ 6168190 w 7908758"/>
                <a:gd name="connsiteY8" fmla="*/ 497306 h 617621"/>
                <a:gd name="connsiteX9" fmla="*/ 6906126 w 7908758"/>
                <a:gd name="connsiteY9" fmla="*/ 417095 h 617621"/>
                <a:gd name="connsiteX10" fmla="*/ 7595937 w 7908758"/>
                <a:gd name="connsiteY10" fmla="*/ 344906 h 617621"/>
                <a:gd name="connsiteX11" fmla="*/ 7908758 w 7908758"/>
                <a:gd name="connsiteY11" fmla="*/ 160421 h 617621"/>
                <a:gd name="connsiteX0" fmla="*/ 0 w 7908758"/>
                <a:gd name="connsiteY0" fmla="*/ 0 h 617621"/>
                <a:gd name="connsiteX1" fmla="*/ 521368 w 7908758"/>
                <a:gd name="connsiteY1" fmla="*/ 176463 h 617621"/>
                <a:gd name="connsiteX2" fmla="*/ 946484 w 7908758"/>
                <a:gd name="connsiteY2" fmla="*/ 320842 h 617621"/>
                <a:gd name="connsiteX3" fmla="*/ 1780674 w 7908758"/>
                <a:gd name="connsiteY3" fmla="*/ 449179 h 617621"/>
                <a:gd name="connsiteX4" fmla="*/ 2695074 w 7908758"/>
                <a:gd name="connsiteY4" fmla="*/ 561474 h 617621"/>
                <a:gd name="connsiteX5" fmla="*/ 3633537 w 7908758"/>
                <a:gd name="connsiteY5" fmla="*/ 617621 h 617621"/>
                <a:gd name="connsiteX6" fmla="*/ 4563979 w 7908758"/>
                <a:gd name="connsiteY6" fmla="*/ 617621 h 617621"/>
                <a:gd name="connsiteX7" fmla="*/ 5606716 w 7908758"/>
                <a:gd name="connsiteY7" fmla="*/ 585537 h 617621"/>
                <a:gd name="connsiteX8" fmla="*/ 6168190 w 7908758"/>
                <a:gd name="connsiteY8" fmla="*/ 497306 h 617621"/>
                <a:gd name="connsiteX9" fmla="*/ 6906126 w 7908758"/>
                <a:gd name="connsiteY9" fmla="*/ 417095 h 617621"/>
                <a:gd name="connsiteX10" fmla="*/ 7595937 w 7908758"/>
                <a:gd name="connsiteY10" fmla="*/ 344906 h 617621"/>
                <a:gd name="connsiteX11" fmla="*/ 7908758 w 7908758"/>
                <a:gd name="connsiteY11" fmla="*/ 160421 h 617621"/>
                <a:gd name="connsiteX0" fmla="*/ 0 w 7908758"/>
                <a:gd name="connsiteY0" fmla="*/ 0 h 627259"/>
                <a:gd name="connsiteX1" fmla="*/ 521368 w 7908758"/>
                <a:gd name="connsiteY1" fmla="*/ 176463 h 627259"/>
                <a:gd name="connsiteX2" fmla="*/ 946484 w 7908758"/>
                <a:gd name="connsiteY2" fmla="*/ 320842 h 627259"/>
                <a:gd name="connsiteX3" fmla="*/ 1780674 w 7908758"/>
                <a:gd name="connsiteY3" fmla="*/ 449179 h 627259"/>
                <a:gd name="connsiteX4" fmla="*/ 2695074 w 7908758"/>
                <a:gd name="connsiteY4" fmla="*/ 561474 h 627259"/>
                <a:gd name="connsiteX5" fmla="*/ 3633537 w 7908758"/>
                <a:gd name="connsiteY5" fmla="*/ 617621 h 627259"/>
                <a:gd name="connsiteX6" fmla="*/ 4563979 w 7908758"/>
                <a:gd name="connsiteY6" fmla="*/ 617621 h 627259"/>
                <a:gd name="connsiteX7" fmla="*/ 5606716 w 7908758"/>
                <a:gd name="connsiteY7" fmla="*/ 585537 h 627259"/>
                <a:gd name="connsiteX8" fmla="*/ 6168190 w 7908758"/>
                <a:gd name="connsiteY8" fmla="*/ 497306 h 627259"/>
                <a:gd name="connsiteX9" fmla="*/ 6906126 w 7908758"/>
                <a:gd name="connsiteY9" fmla="*/ 417095 h 627259"/>
                <a:gd name="connsiteX10" fmla="*/ 7595937 w 7908758"/>
                <a:gd name="connsiteY10" fmla="*/ 344906 h 627259"/>
                <a:gd name="connsiteX11" fmla="*/ 7908758 w 7908758"/>
                <a:gd name="connsiteY11" fmla="*/ 160421 h 62725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95937 w 7908758"/>
                <a:gd name="connsiteY10" fmla="*/ 344906 h 625149"/>
                <a:gd name="connsiteX11" fmla="*/ 7908758 w 7908758"/>
                <a:gd name="connsiteY11" fmla="*/ 160421 h 62514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95937 w 7908758"/>
                <a:gd name="connsiteY10" fmla="*/ 344906 h 625149"/>
                <a:gd name="connsiteX11" fmla="*/ 7908758 w 7908758"/>
                <a:gd name="connsiteY11" fmla="*/ 160421 h 62514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95937 w 7908758"/>
                <a:gd name="connsiteY10" fmla="*/ 344906 h 625149"/>
                <a:gd name="connsiteX11" fmla="*/ 7908758 w 7908758"/>
                <a:gd name="connsiteY11" fmla="*/ 160421 h 62514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95937 w 7908758"/>
                <a:gd name="connsiteY10" fmla="*/ 344906 h 625149"/>
                <a:gd name="connsiteX11" fmla="*/ 7908758 w 7908758"/>
                <a:gd name="connsiteY11" fmla="*/ 160421 h 62514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95937 w 7908758"/>
                <a:gd name="connsiteY10" fmla="*/ 344906 h 625149"/>
                <a:gd name="connsiteX11" fmla="*/ 7908758 w 7908758"/>
                <a:gd name="connsiteY11" fmla="*/ 160421 h 625149"/>
                <a:gd name="connsiteX0" fmla="*/ 0 w 7908758"/>
                <a:gd name="connsiteY0" fmla="*/ 0 h 625149"/>
                <a:gd name="connsiteX1" fmla="*/ 521368 w 7908758"/>
                <a:gd name="connsiteY1" fmla="*/ 176463 h 625149"/>
                <a:gd name="connsiteX2" fmla="*/ 946484 w 7908758"/>
                <a:gd name="connsiteY2" fmla="*/ 320842 h 625149"/>
                <a:gd name="connsiteX3" fmla="*/ 1780674 w 7908758"/>
                <a:gd name="connsiteY3" fmla="*/ 449179 h 625149"/>
                <a:gd name="connsiteX4" fmla="*/ 2695074 w 7908758"/>
                <a:gd name="connsiteY4" fmla="*/ 561474 h 625149"/>
                <a:gd name="connsiteX5" fmla="*/ 3633537 w 7908758"/>
                <a:gd name="connsiteY5" fmla="*/ 617621 h 625149"/>
                <a:gd name="connsiteX6" fmla="*/ 4563979 w 7908758"/>
                <a:gd name="connsiteY6" fmla="*/ 617621 h 625149"/>
                <a:gd name="connsiteX7" fmla="*/ 5606716 w 7908758"/>
                <a:gd name="connsiteY7" fmla="*/ 585537 h 625149"/>
                <a:gd name="connsiteX8" fmla="*/ 6168190 w 7908758"/>
                <a:gd name="connsiteY8" fmla="*/ 497306 h 625149"/>
                <a:gd name="connsiteX9" fmla="*/ 6906126 w 7908758"/>
                <a:gd name="connsiteY9" fmla="*/ 417095 h 625149"/>
                <a:gd name="connsiteX10" fmla="*/ 7571874 w 7908758"/>
                <a:gd name="connsiteY10" fmla="*/ 304800 h 625149"/>
                <a:gd name="connsiteX11" fmla="*/ 7908758 w 7908758"/>
                <a:gd name="connsiteY11" fmla="*/ 160421 h 6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08758" h="625149">
                  <a:moveTo>
                    <a:pt x="0" y="0"/>
                  </a:moveTo>
                  <a:lnTo>
                    <a:pt x="521368" y="176463"/>
                  </a:lnTo>
                  <a:cubicBezTo>
                    <a:pt x="679115" y="229937"/>
                    <a:pt x="736600" y="275389"/>
                    <a:pt x="946484" y="320842"/>
                  </a:cubicBezTo>
                  <a:cubicBezTo>
                    <a:pt x="1156368" y="366295"/>
                    <a:pt x="1489242" y="409074"/>
                    <a:pt x="1780674" y="449179"/>
                  </a:cubicBezTo>
                  <a:cubicBezTo>
                    <a:pt x="2072106" y="489284"/>
                    <a:pt x="2382253" y="542758"/>
                    <a:pt x="2695074" y="561474"/>
                  </a:cubicBezTo>
                  <a:lnTo>
                    <a:pt x="3633537" y="617621"/>
                  </a:lnTo>
                  <a:cubicBezTo>
                    <a:pt x="3945021" y="626979"/>
                    <a:pt x="4216400" y="628316"/>
                    <a:pt x="4563979" y="617621"/>
                  </a:cubicBezTo>
                  <a:lnTo>
                    <a:pt x="5606716" y="585537"/>
                  </a:lnTo>
                  <a:cubicBezTo>
                    <a:pt x="5874085" y="565485"/>
                    <a:pt x="5922211" y="524043"/>
                    <a:pt x="6168190" y="497306"/>
                  </a:cubicBezTo>
                  <a:cubicBezTo>
                    <a:pt x="6414169" y="470569"/>
                    <a:pt x="6672179" y="449179"/>
                    <a:pt x="6906126" y="417095"/>
                  </a:cubicBezTo>
                  <a:cubicBezTo>
                    <a:pt x="7140073" y="385011"/>
                    <a:pt x="7467600" y="366295"/>
                    <a:pt x="7571874" y="304800"/>
                  </a:cubicBezTo>
                  <a:lnTo>
                    <a:pt x="7908758" y="160421"/>
                  </a:lnTo>
                </a:path>
              </a:pathLst>
            </a:custGeom>
            <a:noFill/>
            <a:ln w="635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8358892-A375-41E2-B090-1DC33B3D0939}"/>
              </a:ext>
            </a:extLst>
          </p:cNvPr>
          <p:cNvSpPr txBox="1">
            <a:spLocks/>
          </p:cNvSpPr>
          <p:nvPr/>
        </p:nvSpPr>
        <p:spPr>
          <a:xfrm>
            <a:off x="0" y="-18256"/>
            <a:ext cx="91440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800" b="0" i="0" u="none" strike="noStrike" kern="1200" cap="none" spc="-1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charset="0"/>
              </a:rPr>
              <a:t>Geological Section W-E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BB474D5-E202-493B-9C5F-397FB970C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780C93A-CFF6-4D6E-874F-81C1528C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63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E9B886-0599-4EBF-94FF-EB302CB9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1"/>
          <a:stretch/>
        </p:blipFill>
        <p:spPr>
          <a:xfrm>
            <a:off x="1547454" y="1199608"/>
            <a:ext cx="7596546" cy="49939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A28E8A-1FD0-4740-9732-5BB6E7B06DB5}"/>
              </a:ext>
            </a:extLst>
          </p:cNvPr>
          <p:cNvCxnSpPr>
            <a:cxnSpLocks/>
          </p:cNvCxnSpPr>
          <p:nvPr/>
        </p:nvCxnSpPr>
        <p:spPr>
          <a:xfrm flipH="1">
            <a:off x="4743450" y="2152650"/>
            <a:ext cx="180977" cy="27146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00275-258C-4502-9ECA-A93FA6DD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526343" y="2711975"/>
            <a:ext cx="4870129" cy="17327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ABBA8D-DE65-4348-BDF8-C94B65AFB38D}"/>
              </a:ext>
            </a:extLst>
          </p:cNvPr>
          <p:cNvSpPr txBox="1"/>
          <p:nvPr/>
        </p:nvSpPr>
        <p:spPr>
          <a:xfrm>
            <a:off x="4715793" y="1761349"/>
            <a:ext cx="43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84BD71-18DB-49F8-B803-341A38E353A1}"/>
              </a:ext>
            </a:extLst>
          </p:cNvPr>
          <p:cNvSpPr txBox="1"/>
          <p:nvPr/>
        </p:nvSpPr>
        <p:spPr>
          <a:xfrm>
            <a:off x="4521647" y="4806431"/>
            <a:ext cx="4362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E44D0B-ED40-4554-93E3-DBE9590111D9}"/>
              </a:ext>
            </a:extLst>
          </p:cNvPr>
          <p:cNvCxnSpPr/>
          <p:nvPr/>
        </p:nvCxnSpPr>
        <p:spPr>
          <a:xfrm flipV="1">
            <a:off x="1547454" y="4867275"/>
            <a:ext cx="3192307" cy="1038225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4B03FA-35AC-4B60-9C5E-785F6B85BF2C}"/>
              </a:ext>
            </a:extLst>
          </p:cNvPr>
          <p:cNvCxnSpPr/>
          <p:nvPr/>
        </p:nvCxnSpPr>
        <p:spPr>
          <a:xfrm>
            <a:off x="1698610" y="1274052"/>
            <a:ext cx="3225817" cy="878598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9910145-8B0E-473C-85DC-1CEF6D1E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82960"/>
          </a:xfrm>
        </p:spPr>
        <p:txBody>
          <a:bodyPr>
            <a:noAutofit/>
          </a:bodyPr>
          <a:lstStyle/>
          <a:p>
            <a:pPr algn="ctr"/>
            <a:r>
              <a:rPr lang="en-ZA" sz="48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Arial" charset="0"/>
              </a:rPr>
              <a:t>Cross-section Line N-S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9E8146-EABA-4894-89BB-DD9D5383C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" y="2"/>
            <a:ext cx="375679" cy="60460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F764DEC-5A46-42E7-968D-A132C186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61" y="3"/>
            <a:ext cx="486205" cy="486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6077B-4EF8-4E45-BCDB-5FE2F4E440AE}"/>
              </a:ext>
            </a:extLst>
          </p:cNvPr>
          <p:cNvCxnSpPr>
            <a:cxnSpLocks/>
          </p:cNvCxnSpPr>
          <p:nvPr/>
        </p:nvCxnSpPr>
        <p:spPr>
          <a:xfrm>
            <a:off x="2759242" y="3858126"/>
            <a:ext cx="4837304" cy="882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609FE8-4F34-44CD-8793-394A7025E6FB}"/>
              </a:ext>
            </a:extLst>
          </p:cNvPr>
          <p:cNvSpPr txBox="1"/>
          <p:nvPr/>
        </p:nvSpPr>
        <p:spPr>
          <a:xfrm>
            <a:off x="2365624" y="3627293"/>
            <a:ext cx="4362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C1EEF6-1AED-4F6A-8E41-9FC77A9946E3}"/>
              </a:ext>
            </a:extLst>
          </p:cNvPr>
          <p:cNvSpPr txBox="1"/>
          <p:nvPr/>
        </p:nvSpPr>
        <p:spPr>
          <a:xfrm>
            <a:off x="7723703" y="3683441"/>
            <a:ext cx="4362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527977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 by 3 aspect ratio</Template>
  <TotalTime>39</TotalTime>
  <Words>609</Words>
  <Application>Microsoft Office PowerPoint</Application>
  <PresentationFormat>On-screen Show (4:3)</PresentationFormat>
  <Paragraphs>306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Extract from presentation given to the South Cape Section of the MCSA in 2019 on the possible origin of the Baviaanskloof slot canyons</vt:lpstr>
      <vt:lpstr>Geology of Slot Canyons</vt:lpstr>
      <vt:lpstr>PowerPoint Presentation</vt:lpstr>
      <vt:lpstr>Evolution of a Thrust Fault</vt:lpstr>
      <vt:lpstr>PowerPoint Presentation</vt:lpstr>
      <vt:lpstr>Cross-section Line N-S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Evolution of a Thrust Fault</vt:lpstr>
      <vt:lpstr>PowerPoint Presentation</vt:lpstr>
      <vt:lpstr>PowerPoint Presentation</vt:lpstr>
      <vt:lpstr>PowerPoint Presentation</vt:lpstr>
      <vt:lpstr>Summarizing …</vt:lpstr>
      <vt:lpstr>Summarizing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van Berkel</dc:creator>
  <cp:lastModifiedBy>Fred van Berkel</cp:lastModifiedBy>
  <cp:revision>14</cp:revision>
  <dcterms:created xsi:type="dcterms:W3CDTF">2020-09-28T15:10:14Z</dcterms:created>
  <dcterms:modified xsi:type="dcterms:W3CDTF">2020-11-29T06:20:07Z</dcterms:modified>
</cp:coreProperties>
</file>